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79" r:id="rId5"/>
    <p:sldId id="281" r:id="rId6"/>
    <p:sldId id="280" r:id="rId7"/>
    <p:sldId id="276" r:id="rId8"/>
    <p:sldId id="282" r:id="rId9"/>
    <p:sldId id="283" r:id="rId10"/>
    <p:sldId id="284" r:id="rId11"/>
    <p:sldId id="277" r:id="rId12"/>
    <p:sldId id="285" r:id="rId13"/>
    <p:sldId id="286" r:id="rId14"/>
    <p:sldId id="287" r:id="rId15"/>
    <p:sldId id="278" r:id="rId16"/>
    <p:sldId id="288" r:id="rId17"/>
    <p:sldId id="289" r:id="rId18"/>
    <p:sldId id="290" r:id="rId19"/>
    <p:sldId id="293" r:id="rId20"/>
    <p:sldId id="291" r:id="rId21"/>
    <p:sldId id="292" r:id="rId22"/>
    <p:sldId id="294" r:id="rId23"/>
    <p:sldId id="29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06" autoAdjust="0"/>
    <p:restoredTop sz="94660"/>
  </p:normalViewPr>
  <p:slideViewPr>
    <p:cSldViewPr snapToGrid="0" showGuides="1">
      <p:cViewPr varScale="1">
        <p:scale>
          <a:sx n="89" d="100"/>
          <a:sy n="89" d="100"/>
        </p:scale>
        <p:origin x="480" y="67"/>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A6312850-EE80-404D-96AA-03A2CBB04C7B}"/>
              </a:ext>
            </a:extLst>
          </p:cNvPr>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0FCFCEA0-024A-428E-AFC4-23B9F49FED70}"/>
              </a:ext>
            </a:extLst>
          </p:cNvPr>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8798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7931C6A-CDF9-403E-9B60-D43F4848D01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80FF628-8B43-454E-9B23-A3C21C0829D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3C04704E-3CBA-49D2-89E9-5B3D6F5C07EB}"/>
              </a:ext>
            </a:extLst>
          </p:cNvPr>
          <p:cNvSpPr>
            <a:spLocks noGrp="1"/>
          </p:cNvSpPr>
          <p:nvPr>
            <p:ph type="dt" sz="half" idx="10"/>
          </p:nvPr>
        </p:nvSpPr>
        <p:spPr/>
        <p:txBody>
          <a:bodyPr/>
          <a:lstStyle/>
          <a:p>
            <a:fld id="{816D19DC-800F-4D3A-8D17-8F37137A4954}" type="datetimeFigureOut">
              <a:rPr lang="zh-CN" altLang="en-US" smtClean="0"/>
              <a:t>2019/10/7</a:t>
            </a:fld>
            <a:endParaRPr lang="zh-CN" altLang="en-US"/>
          </a:p>
        </p:txBody>
      </p:sp>
      <p:sp>
        <p:nvSpPr>
          <p:cNvPr id="5" name="页脚占位符 4">
            <a:extLst>
              <a:ext uri="{FF2B5EF4-FFF2-40B4-BE49-F238E27FC236}">
                <a16:creationId xmlns:a16="http://schemas.microsoft.com/office/drawing/2014/main" xmlns="" id="{D45E7FC6-7E53-462E-907C-67ACFF4EA83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780044A-0233-45EB-B7B6-F7079088D1C0}"/>
              </a:ext>
            </a:extLst>
          </p:cNvPr>
          <p:cNvSpPr>
            <a:spLocks noGrp="1"/>
          </p:cNvSpPr>
          <p:nvPr>
            <p:ph type="sldNum" sz="quarter" idx="12"/>
          </p:nvPr>
        </p:nvSpPr>
        <p:spPr/>
        <p:txBody>
          <a:bodyPr/>
          <a:lstStyle/>
          <a:p>
            <a:fld id="{C407333C-A0EA-46CE-BDE8-874F9415891E}" type="slidenum">
              <a:rPr lang="zh-CN" altLang="en-US" smtClean="0"/>
              <a:t>‹#›</a:t>
            </a:fld>
            <a:endParaRPr lang="zh-CN" altLang="en-US"/>
          </a:p>
        </p:txBody>
      </p:sp>
    </p:spTree>
    <p:extLst>
      <p:ext uri="{BB962C8B-B14F-4D97-AF65-F5344CB8AC3E}">
        <p14:creationId xmlns:p14="http://schemas.microsoft.com/office/powerpoint/2010/main" val="2838109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B54D908E-CC06-4DC6-9045-DCDC9DB1C3A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581FE5BA-ED3D-493F-8433-56B749D6B39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48E10C5-B910-4AE2-873E-D435FF840777}"/>
              </a:ext>
            </a:extLst>
          </p:cNvPr>
          <p:cNvSpPr>
            <a:spLocks noGrp="1"/>
          </p:cNvSpPr>
          <p:nvPr>
            <p:ph type="dt" sz="half" idx="10"/>
          </p:nvPr>
        </p:nvSpPr>
        <p:spPr/>
        <p:txBody>
          <a:bodyPr/>
          <a:lstStyle/>
          <a:p>
            <a:fld id="{816D19DC-800F-4D3A-8D17-8F37137A4954}" type="datetimeFigureOut">
              <a:rPr lang="zh-CN" altLang="en-US" smtClean="0"/>
              <a:t>2019/10/7</a:t>
            </a:fld>
            <a:endParaRPr lang="zh-CN" altLang="en-US"/>
          </a:p>
        </p:txBody>
      </p:sp>
      <p:sp>
        <p:nvSpPr>
          <p:cNvPr id="5" name="页脚占位符 4">
            <a:extLst>
              <a:ext uri="{FF2B5EF4-FFF2-40B4-BE49-F238E27FC236}">
                <a16:creationId xmlns:a16="http://schemas.microsoft.com/office/drawing/2014/main" xmlns="" id="{827E81B9-89F1-4D15-9684-8C7DD03D370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57ACF1B-4619-4EB6-B70A-AD139C9D8318}"/>
              </a:ext>
            </a:extLst>
          </p:cNvPr>
          <p:cNvSpPr>
            <a:spLocks noGrp="1"/>
          </p:cNvSpPr>
          <p:nvPr>
            <p:ph type="sldNum" sz="quarter" idx="12"/>
          </p:nvPr>
        </p:nvSpPr>
        <p:spPr/>
        <p:txBody>
          <a:bodyPr/>
          <a:lstStyle/>
          <a:p>
            <a:fld id="{C407333C-A0EA-46CE-BDE8-874F9415891E}" type="slidenum">
              <a:rPr lang="zh-CN" altLang="en-US" smtClean="0"/>
              <a:t>‹#›</a:t>
            </a:fld>
            <a:endParaRPr lang="zh-CN" altLang="en-US"/>
          </a:p>
        </p:txBody>
      </p:sp>
    </p:spTree>
    <p:extLst>
      <p:ext uri="{BB962C8B-B14F-4D97-AF65-F5344CB8AC3E}">
        <p14:creationId xmlns:p14="http://schemas.microsoft.com/office/powerpoint/2010/main" val="13937406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CDD20F3-9876-48B6-8679-36D23F61917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3E69140-0500-4BF0-819F-DCFCE81B15F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5DE5542-B178-4162-B809-91ECCCCD20C2}"/>
              </a:ext>
            </a:extLst>
          </p:cNvPr>
          <p:cNvSpPr>
            <a:spLocks noGrp="1"/>
          </p:cNvSpPr>
          <p:nvPr>
            <p:ph type="dt" sz="half" idx="10"/>
          </p:nvPr>
        </p:nvSpPr>
        <p:spPr/>
        <p:txBody>
          <a:bodyPr/>
          <a:lstStyle/>
          <a:p>
            <a:fld id="{B228928A-603C-45DC-A6B6-545A9A461BA3}" type="datetimeFigureOut">
              <a:rPr lang="zh-CN" altLang="en-US" smtClean="0"/>
              <a:t>2019/10/7</a:t>
            </a:fld>
            <a:endParaRPr lang="zh-CN" altLang="en-US"/>
          </a:p>
        </p:txBody>
      </p:sp>
      <p:sp>
        <p:nvSpPr>
          <p:cNvPr id="5" name="页脚占位符 4">
            <a:extLst>
              <a:ext uri="{FF2B5EF4-FFF2-40B4-BE49-F238E27FC236}">
                <a16:creationId xmlns:a16="http://schemas.microsoft.com/office/drawing/2014/main" xmlns="" id="{62CC6438-234C-4A35-BE67-115D2BD016A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E592CA0-36D2-45B5-9593-208CE29B07D0}"/>
              </a:ext>
            </a:extLst>
          </p:cNvPr>
          <p:cNvSpPr>
            <a:spLocks noGrp="1"/>
          </p:cNvSpPr>
          <p:nvPr>
            <p:ph type="sldNum" sz="quarter" idx="12"/>
          </p:nvPr>
        </p:nvSpPr>
        <p:spPr/>
        <p:txBody>
          <a:bodyPr/>
          <a:lstStyle/>
          <a:p>
            <a:fld id="{C3C6AB19-263C-49F7-A1CB-2A657C30F87F}" type="slidenum">
              <a:rPr lang="zh-CN" altLang="en-US" smtClean="0"/>
              <a:t>‹#›</a:t>
            </a:fld>
            <a:endParaRPr lang="zh-CN" altLang="en-US"/>
          </a:p>
        </p:txBody>
      </p:sp>
    </p:spTree>
    <p:extLst>
      <p:ext uri="{BB962C8B-B14F-4D97-AF65-F5344CB8AC3E}">
        <p14:creationId xmlns:p14="http://schemas.microsoft.com/office/powerpoint/2010/main" val="402679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C1C0FF0-F023-4683-9645-3E59F6FCABF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F2DD9A4-8276-49E1-B154-8708C536373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C36CDD5-E4EF-411E-B889-B0486DDA116D}"/>
              </a:ext>
            </a:extLst>
          </p:cNvPr>
          <p:cNvSpPr>
            <a:spLocks noGrp="1"/>
          </p:cNvSpPr>
          <p:nvPr>
            <p:ph type="dt" sz="half" idx="10"/>
          </p:nvPr>
        </p:nvSpPr>
        <p:spPr/>
        <p:txBody>
          <a:bodyPr/>
          <a:lstStyle/>
          <a:p>
            <a:fld id="{816D19DC-800F-4D3A-8D17-8F37137A4954}" type="datetimeFigureOut">
              <a:rPr lang="zh-CN" altLang="en-US" smtClean="0"/>
              <a:t>2019/10/7</a:t>
            </a:fld>
            <a:endParaRPr lang="zh-CN" altLang="en-US"/>
          </a:p>
        </p:txBody>
      </p:sp>
      <p:sp>
        <p:nvSpPr>
          <p:cNvPr id="5" name="页脚占位符 4">
            <a:extLst>
              <a:ext uri="{FF2B5EF4-FFF2-40B4-BE49-F238E27FC236}">
                <a16:creationId xmlns:a16="http://schemas.microsoft.com/office/drawing/2014/main" xmlns="" id="{FDD21664-B9FB-4D9F-81C5-ED8678DBF12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734F033-5415-47E6-AE04-727F826C2C44}"/>
              </a:ext>
            </a:extLst>
          </p:cNvPr>
          <p:cNvSpPr>
            <a:spLocks noGrp="1"/>
          </p:cNvSpPr>
          <p:nvPr>
            <p:ph type="sldNum" sz="quarter" idx="12"/>
          </p:nvPr>
        </p:nvSpPr>
        <p:spPr/>
        <p:txBody>
          <a:bodyPr/>
          <a:lstStyle/>
          <a:p>
            <a:fld id="{C407333C-A0EA-46CE-BDE8-874F9415891E}" type="slidenum">
              <a:rPr lang="zh-CN" altLang="en-US" smtClean="0"/>
              <a:t>‹#›</a:t>
            </a:fld>
            <a:endParaRPr lang="zh-CN" altLang="en-US"/>
          </a:p>
        </p:txBody>
      </p:sp>
    </p:spTree>
    <p:extLst>
      <p:ext uri="{BB962C8B-B14F-4D97-AF65-F5344CB8AC3E}">
        <p14:creationId xmlns:p14="http://schemas.microsoft.com/office/powerpoint/2010/main" val="2498096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143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221F686-57B9-41C7-A7E8-7A7FEE74694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6B5D9F6-2958-43E0-9891-7DA6D0264F3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7AA5C6FD-CF37-4089-B711-9728EA74D1C6}"/>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E0B515FC-E214-41A6-9434-FE0FC6B4A8D7}"/>
              </a:ext>
            </a:extLst>
          </p:cNvPr>
          <p:cNvSpPr>
            <a:spLocks noGrp="1"/>
          </p:cNvSpPr>
          <p:nvPr>
            <p:ph type="dt" sz="half" idx="10"/>
          </p:nvPr>
        </p:nvSpPr>
        <p:spPr/>
        <p:txBody>
          <a:bodyPr/>
          <a:lstStyle/>
          <a:p>
            <a:fld id="{816D19DC-800F-4D3A-8D17-8F37137A4954}" type="datetimeFigureOut">
              <a:rPr lang="zh-CN" altLang="en-US" smtClean="0"/>
              <a:t>2019/10/7</a:t>
            </a:fld>
            <a:endParaRPr lang="zh-CN" altLang="en-US"/>
          </a:p>
        </p:txBody>
      </p:sp>
      <p:sp>
        <p:nvSpPr>
          <p:cNvPr id="6" name="页脚占位符 5">
            <a:extLst>
              <a:ext uri="{FF2B5EF4-FFF2-40B4-BE49-F238E27FC236}">
                <a16:creationId xmlns:a16="http://schemas.microsoft.com/office/drawing/2014/main" xmlns="" id="{7C74EF51-B4BB-4124-B26D-9DE31FB9176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9684A44-ED46-46D9-A85D-540426D9CDCD}"/>
              </a:ext>
            </a:extLst>
          </p:cNvPr>
          <p:cNvSpPr>
            <a:spLocks noGrp="1"/>
          </p:cNvSpPr>
          <p:nvPr>
            <p:ph type="sldNum" sz="quarter" idx="12"/>
          </p:nvPr>
        </p:nvSpPr>
        <p:spPr/>
        <p:txBody>
          <a:bodyPr/>
          <a:lstStyle/>
          <a:p>
            <a:fld id="{C407333C-A0EA-46CE-BDE8-874F9415891E}" type="slidenum">
              <a:rPr lang="zh-CN" altLang="en-US" smtClean="0"/>
              <a:t>‹#›</a:t>
            </a:fld>
            <a:endParaRPr lang="zh-CN" altLang="en-US"/>
          </a:p>
        </p:txBody>
      </p:sp>
    </p:spTree>
    <p:extLst>
      <p:ext uri="{BB962C8B-B14F-4D97-AF65-F5344CB8AC3E}">
        <p14:creationId xmlns:p14="http://schemas.microsoft.com/office/powerpoint/2010/main" val="3919022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93C6167-CC2F-436B-AB3C-F8B8A99BD4C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E360995-4817-426E-AA55-84478A2D51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68E6755F-C3F8-427A-8CA6-7777CE77C5B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46B4BDD2-37A3-41A3-B9A2-55BBE61755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3AA4BDE1-326E-473F-8C1D-F1629878B91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F76C20E8-0D03-47ED-B6E6-391941D7795D}"/>
              </a:ext>
            </a:extLst>
          </p:cNvPr>
          <p:cNvSpPr>
            <a:spLocks noGrp="1"/>
          </p:cNvSpPr>
          <p:nvPr>
            <p:ph type="dt" sz="half" idx="10"/>
          </p:nvPr>
        </p:nvSpPr>
        <p:spPr/>
        <p:txBody>
          <a:bodyPr/>
          <a:lstStyle/>
          <a:p>
            <a:fld id="{816D19DC-800F-4D3A-8D17-8F37137A4954}" type="datetimeFigureOut">
              <a:rPr lang="zh-CN" altLang="en-US" smtClean="0"/>
              <a:t>2019/10/7</a:t>
            </a:fld>
            <a:endParaRPr lang="zh-CN" altLang="en-US"/>
          </a:p>
        </p:txBody>
      </p:sp>
      <p:sp>
        <p:nvSpPr>
          <p:cNvPr id="8" name="页脚占位符 7">
            <a:extLst>
              <a:ext uri="{FF2B5EF4-FFF2-40B4-BE49-F238E27FC236}">
                <a16:creationId xmlns:a16="http://schemas.microsoft.com/office/drawing/2014/main" xmlns="" id="{5121C767-0FC1-4302-9D34-9C37913278B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074CBA7A-5745-4A36-A79F-04BB2A6744E6}"/>
              </a:ext>
            </a:extLst>
          </p:cNvPr>
          <p:cNvSpPr>
            <a:spLocks noGrp="1"/>
          </p:cNvSpPr>
          <p:nvPr>
            <p:ph type="sldNum" sz="quarter" idx="12"/>
          </p:nvPr>
        </p:nvSpPr>
        <p:spPr/>
        <p:txBody>
          <a:bodyPr/>
          <a:lstStyle/>
          <a:p>
            <a:fld id="{C407333C-A0EA-46CE-BDE8-874F9415891E}" type="slidenum">
              <a:rPr lang="zh-CN" altLang="en-US" smtClean="0"/>
              <a:t>‹#›</a:t>
            </a:fld>
            <a:endParaRPr lang="zh-CN" altLang="en-US"/>
          </a:p>
        </p:txBody>
      </p:sp>
    </p:spTree>
    <p:extLst>
      <p:ext uri="{BB962C8B-B14F-4D97-AF65-F5344CB8AC3E}">
        <p14:creationId xmlns:p14="http://schemas.microsoft.com/office/powerpoint/2010/main" val="4059837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6702889-BB27-47E4-B5B0-A3622A38E3F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16DEB8A6-03BE-402D-B575-59805CA9D58B}"/>
              </a:ext>
            </a:extLst>
          </p:cNvPr>
          <p:cNvSpPr>
            <a:spLocks noGrp="1"/>
          </p:cNvSpPr>
          <p:nvPr>
            <p:ph type="dt" sz="half" idx="10"/>
          </p:nvPr>
        </p:nvSpPr>
        <p:spPr/>
        <p:txBody>
          <a:bodyPr/>
          <a:lstStyle/>
          <a:p>
            <a:fld id="{816D19DC-800F-4D3A-8D17-8F37137A4954}" type="datetimeFigureOut">
              <a:rPr lang="zh-CN" altLang="en-US" smtClean="0"/>
              <a:t>2019/10/7</a:t>
            </a:fld>
            <a:endParaRPr lang="zh-CN" altLang="en-US"/>
          </a:p>
        </p:txBody>
      </p:sp>
      <p:sp>
        <p:nvSpPr>
          <p:cNvPr id="4" name="页脚占位符 3">
            <a:extLst>
              <a:ext uri="{FF2B5EF4-FFF2-40B4-BE49-F238E27FC236}">
                <a16:creationId xmlns:a16="http://schemas.microsoft.com/office/drawing/2014/main" xmlns="" id="{9F6A1C58-7479-41C3-B67D-FCE52939B50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AA1279C5-F013-4ADC-8CF5-5B8C740F2E2A}"/>
              </a:ext>
            </a:extLst>
          </p:cNvPr>
          <p:cNvSpPr>
            <a:spLocks noGrp="1"/>
          </p:cNvSpPr>
          <p:nvPr>
            <p:ph type="sldNum" sz="quarter" idx="12"/>
          </p:nvPr>
        </p:nvSpPr>
        <p:spPr/>
        <p:txBody>
          <a:bodyPr/>
          <a:lstStyle/>
          <a:p>
            <a:fld id="{C407333C-A0EA-46CE-BDE8-874F9415891E}" type="slidenum">
              <a:rPr lang="zh-CN" altLang="en-US" smtClean="0"/>
              <a:t>‹#›</a:t>
            </a:fld>
            <a:endParaRPr lang="zh-CN" altLang="en-US"/>
          </a:p>
        </p:txBody>
      </p:sp>
    </p:spTree>
    <p:extLst>
      <p:ext uri="{BB962C8B-B14F-4D97-AF65-F5344CB8AC3E}">
        <p14:creationId xmlns:p14="http://schemas.microsoft.com/office/powerpoint/2010/main" val="1805529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F8EB873A-0AF4-4A3A-A9CF-A6EE97025C17}"/>
              </a:ext>
            </a:extLst>
          </p:cNvPr>
          <p:cNvSpPr>
            <a:spLocks noGrp="1"/>
          </p:cNvSpPr>
          <p:nvPr>
            <p:ph type="dt" sz="half" idx="10"/>
          </p:nvPr>
        </p:nvSpPr>
        <p:spPr/>
        <p:txBody>
          <a:bodyPr/>
          <a:lstStyle/>
          <a:p>
            <a:fld id="{816D19DC-800F-4D3A-8D17-8F37137A4954}" type="datetimeFigureOut">
              <a:rPr lang="zh-CN" altLang="en-US" smtClean="0"/>
              <a:t>2019/10/7</a:t>
            </a:fld>
            <a:endParaRPr lang="zh-CN" altLang="en-US"/>
          </a:p>
        </p:txBody>
      </p:sp>
      <p:sp>
        <p:nvSpPr>
          <p:cNvPr id="3" name="页脚占位符 2">
            <a:extLst>
              <a:ext uri="{FF2B5EF4-FFF2-40B4-BE49-F238E27FC236}">
                <a16:creationId xmlns:a16="http://schemas.microsoft.com/office/drawing/2014/main" xmlns="" id="{ABC0F420-C872-415A-86F3-0A3E37A467D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1F1B1F9A-DA9D-4CF4-8230-2782452FF206}"/>
              </a:ext>
            </a:extLst>
          </p:cNvPr>
          <p:cNvSpPr>
            <a:spLocks noGrp="1"/>
          </p:cNvSpPr>
          <p:nvPr>
            <p:ph type="sldNum" sz="quarter" idx="12"/>
          </p:nvPr>
        </p:nvSpPr>
        <p:spPr/>
        <p:txBody>
          <a:bodyPr/>
          <a:lstStyle/>
          <a:p>
            <a:fld id="{C407333C-A0EA-46CE-BDE8-874F9415891E}" type="slidenum">
              <a:rPr lang="zh-CN" altLang="en-US" smtClean="0"/>
              <a:t>‹#›</a:t>
            </a:fld>
            <a:endParaRPr lang="zh-CN" altLang="en-US"/>
          </a:p>
        </p:txBody>
      </p:sp>
    </p:spTree>
    <p:extLst>
      <p:ext uri="{BB962C8B-B14F-4D97-AF65-F5344CB8AC3E}">
        <p14:creationId xmlns:p14="http://schemas.microsoft.com/office/powerpoint/2010/main" val="1958271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780750C-B104-41C1-82E3-9917AA9A00B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3502CB4B-73B1-4DBC-BD54-1250CB7263C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C69D2AD0-5FC2-4901-9553-F9DA7CA449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AE0D6BAA-E957-442E-AEA2-33AB3F01552F}"/>
              </a:ext>
            </a:extLst>
          </p:cNvPr>
          <p:cNvSpPr>
            <a:spLocks noGrp="1"/>
          </p:cNvSpPr>
          <p:nvPr>
            <p:ph type="dt" sz="half" idx="10"/>
          </p:nvPr>
        </p:nvSpPr>
        <p:spPr/>
        <p:txBody>
          <a:bodyPr/>
          <a:lstStyle/>
          <a:p>
            <a:fld id="{816D19DC-800F-4D3A-8D17-8F37137A4954}" type="datetimeFigureOut">
              <a:rPr lang="zh-CN" altLang="en-US" smtClean="0"/>
              <a:t>2019/10/7</a:t>
            </a:fld>
            <a:endParaRPr lang="zh-CN" altLang="en-US"/>
          </a:p>
        </p:txBody>
      </p:sp>
      <p:sp>
        <p:nvSpPr>
          <p:cNvPr id="6" name="页脚占位符 5">
            <a:extLst>
              <a:ext uri="{FF2B5EF4-FFF2-40B4-BE49-F238E27FC236}">
                <a16:creationId xmlns:a16="http://schemas.microsoft.com/office/drawing/2014/main" xmlns="" id="{69F10113-5191-423D-8EFA-57993E30DC6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4FC49AB-E5AE-465D-BE05-2D2764927039}"/>
              </a:ext>
            </a:extLst>
          </p:cNvPr>
          <p:cNvSpPr>
            <a:spLocks noGrp="1"/>
          </p:cNvSpPr>
          <p:nvPr>
            <p:ph type="sldNum" sz="quarter" idx="12"/>
          </p:nvPr>
        </p:nvSpPr>
        <p:spPr/>
        <p:txBody>
          <a:bodyPr/>
          <a:lstStyle/>
          <a:p>
            <a:fld id="{C407333C-A0EA-46CE-BDE8-874F9415891E}" type="slidenum">
              <a:rPr lang="zh-CN" altLang="en-US" smtClean="0"/>
              <a:t>‹#›</a:t>
            </a:fld>
            <a:endParaRPr lang="zh-CN" altLang="en-US"/>
          </a:p>
        </p:txBody>
      </p:sp>
    </p:spTree>
    <p:extLst>
      <p:ext uri="{BB962C8B-B14F-4D97-AF65-F5344CB8AC3E}">
        <p14:creationId xmlns:p14="http://schemas.microsoft.com/office/powerpoint/2010/main" val="1490621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6B779B-D13E-419F-8D3D-AC720795797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6649539E-CA78-4B3B-86CE-FA4FDF6FE53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997B2318-344F-470A-8164-4CDF9484F4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CA907278-4F77-4358-99B4-D096D4327E1C}"/>
              </a:ext>
            </a:extLst>
          </p:cNvPr>
          <p:cNvSpPr>
            <a:spLocks noGrp="1"/>
          </p:cNvSpPr>
          <p:nvPr>
            <p:ph type="dt" sz="half" idx="10"/>
          </p:nvPr>
        </p:nvSpPr>
        <p:spPr/>
        <p:txBody>
          <a:bodyPr/>
          <a:lstStyle/>
          <a:p>
            <a:fld id="{816D19DC-800F-4D3A-8D17-8F37137A4954}" type="datetimeFigureOut">
              <a:rPr lang="zh-CN" altLang="en-US" smtClean="0"/>
              <a:t>2019/10/7</a:t>
            </a:fld>
            <a:endParaRPr lang="zh-CN" altLang="en-US"/>
          </a:p>
        </p:txBody>
      </p:sp>
      <p:sp>
        <p:nvSpPr>
          <p:cNvPr id="6" name="页脚占位符 5">
            <a:extLst>
              <a:ext uri="{FF2B5EF4-FFF2-40B4-BE49-F238E27FC236}">
                <a16:creationId xmlns:a16="http://schemas.microsoft.com/office/drawing/2014/main" xmlns="" id="{8FBFDBE4-A11A-4792-A525-9F7B4CE0CC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77EABC2-D6F9-456F-A576-BA8A95274A2A}"/>
              </a:ext>
            </a:extLst>
          </p:cNvPr>
          <p:cNvSpPr>
            <a:spLocks noGrp="1"/>
          </p:cNvSpPr>
          <p:nvPr>
            <p:ph type="sldNum" sz="quarter" idx="12"/>
          </p:nvPr>
        </p:nvSpPr>
        <p:spPr/>
        <p:txBody>
          <a:bodyPr/>
          <a:lstStyle/>
          <a:p>
            <a:fld id="{C407333C-A0EA-46CE-BDE8-874F9415891E}" type="slidenum">
              <a:rPr lang="zh-CN" altLang="en-US" smtClean="0"/>
              <a:t>‹#›</a:t>
            </a:fld>
            <a:endParaRPr lang="zh-CN" altLang="en-US"/>
          </a:p>
        </p:txBody>
      </p:sp>
    </p:spTree>
    <p:extLst>
      <p:ext uri="{BB962C8B-B14F-4D97-AF65-F5344CB8AC3E}">
        <p14:creationId xmlns:p14="http://schemas.microsoft.com/office/powerpoint/2010/main" val="1306106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BE4DF512-B0F7-42DA-AB39-6EAD6FAF7D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F0A67CA-BB2C-44D7-992E-B386311995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513C6C1-0FD9-4871-9A6F-69CE3222C6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6D19DC-800F-4D3A-8D17-8F37137A4954}" type="datetimeFigureOut">
              <a:rPr lang="zh-CN" altLang="en-US" smtClean="0"/>
              <a:t>2019/10/7</a:t>
            </a:fld>
            <a:endParaRPr lang="zh-CN" altLang="en-US"/>
          </a:p>
        </p:txBody>
      </p:sp>
      <p:sp>
        <p:nvSpPr>
          <p:cNvPr id="5" name="页脚占位符 4">
            <a:extLst>
              <a:ext uri="{FF2B5EF4-FFF2-40B4-BE49-F238E27FC236}">
                <a16:creationId xmlns:a16="http://schemas.microsoft.com/office/drawing/2014/main" xmlns="" id="{50753155-4D1B-45F4-BF41-E3245213F2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E627887-E700-4404-A403-4C7CB692BC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07333C-A0EA-46CE-BDE8-874F9415891E}" type="slidenum">
              <a:rPr lang="zh-CN" altLang="en-US" smtClean="0"/>
              <a:t>‹#›</a:t>
            </a:fld>
            <a:endParaRPr lang="zh-CN" altLang="en-US"/>
          </a:p>
        </p:txBody>
      </p:sp>
    </p:spTree>
    <p:extLst>
      <p:ext uri="{BB962C8B-B14F-4D97-AF65-F5344CB8AC3E}">
        <p14:creationId xmlns:p14="http://schemas.microsoft.com/office/powerpoint/2010/main" val="26923830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a:extLst>
              <a:ext uri="{FF2B5EF4-FFF2-40B4-BE49-F238E27FC236}">
                <a16:creationId xmlns:a16="http://schemas.microsoft.com/office/drawing/2014/main" xmlns="" id="{81714CFB-AC98-4031-B5B0-B7B09FB060E8}"/>
              </a:ext>
            </a:extLst>
          </p:cNvPr>
          <p:cNvSpPr/>
          <p:nvPr/>
        </p:nvSpPr>
        <p:spPr>
          <a:xfrm>
            <a:off x="1530625" y="1709529"/>
            <a:ext cx="9130750" cy="3786809"/>
          </a:xfrm>
          <a:prstGeom prst="snip2DiagRect">
            <a:avLst>
              <a:gd name="adj1" fmla="val 16457"/>
              <a:gd name="adj2" fmla="val 0"/>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CB2451B1-40AF-4907-B44D-6C94205C3825}"/>
              </a:ext>
            </a:extLst>
          </p:cNvPr>
          <p:cNvSpPr txBox="1"/>
          <p:nvPr/>
        </p:nvSpPr>
        <p:spPr>
          <a:xfrm>
            <a:off x="2179418" y="3149089"/>
            <a:ext cx="7833165" cy="646331"/>
          </a:xfrm>
          <a:prstGeom prst="rect">
            <a:avLst/>
          </a:prstGeom>
          <a:noFill/>
        </p:spPr>
        <p:txBody>
          <a:bodyPr wrap="square" rtlCol="0">
            <a:spAutoFit/>
          </a:bodyPr>
          <a:lstStyle/>
          <a:p>
            <a:pPr algn="ctr"/>
            <a:r>
              <a:rPr lang="zh-CN" altLang="en-US" sz="3600" dirty="0">
                <a:solidFill>
                  <a:schemeClr val="tx1">
                    <a:lumMod val="65000"/>
                    <a:lumOff val="35000"/>
                  </a:schemeClr>
                </a:solidFill>
                <a:latin typeface="方正兰亭黑简体" panose="02000000000000000000" pitchFamily="2" charset="-122"/>
                <a:ea typeface="方正兰亭黑简体" panose="02000000000000000000" pitchFamily="2" charset="-122"/>
              </a:rPr>
              <a:t>极简实用工作总结</a:t>
            </a:r>
            <a:r>
              <a:rPr lang="en-US" altLang="zh-CN" sz="3600" dirty="0">
                <a:solidFill>
                  <a:schemeClr val="tx1">
                    <a:lumMod val="65000"/>
                    <a:lumOff val="35000"/>
                  </a:schemeClr>
                </a:solidFill>
                <a:latin typeface="方正兰亭黑简体" panose="02000000000000000000" pitchFamily="2" charset="-122"/>
                <a:ea typeface="方正兰亭黑简体" panose="02000000000000000000" pitchFamily="2" charset="-122"/>
              </a:rPr>
              <a:t>PPT</a:t>
            </a:r>
            <a:r>
              <a:rPr lang="zh-CN" altLang="en-US" sz="3600" dirty="0">
                <a:solidFill>
                  <a:schemeClr val="tx1">
                    <a:lumMod val="65000"/>
                    <a:lumOff val="35000"/>
                  </a:schemeClr>
                </a:solidFill>
                <a:latin typeface="方正兰亭黑简体" panose="02000000000000000000" pitchFamily="2" charset="-122"/>
                <a:ea typeface="方正兰亭黑简体" panose="02000000000000000000" pitchFamily="2" charset="-122"/>
              </a:rPr>
              <a:t>模板</a:t>
            </a:r>
            <a:endParaRPr lang="en-US" altLang="zh-CN" sz="3600" dirty="0">
              <a:solidFill>
                <a:schemeClr val="tx1">
                  <a:lumMod val="65000"/>
                  <a:lumOff val="35000"/>
                </a:schemeClr>
              </a:solidFill>
              <a:latin typeface="方正兰亭黑简体" panose="02000000000000000000" pitchFamily="2" charset="-122"/>
              <a:ea typeface="方正兰亭黑简体" panose="02000000000000000000" pitchFamily="2" charset="-122"/>
            </a:endParaRPr>
          </a:p>
        </p:txBody>
      </p:sp>
      <p:sp>
        <p:nvSpPr>
          <p:cNvPr id="14" name="文本框 13">
            <a:extLst>
              <a:ext uri="{FF2B5EF4-FFF2-40B4-BE49-F238E27FC236}">
                <a16:creationId xmlns:a16="http://schemas.microsoft.com/office/drawing/2014/main" xmlns="" id="{A39FE108-EBD6-4177-802C-14AD0AD552AE}"/>
              </a:ext>
            </a:extLst>
          </p:cNvPr>
          <p:cNvSpPr txBox="1"/>
          <p:nvPr/>
        </p:nvSpPr>
        <p:spPr>
          <a:xfrm>
            <a:off x="3375660" y="3685162"/>
            <a:ext cx="5440681" cy="276999"/>
          </a:xfrm>
          <a:prstGeom prst="rect">
            <a:avLst/>
          </a:prstGeom>
          <a:noFill/>
        </p:spPr>
        <p:txBody>
          <a:bodyPr wrap="square" rtlCol="0">
            <a:spAutoFit/>
          </a:bodyPr>
          <a:lstStyle/>
          <a:p>
            <a:pPr algn="dist"/>
            <a:r>
              <a:rPr lang="en-US" altLang="zh-CN" sz="1200" dirty="0">
                <a:solidFill>
                  <a:schemeClr val="tx1">
                    <a:lumMod val="65000"/>
                    <a:lumOff val="35000"/>
                  </a:schemeClr>
                </a:solidFill>
                <a:latin typeface="Dubai Medium" panose="020B0603030403030204" pitchFamily="34" charset="-78"/>
                <a:cs typeface="Dubai Medium" panose="020B0603030403030204" pitchFamily="34" charset="-78"/>
              </a:rPr>
              <a:t>Simple and practical work summary PPT template</a:t>
            </a:r>
            <a:endParaRPr lang="zh-CN" altLang="en-US" sz="12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
        <p:nvSpPr>
          <p:cNvPr id="15" name="文本框 14">
            <a:extLst>
              <a:ext uri="{FF2B5EF4-FFF2-40B4-BE49-F238E27FC236}">
                <a16:creationId xmlns:a16="http://schemas.microsoft.com/office/drawing/2014/main" xmlns="" id="{BE0742AA-B811-49FC-A9A9-9F0386CCD213}"/>
              </a:ext>
            </a:extLst>
          </p:cNvPr>
          <p:cNvSpPr txBox="1"/>
          <p:nvPr/>
        </p:nvSpPr>
        <p:spPr>
          <a:xfrm>
            <a:off x="2179418" y="1232500"/>
            <a:ext cx="7833165" cy="2215991"/>
          </a:xfrm>
          <a:prstGeom prst="rect">
            <a:avLst/>
          </a:prstGeom>
          <a:noFill/>
        </p:spPr>
        <p:txBody>
          <a:bodyPr wrap="square" rtlCol="0">
            <a:spAutoFit/>
          </a:bodyPr>
          <a:lstStyle/>
          <a:p>
            <a:pPr algn="ctr"/>
            <a:r>
              <a:rPr lang="en-US" altLang="zh-CN" sz="13800" b="1" dirty="0">
                <a:solidFill>
                  <a:schemeClr val="tx1">
                    <a:lumMod val="65000"/>
                    <a:lumOff val="35000"/>
                  </a:schemeClr>
                </a:solidFill>
                <a:latin typeface="李旭科毛笔行书" panose="02010600030101010101" pitchFamily="2" charset="-122"/>
                <a:ea typeface="李旭科毛笔行书" panose="02010600030101010101" pitchFamily="2" charset="-122"/>
              </a:rPr>
              <a:t>2019</a:t>
            </a:r>
          </a:p>
        </p:txBody>
      </p:sp>
      <p:sp>
        <p:nvSpPr>
          <p:cNvPr id="16" name="矩形: 圆角 15">
            <a:extLst>
              <a:ext uri="{FF2B5EF4-FFF2-40B4-BE49-F238E27FC236}">
                <a16:creationId xmlns:a16="http://schemas.microsoft.com/office/drawing/2014/main" xmlns="" id="{43193ECA-2298-4D61-BF36-016DB03014EA}"/>
              </a:ext>
            </a:extLst>
          </p:cNvPr>
          <p:cNvSpPr/>
          <p:nvPr/>
        </p:nvSpPr>
        <p:spPr>
          <a:xfrm>
            <a:off x="4902200" y="4584700"/>
            <a:ext cx="2387600" cy="338554"/>
          </a:xfrm>
          <a:prstGeom prst="roundRect">
            <a:avLst>
              <a:gd name="adj" fmla="val 50000"/>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595959"/>
                </a:solidFill>
                <a:latin typeface="方正兰亭黑简体" panose="02000000000000000000" pitchFamily="2" charset="-122"/>
                <a:ea typeface="方正兰亭黑简体" panose="02000000000000000000" pitchFamily="2" charset="-122"/>
              </a:rPr>
              <a:t>汇报人：阿豆</a:t>
            </a:r>
            <a:r>
              <a:rPr lang="en-US" altLang="zh-CN" sz="1400" b="1" dirty="0">
                <a:solidFill>
                  <a:srgbClr val="595959"/>
                </a:solidFill>
                <a:latin typeface="方正兰亭黑简体" panose="02000000000000000000" pitchFamily="2" charset="-122"/>
                <a:ea typeface="方正兰亭黑简体" panose="02000000000000000000" pitchFamily="2" charset="-122"/>
              </a:rPr>
              <a:t>PPT</a:t>
            </a:r>
            <a:endParaRPr lang="zh-CN" altLang="en-US" sz="1400" b="1" dirty="0">
              <a:solidFill>
                <a:srgbClr val="595959"/>
              </a:solidFill>
              <a:latin typeface="方正兰亭黑简体" panose="02000000000000000000" pitchFamily="2" charset="-122"/>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C7C8910F-0D2C-4838-8AF6-6E89418AB13B}"/>
              </a:ext>
            </a:extLst>
          </p:cNvPr>
          <p:cNvGrpSpPr/>
          <p:nvPr/>
        </p:nvGrpSpPr>
        <p:grpSpPr>
          <a:xfrm>
            <a:off x="3728663" y="3928811"/>
            <a:ext cx="4734674" cy="338554"/>
            <a:chOff x="4299169" y="4021575"/>
            <a:chExt cx="4734674" cy="338554"/>
          </a:xfrm>
        </p:grpSpPr>
        <p:sp>
          <p:nvSpPr>
            <p:cNvPr id="9" name="文本框 8">
              <a:extLst>
                <a:ext uri="{FF2B5EF4-FFF2-40B4-BE49-F238E27FC236}">
                  <a16:creationId xmlns:a16="http://schemas.microsoft.com/office/drawing/2014/main" xmlns="" id="{B28C0E4D-3D84-4001-A601-C205E056B332}"/>
                </a:ext>
              </a:extLst>
            </p:cNvPr>
            <p:cNvSpPr txBox="1"/>
            <p:nvPr/>
          </p:nvSpPr>
          <p:spPr>
            <a:xfrm>
              <a:off x="4299169" y="4021575"/>
              <a:ext cx="1232452" cy="338554"/>
            </a:xfrm>
            <a:prstGeom prst="rect">
              <a:avLst/>
            </a:prstGeom>
            <a:noFill/>
            <a:ln/>
          </p:spPr>
          <p:txBody>
            <a:bodyPr wrap="square" rtlCol="0">
              <a:spAutoFit/>
            </a:bodyPr>
            <a:lstStyle/>
            <a:p>
              <a:pPr algn="ctr"/>
              <a:r>
                <a:rPr lang="zh-CN" altLang="en-US" sz="1600" b="1" dirty="0">
                  <a:solidFill>
                    <a:schemeClr val="tx1">
                      <a:lumMod val="65000"/>
                      <a:lumOff val="35000"/>
                    </a:schemeClr>
                  </a:solidFill>
                  <a:latin typeface="方正幼线简体" panose="03000509000000000000" pitchFamily="65" charset="-122"/>
                  <a:ea typeface="方正幼线简体" panose="03000509000000000000" pitchFamily="65" charset="-122"/>
                </a:rPr>
                <a:t>工作计划</a:t>
              </a:r>
            </a:p>
          </p:txBody>
        </p:sp>
        <p:sp>
          <p:nvSpPr>
            <p:cNvPr id="10" name="文本框 9">
              <a:extLst>
                <a:ext uri="{FF2B5EF4-FFF2-40B4-BE49-F238E27FC236}">
                  <a16:creationId xmlns:a16="http://schemas.microsoft.com/office/drawing/2014/main" xmlns="" id="{32648414-23AC-48C8-84A6-7E8B18990AA9}"/>
                </a:ext>
              </a:extLst>
            </p:cNvPr>
            <p:cNvSpPr txBox="1"/>
            <p:nvPr/>
          </p:nvSpPr>
          <p:spPr>
            <a:xfrm>
              <a:off x="5479774" y="4021575"/>
              <a:ext cx="1232452" cy="338554"/>
            </a:xfrm>
            <a:prstGeom prst="rect">
              <a:avLst/>
            </a:prstGeom>
            <a:noFill/>
            <a:ln/>
          </p:spPr>
          <p:txBody>
            <a:bodyPr wrap="square" rtlCol="0">
              <a:spAutoFit/>
            </a:bodyPr>
            <a:lstStyle/>
            <a:p>
              <a:pPr algn="ctr"/>
              <a:r>
                <a:rPr lang="zh-CN" altLang="en-US" sz="1600" b="1" dirty="0">
                  <a:solidFill>
                    <a:schemeClr val="tx1">
                      <a:lumMod val="65000"/>
                      <a:lumOff val="35000"/>
                    </a:schemeClr>
                  </a:solidFill>
                  <a:latin typeface="方正幼线简体" panose="03000509000000000000" pitchFamily="65" charset="-122"/>
                  <a:ea typeface="方正幼线简体" panose="03000509000000000000" pitchFamily="65" charset="-122"/>
                </a:rPr>
                <a:t>年终总结</a:t>
              </a:r>
            </a:p>
          </p:txBody>
        </p:sp>
        <p:sp>
          <p:nvSpPr>
            <p:cNvPr id="11" name="文本框 10">
              <a:extLst>
                <a:ext uri="{FF2B5EF4-FFF2-40B4-BE49-F238E27FC236}">
                  <a16:creationId xmlns:a16="http://schemas.microsoft.com/office/drawing/2014/main" xmlns="" id="{FB331D25-4032-4CE4-A2AE-C288C70FD672}"/>
                </a:ext>
              </a:extLst>
            </p:cNvPr>
            <p:cNvSpPr txBox="1"/>
            <p:nvPr/>
          </p:nvSpPr>
          <p:spPr>
            <a:xfrm>
              <a:off x="6660380" y="4021575"/>
              <a:ext cx="1232452" cy="338554"/>
            </a:xfrm>
            <a:prstGeom prst="rect">
              <a:avLst/>
            </a:prstGeom>
            <a:noFill/>
            <a:ln/>
          </p:spPr>
          <p:txBody>
            <a:bodyPr wrap="square" rtlCol="0">
              <a:spAutoFit/>
            </a:bodyPr>
            <a:lstStyle/>
            <a:p>
              <a:pPr algn="ctr"/>
              <a:r>
                <a:rPr lang="zh-CN" altLang="en-US" sz="1600" b="1" dirty="0">
                  <a:solidFill>
                    <a:schemeClr val="tx1">
                      <a:lumMod val="65000"/>
                      <a:lumOff val="35000"/>
                    </a:schemeClr>
                  </a:solidFill>
                  <a:latin typeface="方正幼线简体" panose="03000509000000000000" pitchFamily="65" charset="-122"/>
                  <a:ea typeface="方正幼线简体" panose="03000509000000000000" pitchFamily="65" charset="-122"/>
                </a:rPr>
                <a:t>商务汇报</a:t>
              </a:r>
            </a:p>
          </p:txBody>
        </p:sp>
        <p:cxnSp>
          <p:nvCxnSpPr>
            <p:cNvPr id="12" name="直接连接符 11">
              <a:extLst>
                <a:ext uri="{FF2B5EF4-FFF2-40B4-BE49-F238E27FC236}">
                  <a16:creationId xmlns:a16="http://schemas.microsoft.com/office/drawing/2014/main" xmlns="" id="{0FDF28E4-06F3-4552-9378-8D259F9D0FBD}"/>
                </a:ext>
              </a:extLst>
            </p:cNvPr>
            <p:cNvCxnSpPr>
              <a:cxnSpLocks/>
            </p:cNvCxnSpPr>
            <p:nvPr/>
          </p:nvCxnSpPr>
          <p:spPr>
            <a:xfrm>
              <a:off x="5531621" y="4052179"/>
              <a:ext cx="0" cy="260136"/>
            </a:xfrm>
            <a:prstGeom prst="line">
              <a:avLst/>
            </a:prstGeom>
            <a:ln w="28575">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62BDE32A-636B-4264-8D64-29BD0997CD12}"/>
                </a:ext>
              </a:extLst>
            </p:cNvPr>
            <p:cNvCxnSpPr>
              <a:cxnSpLocks/>
            </p:cNvCxnSpPr>
            <p:nvPr/>
          </p:nvCxnSpPr>
          <p:spPr>
            <a:xfrm>
              <a:off x="6712226" y="4052179"/>
              <a:ext cx="0" cy="260136"/>
            </a:xfrm>
            <a:prstGeom prst="line">
              <a:avLst/>
            </a:prstGeom>
            <a:ln w="28575">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0F05D940-BEBC-43BE-8159-3B2511FC8715}"/>
                </a:ext>
              </a:extLst>
            </p:cNvPr>
            <p:cNvCxnSpPr>
              <a:cxnSpLocks/>
            </p:cNvCxnSpPr>
            <p:nvPr/>
          </p:nvCxnSpPr>
          <p:spPr>
            <a:xfrm>
              <a:off x="7832366" y="4052179"/>
              <a:ext cx="0" cy="260136"/>
            </a:xfrm>
            <a:prstGeom prst="line">
              <a:avLst/>
            </a:prstGeom>
            <a:ln w="28575">
              <a:solidFill>
                <a:srgbClr val="595959"/>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EAC6D5C4-2262-4C1F-9357-48E605321F85}"/>
                </a:ext>
              </a:extLst>
            </p:cNvPr>
            <p:cNvSpPr txBox="1"/>
            <p:nvPr/>
          </p:nvSpPr>
          <p:spPr>
            <a:xfrm>
              <a:off x="7801391" y="4021575"/>
              <a:ext cx="1232452" cy="338554"/>
            </a:xfrm>
            <a:prstGeom prst="rect">
              <a:avLst/>
            </a:prstGeom>
            <a:noFill/>
            <a:ln/>
          </p:spPr>
          <p:txBody>
            <a:bodyPr wrap="square" rtlCol="0">
              <a:spAutoFit/>
            </a:bodyPr>
            <a:lstStyle/>
            <a:p>
              <a:pPr algn="ctr"/>
              <a:r>
                <a:rPr lang="zh-CN" altLang="en-US" sz="1600" b="1" dirty="0">
                  <a:solidFill>
                    <a:schemeClr val="tx1">
                      <a:lumMod val="65000"/>
                      <a:lumOff val="35000"/>
                    </a:schemeClr>
                  </a:solidFill>
                  <a:latin typeface="方正幼线简体" panose="03000509000000000000" pitchFamily="65" charset="-122"/>
                  <a:ea typeface="方正幼线简体" panose="03000509000000000000" pitchFamily="65" charset="-122"/>
                </a:rPr>
                <a:t>述职报告</a:t>
              </a:r>
            </a:p>
          </p:txBody>
        </p:sp>
      </p:grpSp>
      <p:cxnSp>
        <p:nvCxnSpPr>
          <p:cNvPr id="22" name="直接连接符 21">
            <a:extLst>
              <a:ext uri="{FF2B5EF4-FFF2-40B4-BE49-F238E27FC236}">
                <a16:creationId xmlns:a16="http://schemas.microsoft.com/office/drawing/2014/main" xmlns="" id="{07C3D354-76EC-4C55-BAAA-6780FFF010E1}"/>
              </a:ext>
            </a:extLst>
          </p:cNvPr>
          <p:cNvCxnSpPr>
            <a:cxnSpLocks/>
          </p:cNvCxnSpPr>
          <p:nvPr/>
        </p:nvCxnSpPr>
        <p:spPr>
          <a:xfrm flipH="1">
            <a:off x="993914" y="2231811"/>
            <a:ext cx="1732954" cy="1667652"/>
          </a:xfrm>
          <a:prstGeom prst="line">
            <a:avLst/>
          </a:prstGeom>
          <a:ln>
            <a:solidFill>
              <a:srgbClr val="595959">
                <a:alpha val="74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1F67F5E8-C726-43A7-8479-1A195FAE1B0A}"/>
              </a:ext>
            </a:extLst>
          </p:cNvPr>
          <p:cNvCxnSpPr>
            <a:cxnSpLocks/>
          </p:cNvCxnSpPr>
          <p:nvPr/>
        </p:nvCxnSpPr>
        <p:spPr>
          <a:xfrm flipH="1">
            <a:off x="1775793" y="-143167"/>
            <a:ext cx="1952870" cy="1879281"/>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8EE1F4DB-BF80-4A17-BF26-456E224DF450}"/>
              </a:ext>
            </a:extLst>
          </p:cNvPr>
          <p:cNvCxnSpPr>
            <a:cxnSpLocks/>
          </p:cNvCxnSpPr>
          <p:nvPr/>
        </p:nvCxnSpPr>
        <p:spPr>
          <a:xfrm flipH="1">
            <a:off x="8693427" y="5733009"/>
            <a:ext cx="1732954" cy="1667652"/>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6ACFBE08-67DA-4740-845D-414FC859F2FA}"/>
              </a:ext>
            </a:extLst>
          </p:cNvPr>
          <p:cNvCxnSpPr>
            <a:cxnSpLocks/>
          </p:cNvCxnSpPr>
          <p:nvPr/>
        </p:nvCxnSpPr>
        <p:spPr>
          <a:xfrm flipH="1">
            <a:off x="9690688" y="3385725"/>
            <a:ext cx="1732954" cy="1667652"/>
          </a:xfrm>
          <a:prstGeom prst="line">
            <a:avLst/>
          </a:prstGeom>
          <a:ln>
            <a:solidFill>
              <a:srgbClr val="595959">
                <a:alpha val="74000"/>
              </a:srgbClr>
            </a:solidFill>
          </a:ln>
        </p:spPr>
        <p:style>
          <a:lnRef idx="1">
            <a:schemeClr val="accent1"/>
          </a:lnRef>
          <a:fillRef idx="0">
            <a:schemeClr val="accent1"/>
          </a:fillRef>
          <a:effectRef idx="0">
            <a:schemeClr val="accent1"/>
          </a:effectRef>
          <a:fontRef idx="minor">
            <a:schemeClr val="tx1"/>
          </a:fontRef>
        </p:style>
      </p:cxnSp>
      <p:sp>
        <p:nvSpPr>
          <p:cNvPr id="42" name="圆: 空心 41">
            <a:extLst>
              <a:ext uri="{FF2B5EF4-FFF2-40B4-BE49-F238E27FC236}">
                <a16:creationId xmlns:a16="http://schemas.microsoft.com/office/drawing/2014/main" xmlns="" id="{91B56CCE-1F20-4706-95E7-321FF550D67A}"/>
              </a:ext>
            </a:extLst>
          </p:cNvPr>
          <p:cNvSpPr/>
          <p:nvPr/>
        </p:nvSpPr>
        <p:spPr>
          <a:xfrm>
            <a:off x="10075247" y="1996955"/>
            <a:ext cx="314740" cy="314740"/>
          </a:xfrm>
          <a:prstGeom prst="donut">
            <a:avLst>
              <a:gd name="adj" fmla="val 8355"/>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1495681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剪去单角 1">
            <a:extLst>
              <a:ext uri="{FF2B5EF4-FFF2-40B4-BE49-F238E27FC236}">
                <a16:creationId xmlns:a16="http://schemas.microsoft.com/office/drawing/2014/main" xmlns="" id="{D78B0843-8206-4697-9FA2-E8F1EB3C7392}"/>
              </a:ext>
            </a:extLst>
          </p:cNvPr>
          <p:cNvSpPr/>
          <p:nvPr/>
        </p:nvSpPr>
        <p:spPr>
          <a:xfrm>
            <a:off x="1497496" y="1444487"/>
            <a:ext cx="4161182" cy="702365"/>
          </a:xfrm>
          <a:prstGeom prst="snip1Rect">
            <a:avLst/>
          </a:prstGeom>
          <a:no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剪去单角 2">
            <a:extLst>
              <a:ext uri="{FF2B5EF4-FFF2-40B4-BE49-F238E27FC236}">
                <a16:creationId xmlns:a16="http://schemas.microsoft.com/office/drawing/2014/main" xmlns="" id="{E6B5F25F-B874-4247-8089-BB8324A10AF8}"/>
              </a:ext>
            </a:extLst>
          </p:cNvPr>
          <p:cNvSpPr/>
          <p:nvPr/>
        </p:nvSpPr>
        <p:spPr>
          <a:xfrm>
            <a:off x="1497496" y="4711148"/>
            <a:ext cx="4161182" cy="702365"/>
          </a:xfrm>
          <a:prstGeom prst="snip1Rect">
            <a:avLst/>
          </a:prstGeom>
          <a:no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剪去单角 3">
            <a:extLst>
              <a:ext uri="{FF2B5EF4-FFF2-40B4-BE49-F238E27FC236}">
                <a16:creationId xmlns:a16="http://schemas.microsoft.com/office/drawing/2014/main" xmlns="" id="{E57DECE1-BA5B-4089-AAA0-837B80DAA059}"/>
              </a:ext>
            </a:extLst>
          </p:cNvPr>
          <p:cNvSpPr/>
          <p:nvPr/>
        </p:nvSpPr>
        <p:spPr>
          <a:xfrm>
            <a:off x="7142922" y="1444487"/>
            <a:ext cx="4161182" cy="702365"/>
          </a:xfrm>
          <a:prstGeom prst="snip1Rect">
            <a:avLst/>
          </a:prstGeom>
          <a:no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剪去单角 4">
            <a:extLst>
              <a:ext uri="{FF2B5EF4-FFF2-40B4-BE49-F238E27FC236}">
                <a16:creationId xmlns:a16="http://schemas.microsoft.com/office/drawing/2014/main" xmlns="" id="{3C1A4627-3C85-4EF9-8471-3C1622468175}"/>
              </a:ext>
            </a:extLst>
          </p:cNvPr>
          <p:cNvSpPr/>
          <p:nvPr/>
        </p:nvSpPr>
        <p:spPr>
          <a:xfrm>
            <a:off x="7142922" y="4711148"/>
            <a:ext cx="4161182" cy="702365"/>
          </a:xfrm>
          <a:prstGeom prst="snip1Rect">
            <a:avLst/>
          </a:prstGeom>
          <a:no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new-email-envelope_20520">
            <a:extLst>
              <a:ext uri="{FF2B5EF4-FFF2-40B4-BE49-F238E27FC236}">
                <a16:creationId xmlns:a16="http://schemas.microsoft.com/office/drawing/2014/main" xmlns="" id="{05E41A56-E557-4474-89BF-9491DBBE8A67}"/>
              </a:ext>
            </a:extLst>
          </p:cNvPr>
          <p:cNvSpPr>
            <a:spLocks noChangeAspect="1"/>
          </p:cNvSpPr>
          <p:nvPr/>
        </p:nvSpPr>
        <p:spPr bwMode="auto">
          <a:xfrm>
            <a:off x="4998767" y="1671549"/>
            <a:ext cx="463514" cy="289750"/>
          </a:xfrm>
          <a:custGeom>
            <a:avLst/>
            <a:gdLst>
              <a:gd name="connsiteX0" fmla="*/ 218748 w 607427"/>
              <a:gd name="connsiteY0" fmla="*/ 211767 h 379713"/>
              <a:gd name="connsiteX1" fmla="*/ 303678 w 607427"/>
              <a:gd name="connsiteY1" fmla="*/ 286283 h 379713"/>
              <a:gd name="connsiteX2" fmla="*/ 388608 w 607427"/>
              <a:gd name="connsiteY2" fmla="*/ 211767 h 379713"/>
              <a:gd name="connsiteX3" fmla="*/ 580118 w 607427"/>
              <a:gd name="connsiteY3" fmla="*/ 379713 h 379713"/>
              <a:gd name="connsiteX4" fmla="*/ 27238 w 607427"/>
              <a:gd name="connsiteY4" fmla="*/ 379713 h 379713"/>
              <a:gd name="connsiteX5" fmla="*/ 607427 w 607427"/>
              <a:gd name="connsiteY5" fmla="*/ 19970 h 379713"/>
              <a:gd name="connsiteX6" fmla="*/ 607427 w 607427"/>
              <a:gd name="connsiteY6" fmla="*/ 359531 h 379713"/>
              <a:gd name="connsiteX7" fmla="*/ 413725 w 607427"/>
              <a:gd name="connsiteY7" fmla="*/ 189751 h 379713"/>
              <a:gd name="connsiteX8" fmla="*/ 0 w 607427"/>
              <a:gd name="connsiteY8" fmla="*/ 19970 h 379713"/>
              <a:gd name="connsiteX9" fmla="*/ 193561 w 607427"/>
              <a:gd name="connsiteY9" fmla="*/ 189751 h 379713"/>
              <a:gd name="connsiteX10" fmla="*/ 0 w 607427"/>
              <a:gd name="connsiteY10" fmla="*/ 359531 h 379713"/>
              <a:gd name="connsiteX11" fmla="*/ 27379 w 607427"/>
              <a:gd name="connsiteY11" fmla="*/ 0 h 379713"/>
              <a:gd name="connsiteX12" fmla="*/ 579906 w 607427"/>
              <a:gd name="connsiteY12" fmla="*/ 0 h 379713"/>
              <a:gd name="connsiteX13" fmla="*/ 303694 w 607427"/>
              <a:gd name="connsiteY13" fmla="*/ 242251 h 3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427" h="379713">
                <a:moveTo>
                  <a:pt x="218748" y="211767"/>
                </a:moveTo>
                <a:lnTo>
                  <a:pt x="303678" y="286283"/>
                </a:lnTo>
                <a:lnTo>
                  <a:pt x="388608" y="211767"/>
                </a:lnTo>
                <a:lnTo>
                  <a:pt x="580118" y="379713"/>
                </a:lnTo>
                <a:lnTo>
                  <a:pt x="27238" y="379713"/>
                </a:lnTo>
                <a:close/>
                <a:moveTo>
                  <a:pt x="607427" y="19970"/>
                </a:moveTo>
                <a:lnTo>
                  <a:pt x="607427" y="359531"/>
                </a:lnTo>
                <a:lnTo>
                  <a:pt x="413725" y="189751"/>
                </a:lnTo>
                <a:close/>
                <a:moveTo>
                  <a:pt x="0" y="19970"/>
                </a:moveTo>
                <a:lnTo>
                  <a:pt x="193561" y="189751"/>
                </a:lnTo>
                <a:lnTo>
                  <a:pt x="0" y="359531"/>
                </a:lnTo>
                <a:close/>
                <a:moveTo>
                  <a:pt x="27379" y="0"/>
                </a:moveTo>
                <a:lnTo>
                  <a:pt x="579906" y="0"/>
                </a:lnTo>
                <a:lnTo>
                  <a:pt x="303694" y="242251"/>
                </a:lnTo>
                <a:close/>
              </a:path>
            </a:pathLst>
          </a:custGeom>
          <a:solidFill>
            <a:srgbClr val="595959"/>
          </a:solidFill>
          <a:ln>
            <a:noFill/>
          </a:ln>
        </p:spPr>
      </p:sp>
      <p:sp>
        <p:nvSpPr>
          <p:cNvPr id="7" name="vertical-rocket_62490">
            <a:extLst>
              <a:ext uri="{FF2B5EF4-FFF2-40B4-BE49-F238E27FC236}">
                <a16:creationId xmlns:a16="http://schemas.microsoft.com/office/drawing/2014/main" xmlns="" id="{FE1AF4B2-0E12-4A70-862D-59BAA7AD9652}"/>
              </a:ext>
            </a:extLst>
          </p:cNvPr>
          <p:cNvSpPr>
            <a:spLocks noChangeAspect="1"/>
          </p:cNvSpPr>
          <p:nvPr/>
        </p:nvSpPr>
        <p:spPr bwMode="auto">
          <a:xfrm>
            <a:off x="5068644" y="4810850"/>
            <a:ext cx="393637" cy="463515"/>
          </a:xfrm>
          <a:custGeom>
            <a:avLst/>
            <a:gdLst>
              <a:gd name="T0" fmla="*/ 4275 w 5265"/>
              <a:gd name="T1" fmla="*/ 4094 h 6209"/>
              <a:gd name="T2" fmla="*/ 4349 w 5265"/>
              <a:gd name="T3" fmla="*/ 3406 h 6209"/>
              <a:gd name="T4" fmla="*/ 2632 w 5265"/>
              <a:gd name="T5" fmla="*/ 0 h 6209"/>
              <a:gd name="T6" fmla="*/ 916 w 5265"/>
              <a:gd name="T7" fmla="*/ 3406 h 6209"/>
              <a:gd name="T8" fmla="*/ 990 w 5265"/>
              <a:gd name="T9" fmla="*/ 4094 h 6209"/>
              <a:gd name="T10" fmla="*/ 0 w 5265"/>
              <a:gd name="T11" fmla="*/ 5203 h 6209"/>
              <a:gd name="T12" fmla="*/ 414 w 5265"/>
              <a:gd name="T13" fmla="*/ 6166 h 6209"/>
              <a:gd name="T14" fmla="*/ 1145 w 5265"/>
              <a:gd name="T15" fmla="*/ 6166 h 6209"/>
              <a:gd name="T16" fmla="*/ 1145 w 5265"/>
              <a:gd name="T17" fmla="*/ 6150 h 6209"/>
              <a:gd name="T18" fmla="*/ 1384 w 5265"/>
              <a:gd name="T19" fmla="*/ 5169 h 6209"/>
              <a:gd name="T20" fmla="*/ 2072 w 5265"/>
              <a:gd name="T21" fmla="*/ 6209 h 6209"/>
              <a:gd name="T22" fmla="*/ 3193 w 5265"/>
              <a:gd name="T23" fmla="*/ 6209 h 6209"/>
              <a:gd name="T24" fmla="*/ 3881 w 5265"/>
              <a:gd name="T25" fmla="*/ 5169 h 6209"/>
              <a:gd name="T26" fmla="*/ 4120 w 5265"/>
              <a:gd name="T27" fmla="*/ 6150 h 6209"/>
              <a:gd name="T28" fmla="*/ 4119 w 5265"/>
              <a:gd name="T29" fmla="*/ 6166 h 6209"/>
              <a:gd name="T30" fmla="*/ 4851 w 5265"/>
              <a:gd name="T31" fmla="*/ 6166 h 6209"/>
              <a:gd name="T32" fmla="*/ 5265 w 5265"/>
              <a:gd name="T33" fmla="*/ 5203 h 6209"/>
              <a:gd name="T34" fmla="*/ 4275 w 5265"/>
              <a:gd name="T35" fmla="*/ 4094 h 6209"/>
              <a:gd name="T36" fmla="*/ 2632 w 5265"/>
              <a:gd name="T37" fmla="*/ 1651 h 6209"/>
              <a:gd name="T38" fmla="*/ 3282 w 5265"/>
              <a:gd name="T39" fmla="*/ 2300 h 6209"/>
              <a:gd name="T40" fmla="*/ 2632 w 5265"/>
              <a:gd name="T41" fmla="*/ 2950 h 6209"/>
              <a:gd name="T42" fmla="*/ 1983 w 5265"/>
              <a:gd name="T43" fmla="*/ 2300 h 6209"/>
              <a:gd name="T44" fmla="*/ 2632 w 5265"/>
              <a:gd name="T45" fmla="*/ 1651 h 6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5" h="6209">
                <a:moveTo>
                  <a:pt x="4275" y="4094"/>
                </a:moveTo>
                <a:cubicBezTo>
                  <a:pt x="4322" y="3872"/>
                  <a:pt x="4349" y="3641"/>
                  <a:pt x="4349" y="3406"/>
                </a:cubicBezTo>
                <a:cubicBezTo>
                  <a:pt x="4349" y="1525"/>
                  <a:pt x="2632" y="0"/>
                  <a:pt x="2632" y="0"/>
                </a:cubicBezTo>
                <a:cubicBezTo>
                  <a:pt x="2632" y="0"/>
                  <a:pt x="916" y="1525"/>
                  <a:pt x="916" y="3406"/>
                </a:cubicBezTo>
                <a:cubicBezTo>
                  <a:pt x="916" y="3641"/>
                  <a:pt x="943" y="3872"/>
                  <a:pt x="990" y="4094"/>
                </a:cubicBezTo>
                <a:cubicBezTo>
                  <a:pt x="541" y="4332"/>
                  <a:pt x="187" y="4725"/>
                  <a:pt x="0" y="5203"/>
                </a:cubicBezTo>
                <a:lnTo>
                  <a:pt x="414" y="6166"/>
                </a:lnTo>
                <a:lnTo>
                  <a:pt x="1145" y="6166"/>
                </a:lnTo>
                <a:cubicBezTo>
                  <a:pt x="1145" y="6161"/>
                  <a:pt x="1145" y="6155"/>
                  <a:pt x="1145" y="6150"/>
                </a:cubicBezTo>
                <a:cubicBezTo>
                  <a:pt x="1145" y="5796"/>
                  <a:pt x="1231" y="5463"/>
                  <a:pt x="1384" y="5169"/>
                </a:cubicBezTo>
                <a:cubicBezTo>
                  <a:pt x="1596" y="5581"/>
                  <a:pt x="1850" y="5936"/>
                  <a:pt x="2072" y="6209"/>
                </a:cubicBezTo>
                <a:lnTo>
                  <a:pt x="3193" y="6209"/>
                </a:lnTo>
                <a:cubicBezTo>
                  <a:pt x="3415" y="5936"/>
                  <a:pt x="3668" y="5581"/>
                  <a:pt x="3881" y="5169"/>
                </a:cubicBezTo>
                <a:cubicBezTo>
                  <a:pt x="4033" y="5463"/>
                  <a:pt x="4120" y="5796"/>
                  <a:pt x="4120" y="6150"/>
                </a:cubicBezTo>
                <a:cubicBezTo>
                  <a:pt x="4120" y="6155"/>
                  <a:pt x="4119" y="6161"/>
                  <a:pt x="4119" y="6166"/>
                </a:cubicBezTo>
                <a:lnTo>
                  <a:pt x="4851" y="6166"/>
                </a:lnTo>
                <a:lnTo>
                  <a:pt x="5265" y="5203"/>
                </a:lnTo>
                <a:cubicBezTo>
                  <a:pt x="5078" y="4725"/>
                  <a:pt x="4724" y="4332"/>
                  <a:pt x="4275" y="4094"/>
                </a:cubicBezTo>
                <a:close/>
                <a:moveTo>
                  <a:pt x="2632" y="1651"/>
                </a:moveTo>
                <a:cubicBezTo>
                  <a:pt x="2991" y="1651"/>
                  <a:pt x="3282" y="1942"/>
                  <a:pt x="3282" y="2300"/>
                </a:cubicBezTo>
                <a:cubicBezTo>
                  <a:pt x="3282" y="2659"/>
                  <a:pt x="2991" y="2950"/>
                  <a:pt x="2632" y="2950"/>
                </a:cubicBezTo>
                <a:cubicBezTo>
                  <a:pt x="2274" y="2950"/>
                  <a:pt x="1983" y="2659"/>
                  <a:pt x="1983" y="2300"/>
                </a:cubicBezTo>
                <a:cubicBezTo>
                  <a:pt x="1983" y="1942"/>
                  <a:pt x="2274" y="1651"/>
                  <a:pt x="2632" y="1651"/>
                </a:cubicBezTo>
                <a:close/>
              </a:path>
            </a:pathLst>
          </a:custGeom>
          <a:solidFill>
            <a:srgbClr val="595959"/>
          </a:solidFill>
          <a:ln>
            <a:noFill/>
          </a:ln>
        </p:spPr>
      </p:sp>
      <p:sp>
        <p:nvSpPr>
          <p:cNvPr id="8" name="shopping-cart_87339">
            <a:extLst>
              <a:ext uri="{FF2B5EF4-FFF2-40B4-BE49-F238E27FC236}">
                <a16:creationId xmlns:a16="http://schemas.microsoft.com/office/drawing/2014/main" xmlns="" id="{3E994FD6-C959-4CFB-AEEB-AD4CFD8B4D06}"/>
              </a:ext>
            </a:extLst>
          </p:cNvPr>
          <p:cNvSpPr>
            <a:spLocks noChangeAspect="1"/>
          </p:cNvSpPr>
          <p:nvPr/>
        </p:nvSpPr>
        <p:spPr bwMode="auto">
          <a:xfrm>
            <a:off x="10702888" y="4833219"/>
            <a:ext cx="463514" cy="401390"/>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rgbClr val="595959"/>
          </a:solidFill>
          <a:ln>
            <a:noFill/>
          </a:ln>
        </p:spPr>
      </p:sp>
      <p:sp>
        <p:nvSpPr>
          <p:cNvPr id="9" name="analytics_329111">
            <a:extLst>
              <a:ext uri="{FF2B5EF4-FFF2-40B4-BE49-F238E27FC236}">
                <a16:creationId xmlns:a16="http://schemas.microsoft.com/office/drawing/2014/main" xmlns="" id="{EE68D08F-52BB-4F67-9F49-80EE7CAC571B}"/>
              </a:ext>
            </a:extLst>
          </p:cNvPr>
          <p:cNvSpPr>
            <a:spLocks noChangeAspect="1"/>
          </p:cNvSpPr>
          <p:nvPr/>
        </p:nvSpPr>
        <p:spPr bwMode="auto">
          <a:xfrm>
            <a:off x="10702884" y="1588969"/>
            <a:ext cx="463518" cy="372330"/>
          </a:xfrm>
          <a:custGeom>
            <a:avLst/>
            <a:gdLst>
              <a:gd name="T0" fmla="*/ 6609 w 6827"/>
              <a:gd name="T1" fmla="*/ 3778 h 5492"/>
              <a:gd name="T2" fmla="*/ 5229 w 6827"/>
              <a:gd name="T3" fmla="*/ 3778 h 5492"/>
              <a:gd name="T4" fmla="*/ 5229 w 6827"/>
              <a:gd name="T5" fmla="*/ 2004 h 5492"/>
              <a:gd name="T6" fmla="*/ 5650 w 6827"/>
              <a:gd name="T7" fmla="*/ 2004 h 5492"/>
              <a:gd name="T8" fmla="*/ 5810 w 6827"/>
              <a:gd name="T9" fmla="*/ 1638 h 5492"/>
              <a:gd name="T10" fmla="*/ 4372 w 6827"/>
              <a:gd name="T11" fmla="*/ 92 h 5492"/>
              <a:gd name="T12" fmla="*/ 4053 w 6827"/>
              <a:gd name="T13" fmla="*/ 92 h 5492"/>
              <a:gd name="T14" fmla="*/ 2615 w 6827"/>
              <a:gd name="T15" fmla="*/ 1638 h 5492"/>
              <a:gd name="T16" fmla="*/ 2774 w 6827"/>
              <a:gd name="T17" fmla="*/ 2004 h 5492"/>
              <a:gd name="T18" fmla="*/ 3195 w 6827"/>
              <a:gd name="T19" fmla="*/ 2004 h 5492"/>
              <a:gd name="T20" fmla="*/ 3195 w 6827"/>
              <a:gd name="T21" fmla="*/ 2499 h 5492"/>
              <a:gd name="T22" fmla="*/ 1816 w 6827"/>
              <a:gd name="T23" fmla="*/ 2499 h 5492"/>
              <a:gd name="T24" fmla="*/ 1598 w 6827"/>
              <a:gd name="T25" fmla="*/ 2717 h 5492"/>
              <a:gd name="T26" fmla="*/ 1598 w 6827"/>
              <a:gd name="T27" fmla="*/ 3778 h 5492"/>
              <a:gd name="T28" fmla="*/ 218 w 6827"/>
              <a:gd name="T29" fmla="*/ 3778 h 5492"/>
              <a:gd name="T30" fmla="*/ 0 w 6827"/>
              <a:gd name="T31" fmla="*/ 3996 h 5492"/>
              <a:gd name="T32" fmla="*/ 0 w 6827"/>
              <a:gd name="T33" fmla="*/ 5274 h 5492"/>
              <a:gd name="T34" fmla="*/ 218 w 6827"/>
              <a:gd name="T35" fmla="*/ 5492 h 5492"/>
              <a:gd name="T36" fmla="*/ 6609 w 6827"/>
              <a:gd name="T37" fmla="*/ 5492 h 5492"/>
              <a:gd name="T38" fmla="*/ 6827 w 6827"/>
              <a:gd name="T39" fmla="*/ 5274 h 5492"/>
              <a:gd name="T40" fmla="*/ 6827 w 6827"/>
              <a:gd name="T41" fmla="*/ 3996 h 5492"/>
              <a:gd name="T42" fmla="*/ 6609 w 6827"/>
              <a:gd name="T43" fmla="*/ 3778 h 5492"/>
              <a:gd name="T44" fmla="*/ 3195 w 6827"/>
              <a:gd name="T45" fmla="*/ 5056 h 5492"/>
              <a:gd name="T46" fmla="*/ 2033 w 6827"/>
              <a:gd name="T47" fmla="*/ 5056 h 5492"/>
              <a:gd name="T48" fmla="*/ 2033 w 6827"/>
              <a:gd name="T49" fmla="*/ 2935 h 5492"/>
              <a:gd name="T50" fmla="*/ 3195 w 6827"/>
              <a:gd name="T51" fmla="*/ 2935 h 5492"/>
              <a:gd name="T52" fmla="*/ 3195 w 6827"/>
              <a:gd name="T53" fmla="*/ 5056 h 5492"/>
              <a:gd name="T54" fmla="*/ 6391 w 6827"/>
              <a:gd name="T55" fmla="*/ 5056 h 5492"/>
              <a:gd name="T56" fmla="*/ 5229 w 6827"/>
              <a:gd name="T57" fmla="*/ 5056 h 5492"/>
              <a:gd name="T58" fmla="*/ 5229 w 6827"/>
              <a:gd name="T59" fmla="*/ 4213 h 5492"/>
              <a:gd name="T60" fmla="*/ 6391 w 6827"/>
              <a:gd name="T61" fmla="*/ 4213 h 5492"/>
              <a:gd name="T62" fmla="*/ 6391 w 6827"/>
              <a:gd name="T63" fmla="*/ 5056 h 5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27" h="5492">
                <a:moveTo>
                  <a:pt x="6609" y="3778"/>
                </a:moveTo>
                <a:lnTo>
                  <a:pt x="5229" y="3778"/>
                </a:lnTo>
                <a:lnTo>
                  <a:pt x="5229" y="2004"/>
                </a:lnTo>
                <a:lnTo>
                  <a:pt x="5650" y="2004"/>
                </a:lnTo>
                <a:cubicBezTo>
                  <a:pt x="5840" y="2004"/>
                  <a:pt x="5939" y="1777"/>
                  <a:pt x="5810" y="1638"/>
                </a:cubicBezTo>
                <a:lnTo>
                  <a:pt x="4372" y="92"/>
                </a:lnTo>
                <a:cubicBezTo>
                  <a:pt x="4286" y="0"/>
                  <a:pt x="4139" y="0"/>
                  <a:pt x="4053" y="92"/>
                </a:cubicBezTo>
                <a:lnTo>
                  <a:pt x="2615" y="1638"/>
                </a:lnTo>
                <a:cubicBezTo>
                  <a:pt x="2485" y="1777"/>
                  <a:pt x="2584" y="2004"/>
                  <a:pt x="2774" y="2004"/>
                </a:cubicBezTo>
                <a:lnTo>
                  <a:pt x="3195" y="2004"/>
                </a:lnTo>
                <a:lnTo>
                  <a:pt x="3195" y="2499"/>
                </a:lnTo>
                <a:lnTo>
                  <a:pt x="1816" y="2499"/>
                </a:lnTo>
                <a:cubicBezTo>
                  <a:pt x="1695" y="2499"/>
                  <a:pt x="1598" y="2597"/>
                  <a:pt x="1598" y="2717"/>
                </a:cubicBezTo>
                <a:lnTo>
                  <a:pt x="1598" y="3778"/>
                </a:lnTo>
                <a:lnTo>
                  <a:pt x="218" y="3778"/>
                </a:lnTo>
                <a:cubicBezTo>
                  <a:pt x="98" y="3778"/>
                  <a:pt x="0" y="3875"/>
                  <a:pt x="0" y="3996"/>
                </a:cubicBezTo>
                <a:lnTo>
                  <a:pt x="0" y="5274"/>
                </a:lnTo>
                <a:cubicBezTo>
                  <a:pt x="0" y="5394"/>
                  <a:pt x="98" y="5492"/>
                  <a:pt x="218" y="5492"/>
                </a:cubicBezTo>
                <a:lnTo>
                  <a:pt x="6609" y="5492"/>
                </a:lnTo>
                <a:cubicBezTo>
                  <a:pt x="6729" y="5492"/>
                  <a:pt x="6827" y="5394"/>
                  <a:pt x="6827" y="5274"/>
                </a:cubicBezTo>
                <a:lnTo>
                  <a:pt x="6827" y="3996"/>
                </a:lnTo>
                <a:cubicBezTo>
                  <a:pt x="6827" y="3875"/>
                  <a:pt x="6729" y="3778"/>
                  <a:pt x="6609" y="3778"/>
                </a:cubicBezTo>
                <a:close/>
                <a:moveTo>
                  <a:pt x="3195" y="5056"/>
                </a:moveTo>
                <a:lnTo>
                  <a:pt x="2033" y="5056"/>
                </a:lnTo>
                <a:lnTo>
                  <a:pt x="2033" y="2935"/>
                </a:lnTo>
                <a:lnTo>
                  <a:pt x="3195" y="2935"/>
                </a:lnTo>
                <a:lnTo>
                  <a:pt x="3195" y="5056"/>
                </a:lnTo>
                <a:close/>
                <a:moveTo>
                  <a:pt x="6391" y="5056"/>
                </a:moveTo>
                <a:lnTo>
                  <a:pt x="5229" y="5056"/>
                </a:lnTo>
                <a:lnTo>
                  <a:pt x="5229" y="4213"/>
                </a:lnTo>
                <a:lnTo>
                  <a:pt x="6391" y="4213"/>
                </a:lnTo>
                <a:lnTo>
                  <a:pt x="6391" y="5056"/>
                </a:lnTo>
                <a:close/>
              </a:path>
            </a:pathLst>
          </a:custGeom>
          <a:solidFill>
            <a:srgbClr val="595959"/>
          </a:solidFill>
          <a:ln>
            <a:noFill/>
          </a:ln>
        </p:spPr>
      </p:sp>
      <p:sp>
        <p:nvSpPr>
          <p:cNvPr id="11" name="文本框 10">
            <a:extLst>
              <a:ext uri="{FF2B5EF4-FFF2-40B4-BE49-F238E27FC236}">
                <a16:creationId xmlns:a16="http://schemas.microsoft.com/office/drawing/2014/main" xmlns="" id="{324D8B6A-9730-4FA4-B2BB-A0535AB7CD10}"/>
              </a:ext>
            </a:extLst>
          </p:cNvPr>
          <p:cNvSpPr txBox="1"/>
          <p:nvPr/>
        </p:nvSpPr>
        <p:spPr>
          <a:xfrm>
            <a:off x="1681669" y="1603513"/>
            <a:ext cx="3665707"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关键词</a:t>
            </a:r>
          </a:p>
        </p:txBody>
      </p:sp>
      <p:sp>
        <p:nvSpPr>
          <p:cNvPr id="12" name="文本框 11">
            <a:extLst>
              <a:ext uri="{FF2B5EF4-FFF2-40B4-BE49-F238E27FC236}">
                <a16:creationId xmlns:a16="http://schemas.microsoft.com/office/drawing/2014/main" xmlns="" id="{B85FAF5E-0013-4BDF-8B0D-33E8EFF4AAAB}"/>
              </a:ext>
            </a:extLst>
          </p:cNvPr>
          <p:cNvSpPr txBox="1"/>
          <p:nvPr/>
        </p:nvSpPr>
        <p:spPr>
          <a:xfrm>
            <a:off x="1681669" y="4833219"/>
            <a:ext cx="3665707"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关键词</a:t>
            </a:r>
          </a:p>
        </p:txBody>
      </p:sp>
      <p:sp>
        <p:nvSpPr>
          <p:cNvPr id="13" name="文本框 12">
            <a:extLst>
              <a:ext uri="{FF2B5EF4-FFF2-40B4-BE49-F238E27FC236}">
                <a16:creationId xmlns:a16="http://schemas.microsoft.com/office/drawing/2014/main" xmlns="" id="{71484A16-53A5-4A19-80FB-03687B70DACB}"/>
              </a:ext>
            </a:extLst>
          </p:cNvPr>
          <p:cNvSpPr txBox="1"/>
          <p:nvPr/>
        </p:nvSpPr>
        <p:spPr>
          <a:xfrm>
            <a:off x="7396972" y="1603513"/>
            <a:ext cx="3665707"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关键词</a:t>
            </a:r>
          </a:p>
        </p:txBody>
      </p:sp>
      <p:sp>
        <p:nvSpPr>
          <p:cNvPr id="14" name="文本框 13">
            <a:extLst>
              <a:ext uri="{FF2B5EF4-FFF2-40B4-BE49-F238E27FC236}">
                <a16:creationId xmlns:a16="http://schemas.microsoft.com/office/drawing/2014/main" xmlns="" id="{6BF0DCD8-3C5B-41F5-9164-380D98F87D8C}"/>
              </a:ext>
            </a:extLst>
          </p:cNvPr>
          <p:cNvSpPr txBox="1"/>
          <p:nvPr/>
        </p:nvSpPr>
        <p:spPr>
          <a:xfrm>
            <a:off x="7396972" y="4833219"/>
            <a:ext cx="3665707"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关键词</a:t>
            </a:r>
          </a:p>
        </p:txBody>
      </p:sp>
      <p:sp>
        <p:nvSpPr>
          <p:cNvPr id="15" name="文本框 14">
            <a:extLst>
              <a:ext uri="{FF2B5EF4-FFF2-40B4-BE49-F238E27FC236}">
                <a16:creationId xmlns:a16="http://schemas.microsoft.com/office/drawing/2014/main" xmlns="" id="{781C35E0-E3C5-4BD8-B163-D1AFAB1F34C1}"/>
              </a:ext>
            </a:extLst>
          </p:cNvPr>
          <p:cNvSpPr txBox="1"/>
          <p:nvPr/>
        </p:nvSpPr>
        <p:spPr>
          <a:xfrm>
            <a:off x="1497496" y="2351237"/>
            <a:ext cx="3950811" cy="600164"/>
          </a:xfrm>
          <a:prstGeom prst="rect">
            <a:avLst/>
          </a:prstGeom>
          <a:noFill/>
        </p:spPr>
        <p:txBody>
          <a:bodyPr wrap="square" rtlCol="0">
            <a:spAutoFit/>
          </a:bodyPr>
          <a:lstStyle/>
          <a:p>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afirst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
        <p:nvSpPr>
          <p:cNvPr id="16" name="文本框 15">
            <a:extLst>
              <a:ext uri="{FF2B5EF4-FFF2-40B4-BE49-F238E27FC236}">
                <a16:creationId xmlns:a16="http://schemas.microsoft.com/office/drawing/2014/main" xmlns="" id="{1D93D117-968E-457A-A72B-28B19D58B0D2}"/>
              </a:ext>
            </a:extLst>
          </p:cNvPr>
          <p:cNvSpPr txBox="1"/>
          <p:nvPr/>
        </p:nvSpPr>
        <p:spPr>
          <a:xfrm>
            <a:off x="1497496" y="5535584"/>
            <a:ext cx="3950811" cy="600164"/>
          </a:xfrm>
          <a:prstGeom prst="rect">
            <a:avLst/>
          </a:prstGeom>
          <a:noFill/>
        </p:spPr>
        <p:txBody>
          <a:bodyPr wrap="square" rtlCol="0">
            <a:spAutoFit/>
          </a:bodyPr>
          <a:lstStyle/>
          <a:p>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afirst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
        <p:nvSpPr>
          <p:cNvPr id="17" name="文本框 16">
            <a:extLst>
              <a:ext uri="{FF2B5EF4-FFF2-40B4-BE49-F238E27FC236}">
                <a16:creationId xmlns:a16="http://schemas.microsoft.com/office/drawing/2014/main" xmlns="" id="{C94C896C-B92B-4C12-9AAE-473C4F08AF0D}"/>
              </a:ext>
            </a:extLst>
          </p:cNvPr>
          <p:cNvSpPr txBox="1"/>
          <p:nvPr/>
        </p:nvSpPr>
        <p:spPr>
          <a:xfrm>
            <a:off x="7142922" y="2351237"/>
            <a:ext cx="3950811" cy="600164"/>
          </a:xfrm>
          <a:prstGeom prst="rect">
            <a:avLst/>
          </a:prstGeom>
          <a:noFill/>
        </p:spPr>
        <p:txBody>
          <a:bodyPr wrap="square" rtlCol="0">
            <a:spAutoFit/>
          </a:bodyPr>
          <a:lstStyle/>
          <a:p>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afirst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
        <p:nvSpPr>
          <p:cNvPr id="18" name="文本框 17">
            <a:extLst>
              <a:ext uri="{FF2B5EF4-FFF2-40B4-BE49-F238E27FC236}">
                <a16:creationId xmlns:a16="http://schemas.microsoft.com/office/drawing/2014/main" xmlns="" id="{C2E8F0C6-5221-44DB-A690-C810C522F360}"/>
              </a:ext>
            </a:extLst>
          </p:cNvPr>
          <p:cNvSpPr txBox="1"/>
          <p:nvPr/>
        </p:nvSpPr>
        <p:spPr>
          <a:xfrm>
            <a:off x="7142922" y="5535584"/>
            <a:ext cx="3950811" cy="600164"/>
          </a:xfrm>
          <a:prstGeom prst="rect">
            <a:avLst/>
          </a:prstGeom>
          <a:noFill/>
        </p:spPr>
        <p:txBody>
          <a:bodyPr wrap="square" rtlCol="0">
            <a:spAutoFit/>
          </a:bodyPr>
          <a:lstStyle/>
          <a:p>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afirst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Tree>
    <p:extLst>
      <p:ext uri="{BB962C8B-B14F-4D97-AF65-F5344CB8AC3E}">
        <p14:creationId xmlns:p14="http://schemas.microsoft.com/office/powerpoint/2010/main" val="36442599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921114C5-7391-46FB-9D99-A0268F237A00}"/>
              </a:ext>
            </a:extLst>
          </p:cNvPr>
          <p:cNvGrpSpPr/>
          <p:nvPr/>
        </p:nvGrpSpPr>
        <p:grpSpPr>
          <a:xfrm>
            <a:off x="3683768" y="2973746"/>
            <a:ext cx="5275036" cy="830997"/>
            <a:chOff x="3458482" y="2973746"/>
            <a:chExt cx="5275036" cy="830997"/>
          </a:xfrm>
        </p:grpSpPr>
        <p:sp>
          <p:nvSpPr>
            <p:cNvPr id="27" name="文本框 26">
              <a:extLst>
                <a:ext uri="{FF2B5EF4-FFF2-40B4-BE49-F238E27FC236}">
                  <a16:creationId xmlns:a16="http://schemas.microsoft.com/office/drawing/2014/main" xmlns="" id="{0F73EBA8-8ADB-49B7-B549-07399A812E34}"/>
                </a:ext>
              </a:extLst>
            </p:cNvPr>
            <p:cNvSpPr txBox="1"/>
            <p:nvPr/>
          </p:nvSpPr>
          <p:spPr>
            <a:xfrm>
              <a:off x="3560753" y="2973746"/>
              <a:ext cx="5172765" cy="830997"/>
            </a:xfrm>
            <a:prstGeom prst="rect">
              <a:avLst/>
            </a:prstGeom>
            <a:noFill/>
          </p:spPr>
          <p:txBody>
            <a:bodyPr wrap="square" rtlCol="0">
              <a:spAutoFit/>
            </a:bodyPr>
            <a:lstStyle/>
            <a:p>
              <a:pPr algn="ctr"/>
              <a:r>
                <a:rPr lang="zh-CN" altLang="en-US" sz="4800" dirty="0">
                  <a:solidFill>
                    <a:schemeClr val="tx1">
                      <a:lumMod val="75000"/>
                      <a:lumOff val="25000"/>
                    </a:schemeClr>
                  </a:solidFill>
                  <a:latin typeface="方正兰亭黑简体" panose="02000000000000000000" pitchFamily="2" charset="-122"/>
                  <a:ea typeface="方正兰亭黑简体" panose="02000000000000000000" pitchFamily="2" charset="-122"/>
                </a:rPr>
                <a:t>问题存在不足</a:t>
              </a:r>
            </a:p>
          </p:txBody>
        </p:sp>
        <p:grpSp>
          <p:nvGrpSpPr>
            <p:cNvPr id="7" name="组合 6">
              <a:extLst>
                <a:ext uri="{FF2B5EF4-FFF2-40B4-BE49-F238E27FC236}">
                  <a16:creationId xmlns:a16="http://schemas.microsoft.com/office/drawing/2014/main" xmlns="" id="{EF97F0C0-58AE-472A-B552-0945457F786E}"/>
                </a:ext>
              </a:extLst>
            </p:cNvPr>
            <p:cNvGrpSpPr/>
            <p:nvPr/>
          </p:nvGrpSpPr>
          <p:grpSpPr>
            <a:xfrm>
              <a:off x="3458482" y="3091070"/>
              <a:ext cx="675861" cy="675861"/>
              <a:chOff x="3433852" y="3026236"/>
              <a:chExt cx="675861" cy="675861"/>
            </a:xfrm>
          </p:grpSpPr>
          <p:sp>
            <p:nvSpPr>
              <p:cNvPr id="2" name="椭圆 1">
                <a:extLst>
                  <a:ext uri="{FF2B5EF4-FFF2-40B4-BE49-F238E27FC236}">
                    <a16:creationId xmlns:a16="http://schemas.microsoft.com/office/drawing/2014/main" xmlns="" id="{96552F9C-24D8-45ED-9F24-34E45E4FA83B}"/>
                  </a:ext>
                </a:extLst>
              </p:cNvPr>
              <p:cNvSpPr/>
              <p:nvPr/>
            </p:nvSpPr>
            <p:spPr>
              <a:xfrm>
                <a:off x="3433852" y="3026236"/>
                <a:ext cx="675861" cy="675861"/>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B0B8CFC-A97C-4B20-92C0-8ECD8E280C50}"/>
                  </a:ext>
                </a:extLst>
              </p:cNvPr>
              <p:cNvSpPr txBox="1"/>
              <p:nvPr/>
            </p:nvSpPr>
            <p:spPr>
              <a:xfrm>
                <a:off x="3484987" y="3133334"/>
                <a:ext cx="573590" cy="461665"/>
              </a:xfrm>
              <a:prstGeom prst="rect">
                <a:avLst/>
              </a:prstGeom>
              <a:noFill/>
            </p:spPr>
            <p:txBody>
              <a:bodyPr wrap="square" rtlCol="0">
                <a:spAutoFit/>
              </a:bodyPr>
              <a:lstStyle/>
              <a:p>
                <a:pPr algn="ctr"/>
                <a:r>
                  <a:rPr lang="en-US" altLang="zh-CN" sz="2400" dirty="0">
                    <a:solidFill>
                      <a:schemeClr val="bg1">
                        <a:lumMod val="95000"/>
                      </a:schemeClr>
                    </a:solidFill>
                    <a:latin typeface="方正兰亭黑简体" panose="02000000000000000000" pitchFamily="2" charset="-122"/>
                    <a:ea typeface="方正兰亭黑简体" panose="02000000000000000000" pitchFamily="2" charset="-122"/>
                  </a:rPr>
                  <a:t>03</a:t>
                </a:r>
                <a:endParaRPr lang="zh-CN" altLang="en-US" sz="2400" dirty="0">
                  <a:solidFill>
                    <a:schemeClr val="bg1">
                      <a:lumMod val="95000"/>
                    </a:schemeClr>
                  </a:solidFill>
                  <a:latin typeface="方正兰亭黑简体" panose="02000000000000000000" pitchFamily="2" charset="-122"/>
                  <a:ea typeface="方正兰亭黑简体" panose="02000000000000000000" pitchFamily="2" charset="-122"/>
                </a:endParaRPr>
              </a:p>
            </p:txBody>
          </p:sp>
        </p:grpSp>
      </p:grpSp>
    </p:spTree>
    <p:extLst>
      <p:ext uri="{BB962C8B-B14F-4D97-AF65-F5344CB8AC3E}">
        <p14:creationId xmlns:p14="http://schemas.microsoft.com/office/powerpoint/2010/main" val="34832992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7B9E2B7-E9C7-4740-B0C5-87FB2B64286C}"/>
              </a:ext>
            </a:extLst>
          </p:cNvPr>
          <p:cNvSpPr/>
          <p:nvPr/>
        </p:nvSpPr>
        <p:spPr>
          <a:xfrm>
            <a:off x="0" y="1295400"/>
            <a:ext cx="12192000" cy="4267200"/>
          </a:xfrm>
          <a:prstGeom prst="rect">
            <a:avLst/>
          </a:prstGeom>
          <a:blipFill dpi="0" rotWithShape="1">
            <a:blip r:embed="rId2">
              <a:extLst>
                <a:ext uri="{28A0092B-C50C-407E-A947-70E740481C1C}">
                  <a14:useLocalDpi xmlns:a14="http://schemas.microsoft.com/office/drawing/2010/main" val="0"/>
                </a:ext>
              </a:extLst>
            </a:blip>
            <a:srcRect/>
            <a:stretch>
              <a:fillRect t="-42857" b="-428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剪去单角 2">
            <a:extLst>
              <a:ext uri="{FF2B5EF4-FFF2-40B4-BE49-F238E27FC236}">
                <a16:creationId xmlns:a16="http://schemas.microsoft.com/office/drawing/2014/main" xmlns="" id="{1F469F87-6184-4894-80E6-A1902E61E03E}"/>
              </a:ext>
            </a:extLst>
          </p:cNvPr>
          <p:cNvSpPr/>
          <p:nvPr/>
        </p:nvSpPr>
        <p:spPr>
          <a:xfrm flipH="1">
            <a:off x="6095999" y="1295399"/>
            <a:ext cx="6095999" cy="4267199"/>
          </a:xfrm>
          <a:prstGeom prst="snip1Rect">
            <a:avLst>
              <a:gd name="adj" fmla="val 1243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992677B3-180D-4EFB-B841-4A0DC82C2EEB}"/>
              </a:ext>
            </a:extLst>
          </p:cNvPr>
          <p:cNvSpPr txBox="1"/>
          <p:nvPr/>
        </p:nvSpPr>
        <p:spPr>
          <a:xfrm>
            <a:off x="7480955" y="2797760"/>
            <a:ext cx="3665707" cy="461665"/>
          </a:xfrm>
          <a:prstGeom prst="rect">
            <a:avLst/>
          </a:prstGeom>
          <a:noFill/>
        </p:spPr>
        <p:txBody>
          <a:bodyPr wrap="square" rtlCol="0">
            <a:spAutoFit/>
          </a:bodyPr>
          <a:lstStyle/>
          <a:p>
            <a:r>
              <a:rPr lang="zh-CN" altLang="en-US" sz="2400" dirty="0">
                <a:solidFill>
                  <a:schemeClr val="bg1">
                    <a:lumMod val="95000"/>
                  </a:schemeClr>
                </a:solidFill>
                <a:latin typeface="方正兰亭黑简体" panose="02000000000000000000" pitchFamily="2" charset="-122"/>
                <a:ea typeface="方正兰亭黑简体" panose="02000000000000000000" pitchFamily="2" charset="-122"/>
              </a:rPr>
              <a:t>请输入标题</a:t>
            </a:r>
          </a:p>
        </p:txBody>
      </p:sp>
      <p:sp>
        <p:nvSpPr>
          <p:cNvPr id="5" name="文本框 4">
            <a:extLst>
              <a:ext uri="{FF2B5EF4-FFF2-40B4-BE49-F238E27FC236}">
                <a16:creationId xmlns:a16="http://schemas.microsoft.com/office/drawing/2014/main" xmlns="" id="{A94C1ABE-9B52-4442-BCE0-278F7266A3F6}"/>
              </a:ext>
            </a:extLst>
          </p:cNvPr>
          <p:cNvSpPr txBox="1"/>
          <p:nvPr/>
        </p:nvSpPr>
        <p:spPr>
          <a:xfrm>
            <a:off x="7480955" y="3262643"/>
            <a:ext cx="4160585" cy="1277273"/>
          </a:xfrm>
          <a:prstGeom prst="rect">
            <a:avLst/>
          </a:prstGeom>
          <a:noFill/>
        </p:spPr>
        <p:txBody>
          <a:bodyPr wrap="square" rtlCol="0">
            <a:spAutoFit/>
          </a:bodyPr>
          <a:lstStyle/>
          <a:p>
            <a:r>
              <a:rPr lang="en-US" altLang="zh-CN" sz="1100" dirty="0">
                <a:solidFill>
                  <a:schemeClr val="bg1">
                    <a:lumMod val="95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 Life if only such as first see, what autumn wind sad painting fan. It is easy to change, but it is easy to change. . Life if only such as first see, what autumn wind sad painting fan. It is</a:t>
            </a:r>
            <a:endParaRPr lang="zh-CN" altLang="en-US" sz="1100" dirty="0">
              <a:solidFill>
                <a:schemeClr val="bg1">
                  <a:lumMod val="95000"/>
                </a:schemeClr>
              </a:solidFill>
              <a:latin typeface="Dubai Medium" panose="020B0603030403030204" pitchFamily="34" charset="-78"/>
              <a:cs typeface="Dubai Medium" panose="020B0603030403030204" pitchFamily="34" charset="-78"/>
            </a:endParaRPr>
          </a:p>
          <a:p>
            <a:endParaRPr lang="zh-CN" altLang="en-US" sz="1100" dirty="0">
              <a:solidFill>
                <a:schemeClr val="bg1">
                  <a:lumMod val="95000"/>
                </a:schemeClr>
              </a:solidFill>
              <a:latin typeface="Dubai Medium" panose="020B0603030403030204" pitchFamily="34" charset="-78"/>
              <a:cs typeface="Dubai Medium" panose="020B0603030403030204" pitchFamily="34" charset="-78"/>
            </a:endParaRPr>
          </a:p>
        </p:txBody>
      </p:sp>
    </p:spTree>
    <p:extLst>
      <p:ext uri="{BB962C8B-B14F-4D97-AF65-F5344CB8AC3E}">
        <p14:creationId xmlns:p14="http://schemas.microsoft.com/office/powerpoint/2010/main" val="10845923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a:extLst>
              <a:ext uri="{FF2B5EF4-FFF2-40B4-BE49-F238E27FC236}">
                <a16:creationId xmlns:a16="http://schemas.microsoft.com/office/drawing/2014/main" xmlns="" id="{D095510D-55ED-46E9-BAF1-F80D2B9042F0}"/>
              </a:ext>
            </a:extLst>
          </p:cNvPr>
          <p:cNvSpPr/>
          <p:nvPr/>
        </p:nvSpPr>
        <p:spPr>
          <a:xfrm>
            <a:off x="713720" y="1240491"/>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595959"/>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marL="0" lvl="0" indent="0" algn="ctr" defTabSz="2178050">
              <a:lnSpc>
                <a:spcPct val="90000"/>
              </a:lnSpc>
              <a:spcBef>
                <a:spcPct val="0"/>
              </a:spcBef>
              <a:spcAft>
                <a:spcPct val="35000"/>
              </a:spcAft>
              <a:buNone/>
            </a:pPr>
            <a:endParaRPr lang="zh-CN" altLang="en-US" sz="4900" kern="1200"/>
          </a:p>
        </p:txBody>
      </p:sp>
      <p:sp>
        <p:nvSpPr>
          <p:cNvPr id="12" name="圆: 空心 11">
            <a:extLst>
              <a:ext uri="{FF2B5EF4-FFF2-40B4-BE49-F238E27FC236}">
                <a16:creationId xmlns:a16="http://schemas.microsoft.com/office/drawing/2014/main" xmlns="" id="{5B271003-2438-4945-BFC4-DFF0DCF14BDC}"/>
              </a:ext>
            </a:extLst>
          </p:cNvPr>
          <p:cNvSpPr/>
          <p:nvPr/>
        </p:nvSpPr>
        <p:spPr>
          <a:xfrm>
            <a:off x="818322" y="1345093"/>
            <a:ext cx="2179982" cy="2179982"/>
          </a:xfrm>
          <a:prstGeom prst="donut">
            <a:avLst>
              <a:gd name="adj" fmla="val 276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xmlns="" id="{D87F76FA-213E-440A-8269-CCE140A74D75}"/>
              </a:ext>
            </a:extLst>
          </p:cNvPr>
          <p:cNvSpPr/>
          <p:nvPr/>
        </p:nvSpPr>
        <p:spPr>
          <a:xfrm>
            <a:off x="3505511" y="1240491"/>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595959"/>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marL="0" lvl="0" indent="0" algn="ctr" defTabSz="2178050">
              <a:lnSpc>
                <a:spcPct val="90000"/>
              </a:lnSpc>
              <a:spcBef>
                <a:spcPct val="0"/>
              </a:spcBef>
              <a:spcAft>
                <a:spcPct val="35000"/>
              </a:spcAft>
              <a:buNone/>
            </a:pPr>
            <a:endParaRPr lang="zh-CN" altLang="en-US" sz="4900" kern="1200"/>
          </a:p>
        </p:txBody>
      </p:sp>
      <p:sp>
        <p:nvSpPr>
          <p:cNvPr id="16" name="圆: 空心 15">
            <a:extLst>
              <a:ext uri="{FF2B5EF4-FFF2-40B4-BE49-F238E27FC236}">
                <a16:creationId xmlns:a16="http://schemas.microsoft.com/office/drawing/2014/main" xmlns="" id="{E36762EE-BD29-4337-854F-27BFCA83CB3B}"/>
              </a:ext>
            </a:extLst>
          </p:cNvPr>
          <p:cNvSpPr/>
          <p:nvPr/>
        </p:nvSpPr>
        <p:spPr>
          <a:xfrm>
            <a:off x="3610113" y="1345093"/>
            <a:ext cx="2179982" cy="2179982"/>
          </a:xfrm>
          <a:prstGeom prst="donut">
            <a:avLst>
              <a:gd name="adj" fmla="val 276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xmlns="" id="{EB142E04-BAF0-41B5-9EC8-6E658E535DEC}"/>
              </a:ext>
            </a:extLst>
          </p:cNvPr>
          <p:cNvSpPr/>
          <p:nvPr/>
        </p:nvSpPr>
        <p:spPr>
          <a:xfrm>
            <a:off x="6297302" y="1240491"/>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595959"/>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marL="0" lvl="0" indent="0" algn="ctr" defTabSz="2178050">
              <a:lnSpc>
                <a:spcPct val="90000"/>
              </a:lnSpc>
              <a:spcBef>
                <a:spcPct val="0"/>
              </a:spcBef>
              <a:spcAft>
                <a:spcPct val="35000"/>
              </a:spcAft>
              <a:buNone/>
            </a:pPr>
            <a:endParaRPr lang="zh-CN" altLang="en-US" sz="4900" kern="1200"/>
          </a:p>
        </p:txBody>
      </p:sp>
      <p:sp>
        <p:nvSpPr>
          <p:cNvPr id="19" name="圆: 空心 18">
            <a:extLst>
              <a:ext uri="{FF2B5EF4-FFF2-40B4-BE49-F238E27FC236}">
                <a16:creationId xmlns:a16="http://schemas.microsoft.com/office/drawing/2014/main" xmlns="" id="{CCBC0071-AA02-4BBB-BF9B-519E94533DBF}"/>
              </a:ext>
            </a:extLst>
          </p:cNvPr>
          <p:cNvSpPr/>
          <p:nvPr/>
        </p:nvSpPr>
        <p:spPr>
          <a:xfrm>
            <a:off x="6401904" y="1345093"/>
            <a:ext cx="2179982" cy="2179982"/>
          </a:xfrm>
          <a:prstGeom prst="donut">
            <a:avLst>
              <a:gd name="adj" fmla="val 276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xmlns="" id="{5D9FBEA9-9E8A-4057-BFCE-99E562DBC401}"/>
              </a:ext>
            </a:extLst>
          </p:cNvPr>
          <p:cNvSpPr/>
          <p:nvPr/>
        </p:nvSpPr>
        <p:spPr>
          <a:xfrm>
            <a:off x="9089094" y="1240491"/>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595959"/>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marL="0" lvl="0" indent="0" algn="ctr" defTabSz="2178050">
              <a:lnSpc>
                <a:spcPct val="90000"/>
              </a:lnSpc>
              <a:spcBef>
                <a:spcPct val="0"/>
              </a:spcBef>
              <a:spcAft>
                <a:spcPct val="35000"/>
              </a:spcAft>
              <a:buNone/>
            </a:pPr>
            <a:endParaRPr lang="zh-CN" altLang="en-US" sz="4900" kern="1200"/>
          </a:p>
        </p:txBody>
      </p:sp>
      <p:sp>
        <p:nvSpPr>
          <p:cNvPr id="22" name="圆: 空心 21">
            <a:extLst>
              <a:ext uri="{FF2B5EF4-FFF2-40B4-BE49-F238E27FC236}">
                <a16:creationId xmlns:a16="http://schemas.microsoft.com/office/drawing/2014/main" xmlns="" id="{C4B87948-CEB3-4F21-9048-7ADA29D694B8}"/>
              </a:ext>
            </a:extLst>
          </p:cNvPr>
          <p:cNvSpPr/>
          <p:nvPr/>
        </p:nvSpPr>
        <p:spPr>
          <a:xfrm>
            <a:off x="9193696" y="1345093"/>
            <a:ext cx="2179982" cy="2179982"/>
          </a:xfrm>
          <a:prstGeom prst="donut">
            <a:avLst>
              <a:gd name="adj" fmla="val 276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vertical-rocket_62490">
            <a:extLst>
              <a:ext uri="{FF2B5EF4-FFF2-40B4-BE49-F238E27FC236}">
                <a16:creationId xmlns:a16="http://schemas.microsoft.com/office/drawing/2014/main" xmlns="" id="{858C5910-BECB-43F5-9BB8-D44090EE7027}"/>
              </a:ext>
            </a:extLst>
          </p:cNvPr>
          <p:cNvSpPr>
            <a:spLocks noChangeAspect="1"/>
          </p:cNvSpPr>
          <p:nvPr/>
        </p:nvSpPr>
        <p:spPr bwMode="auto">
          <a:xfrm>
            <a:off x="10024802" y="2130242"/>
            <a:ext cx="517771" cy="609685"/>
          </a:xfrm>
          <a:custGeom>
            <a:avLst/>
            <a:gdLst>
              <a:gd name="T0" fmla="*/ 4275 w 5265"/>
              <a:gd name="T1" fmla="*/ 4094 h 6209"/>
              <a:gd name="T2" fmla="*/ 4349 w 5265"/>
              <a:gd name="T3" fmla="*/ 3406 h 6209"/>
              <a:gd name="T4" fmla="*/ 2632 w 5265"/>
              <a:gd name="T5" fmla="*/ 0 h 6209"/>
              <a:gd name="T6" fmla="*/ 916 w 5265"/>
              <a:gd name="T7" fmla="*/ 3406 h 6209"/>
              <a:gd name="T8" fmla="*/ 990 w 5265"/>
              <a:gd name="T9" fmla="*/ 4094 h 6209"/>
              <a:gd name="T10" fmla="*/ 0 w 5265"/>
              <a:gd name="T11" fmla="*/ 5203 h 6209"/>
              <a:gd name="T12" fmla="*/ 414 w 5265"/>
              <a:gd name="T13" fmla="*/ 6166 h 6209"/>
              <a:gd name="T14" fmla="*/ 1145 w 5265"/>
              <a:gd name="T15" fmla="*/ 6166 h 6209"/>
              <a:gd name="T16" fmla="*/ 1145 w 5265"/>
              <a:gd name="T17" fmla="*/ 6150 h 6209"/>
              <a:gd name="T18" fmla="*/ 1384 w 5265"/>
              <a:gd name="T19" fmla="*/ 5169 h 6209"/>
              <a:gd name="T20" fmla="*/ 2072 w 5265"/>
              <a:gd name="T21" fmla="*/ 6209 h 6209"/>
              <a:gd name="T22" fmla="*/ 3193 w 5265"/>
              <a:gd name="T23" fmla="*/ 6209 h 6209"/>
              <a:gd name="T24" fmla="*/ 3881 w 5265"/>
              <a:gd name="T25" fmla="*/ 5169 h 6209"/>
              <a:gd name="T26" fmla="*/ 4120 w 5265"/>
              <a:gd name="T27" fmla="*/ 6150 h 6209"/>
              <a:gd name="T28" fmla="*/ 4119 w 5265"/>
              <a:gd name="T29" fmla="*/ 6166 h 6209"/>
              <a:gd name="T30" fmla="*/ 4851 w 5265"/>
              <a:gd name="T31" fmla="*/ 6166 h 6209"/>
              <a:gd name="T32" fmla="*/ 5265 w 5265"/>
              <a:gd name="T33" fmla="*/ 5203 h 6209"/>
              <a:gd name="T34" fmla="*/ 4275 w 5265"/>
              <a:gd name="T35" fmla="*/ 4094 h 6209"/>
              <a:gd name="T36" fmla="*/ 2632 w 5265"/>
              <a:gd name="T37" fmla="*/ 1651 h 6209"/>
              <a:gd name="T38" fmla="*/ 3282 w 5265"/>
              <a:gd name="T39" fmla="*/ 2300 h 6209"/>
              <a:gd name="T40" fmla="*/ 2632 w 5265"/>
              <a:gd name="T41" fmla="*/ 2950 h 6209"/>
              <a:gd name="T42" fmla="*/ 1983 w 5265"/>
              <a:gd name="T43" fmla="*/ 2300 h 6209"/>
              <a:gd name="T44" fmla="*/ 2632 w 5265"/>
              <a:gd name="T45" fmla="*/ 1651 h 6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5" h="6209">
                <a:moveTo>
                  <a:pt x="4275" y="4094"/>
                </a:moveTo>
                <a:cubicBezTo>
                  <a:pt x="4322" y="3872"/>
                  <a:pt x="4349" y="3641"/>
                  <a:pt x="4349" y="3406"/>
                </a:cubicBezTo>
                <a:cubicBezTo>
                  <a:pt x="4349" y="1525"/>
                  <a:pt x="2632" y="0"/>
                  <a:pt x="2632" y="0"/>
                </a:cubicBezTo>
                <a:cubicBezTo>
                  <a:pt x="2632" y="0"/>
                  <a:pt x="916" y="1525"/>
                  <a:pt x="916" y="3406"/>
                </a:cubicBezTo>
                <a:cubicBezTo>
                  <a:pt x="916" y="3641"/>
                  <a:pt x="943" y="3872"/>
                  <a:pt x="990" y="4094"/>
                </a:cubicBezTo>
                <a:cubicBezTo>
                  <a:pt x="541" y="4332"/>
                  <a:pt x="187" y="4725"/>
                  <a:pt x="0" y="5203"/>
                </a:cubicBezTo>
                <a:lnTo>
                  <a:pt x="414" y="6166"/>
                </a:lnTo>
                <a:lnTo>
                  <a:pt x="1145" y="6166"/>
                </a:lnTo>
                <a:cubicBezTo>
                  <a:pt x="1145" y="6161"/>
                  <a:pt x="1145" y="6155"/>
                  <a:pt x="1145" y="6150"/>
                </a:cubicBezTo>
                <a:cubicBezTo>
                  <a:pt x="1145" y="5796"/>
                  <a:pt x="1231" y="5463"/>
                  <a:pt x="1384" y="5169"/>
                </a:cubicBezTo>
                <a:cubicBezTo>
                  <a:pt x="1596" y="5581"/>
                  <a:pt x="1850" y="5936"/>
                  <a:pt x="2072" y="6209"/>
                </a:cubicBezTo>
                <a:lnTo>
                  <a:pt x="3193" y="6209"/>
                </a:lnTo>
                <a:cubicBezTo>
                  <a:pt x="3415" y="5936"/>
                  <a:pt x="3668" y="5581"/>
                  <a:pt x="3881" y="5169"/>
                </a:cubicBezTo>
                <a:cubicBezTo>
                  <a:pt x="4033" y="5463"/>
                  <a:pt x="4120" y="5796"/>
                  <a:pt x="4120" y="6150"/>
                </a:cubicBezTo>
                <a:cubicBezTo>
                  <a:pt x="4120" y="6155"/>
                  <a:pt x="4119" y="6161"/>
                  <a:pt x="4119" y="6166"/>
                </a:cubicBezTo>
                <a:lnTo>
                  <a:pt x="4851" y="6166"/>
                </a:lnTo>
                <a:lnTo>
                  <a:pt x="5265" y="5203"/>
                </a:lnTo>
                <a:cubicBezTo>
                  <a:pt x="5078" y="4725"/>
                  <a:pt x="4724" y="4332"/>
                  <a:pt x="4275" y="4094"/>
                </a:cubicBezTo>
                <a:close/>
                <a:moveTo>
                  <a:pt x="2632" y="1651"/>
                </a:moveTo>
                <a:cubicBezTo>
                  <a:pt x="2991" y="1651"/>
                  <a:pt x="3282" y="1942"/>
                  <a:pt x="3282" y="2300"/>
                </a:cubicBezTo>
                <a:cubicBezTo>
                  <a:pt x="3282" y="2659"/>
                  <a:pt x="2991" y="2950"/>
                  <a:pt x="2632" y="2950"/>
                </a:cubicBezTo>
                <a:cubicBezTo>
                  <a:pt x="2274" y="2950"/>
                  <a:pt x="1983" y="2659"/>
                  <a:pt x="1983" y="2300"/>
                </a:cubicBezTo>
                <a:cubicBezTo>
                  <a:pt x="1983" y="1942"/>
                  <a:pt x="2274" y="1651"/>
                  <a:pt x="2632" y="1651"/>
                </a:cubicBezTo>
                <a:close/>
              </a:path>
            </a:pathLst>
          </a:custGeom>
          <a:solidFill>
            <a:schemeClr val="bg1">
              <a:lumMod val="95000"/>
            </a:schemeClr>
          </a:solidFill>
          <a:ln>
            <a:noFill/>
          </a:ln>
        </p:spPr>
      </p:sp>
      <p:sp>
        <p:nvSpPr>
          <p:cNvPr id="25" name="signing-contract_66138">
            <a:extLst>
              <a:ext uri="{FF2B5EF4-FFF2-40B4-BE49-F238E27FC236}">
                <a16:creationId xmlns:a16="http://schemas.microsoft.com/office/drawing/2014/main" xmlns="" id="{CE589637-152B-4BC4-A628-F7BB386AAA0F}"/>
              </a:ext>
            </a:extLst>
          </p:cNvPr>
          <p:cNvSpPr>
            <a:spLocks noChangeAspect="1"/>
          </p:cNvSpPr>
          <p:nvPr/>
        </p:nvSpPr>
        <p:spPr bwMode="auto">
          <a:xfrm>
            <a:off x="1603471" y="2078606"/>
            <a:ext cx="609685" cy="594765"/>
          </a:xfrm>
          <a:custGeom>
            <a:avLst/>
            <a:gdLst>
              <a:gd name="T0" fmla="*/ 348 w 432"/>
              <a:gd name="T1" fmla="*/ 176 h 422"/>
              <a:gd name="T2" fmla="*/ 353 w 432"/>
              <a:gd name="T3" fmla="*/ 137 h 422"/>
              <a:gd name="T4" fmla="*/ 216 w 432"/>
              <a:gd name="T5" fmla="*/ 0 h 422"/>
              <a:gd name="T6" fmla="*/ 78 w 432"/>
              <a:gd name="T7" fmla="*/ 137 h 422"/>
              <a:gd name="T8" fmla="*/ 84 w 432"/>
              <a:gd name="T9" fmla="*/ 176 h 422"/>
              <a:gd name="T10" fmla="*/ 27 w 432"/>
              <a:gd name="T11" fmla="*/ 328 h 422"/>
              <a:gd name="T12" fmla="*/ 70 w 432"/>
              <a:gd name="T13" fmla="*/ 290 h 422"/>
              <a:gd name="T14" fmla="*/ 101 w 432"/>
              <a:gd name="T15" fmla="*/ 351 h 422"/>
              <a:gd name="T16" fmla="*/ 65 w 432"/>
              <a:gd name="T17" fmla="*/ 384 h 422"/>
              <a:gd name="T18" fmla="*/ 135 w 432"/>
              <a:gd name="T19" fmla="*/ 422 h 422"/>
              <a:gd name="T20" fmla="*/ 196 w 432"/>
              <a:gd name="T21" fmla="*/ 402 h 422"/>
              <a:gd name="T22" fmla="*/ 216 w 432"/>
              <a:gd name="T23" fmla="*/ 404 h 422"/>
              <a:gd name="T24" fmla="*/ 236 w 432"/>
              <a:gd name="T25" fmla="*/ 402 h 422"/>
              <a:gd name="T26" fmla="*/ 297 w 432"/>
              <a:gd name="T27" fmla="*/ 422 h 422"/>
              <a:gd name="T28" fmla="*/ 367 w 432"/>
              <a:gd name="T29" fmla="*/ 384 h 422"/>
              <a:gd name="T30" fmla="*/ 330 w 432"/>
              <a:gd name="T31" fmla="*/ 351 h 422"/>
              <a:gd name="T32" fmla="*/ 362 w 432"/>
              <a:gd name="T33" fmla="*/ 290 h 422"/>
              <a:gd name="T34" fmla="*/ 404 w 432"/>
              <a:gd name="T35" fmla="*/ 328 h 422"/>
              <a:gd name="T36" fmla="*/ 348 w 432"/>
              <a:gd name="T37" fmla="*/ 17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2" h="422">
                <a:moveTo>
                  <a:pt x="348" y="176"/>
                </a:moveTo>
                <a:cubicBezTo>
                  <a:pt x="351" y="164"/>
                  <a:pt x="353" y="151"/>
                  <a:pt x="353" y="137"/>
                </a:cubicBezTo>
                <a:cubicBezTo>
                  <a:pt x="353" y="61"/>
                  <a:pt x="292" y="0"/>
                  <a:pt x="216" y="0"/>
                </a:cubicBezTo>
                <a:cubicBezTo>
                  <a:pt x="140" y="0"/>
                  <a:pt x="78" y="61"/>
                  <a:pt x="78" y="137"/>
                </a:cubicBezTo>
                <a:cubicBezTo>
                  <a:pt x="78" y="151"/>
                  <a:pt x="80" y="164"/>
                  <a:pt x="84" y="176"/>
                </a:cubicBezTo>
                <a:cubicBezTo>
                  <a:pt x="67" y="190"/>
                  <a:pt x="0" y="250"/>
                  <a:pt x="27" y="328"/>
                </a:cubicBezTo>
                <a:cubicBezTo>
                  <a:pt x="27" y="328"/>
                  <a:pt x="51" y="326"/>
                  <a:pt x="70" y="290"/>
                </a:cubicBezTo>
                <a:cubicBezTo>
                  <a:pt x="76" y="313"/>
                  <a:pt x="86" y="334"/>
                  <a:pt x="101" y="351"/>
                </a:cubicBezTo>
                <a:cubicBezTo>
                  <a:pt x="80" y="357"/>
                  <a:pt x="65" y="370"/>
                  <a:pt x="65" y="384"/>
                </a:cubicBezTo>
                <a:cubicBezTo>
                  <a:pt x="65" y="405"/>
                  <a:pt x="96" y="422"/>
                  <a:pt x="135" y="422"/>
                </a:cubicBezTo>
                <a:cubicBezTo>
                  <a:pt x="161" y="422"/>
                  <a:pt x="184" y="414"/>
                  <a:pt x="196" y="402"/>
                </a:cubicBezTo>
                <a:cubicBezTo>
                  <a:pt x="202" y="403"/>
                  <a:pt x="209" y="404"/>
                  <a:pt x="216" y="404"/>
                </a:cubicBezTo>
                <a:cubicBezTo>
                  <a:pt x="223" y="404"/>
                  <a:pt x="229" y="403"/>
                  <a:pt x="236" y="402"/>
                </a:cubicBezTo>
                <a:cubicBezTo>
                  <a:pt x="248" y="414"/>
                  <a:pt x="271" y="422"/>
                  <a:pt x="297" y="422"/>
                </a:cubicBezTo>
                <a:cubicBezTo>
                  <a:pt x="335" y="422"/>
                  <a:pt x="367" y="405"/>
                  <a:pt x="367" y="384"/>
                </a:cubicBezTo>
                <a:cubicBezTo>
                  <a:pt x="367" y="370"/>
                  <a:pt x="352" y="357"/>
                  <a:pt x="330" y="351"/>
                </a:cubicBezTo>
                <a:cubicBezTo>
                  <a:pt x="345" y="334"/>
                  <a:pt x="356" y="313"/>
                  <a:pt x="362" y="290"/>
                </a:cubicBezTo>
                <a:cubicBezTo>
                  <a:pt x="381" y="326"/>
                  <a:pt x="404" y="328"/>
                  <a:pt x="404" y="328"/>
                </a:cubicBezTo>
                <a:cubicBezTo>
                  <a:pt x="432" y="250"/>
                  <a:pt x="365" y="190"/>
                  <a:pt x="348" y="176"/>
                </a:cubicBezTo>
                <a:close/>
              </a:path>
            </a:pathLst>
          </a:custGeom>
          <a:solidFill>
            <a:schemeClr val="bg1">
              <a:lumMod val="95000"/>
            </a:schemeClr>
          </a:solidFill>
          <a:ln>
            <a:noFill/>
          </a:ln>
        </p:spPr>
        <p:txBody>
          <a:bodyPr/>
          <a:lstStyle/>
          <a:p>
            <a:endParaRPr lang="zh-CN" altLang="en-US"/>
          </a:p>
        </p:txBody>
      </p:sp>
      <p:sp>
        <p:nvSpPr>
          <p:cNvPr id="26" name="statistics_150448">
            <a:extLst>
              <a:ext uri="{FF2B5EF4-FFF2-40B4-BE49-F238E27FC236}">
                <a16:creationId xmlns:a16="http://schemas.microsoft.com/office/drawing/2014/main" xmlns="" id="{4805B57F-80C8-42D4-B0FB-7634C7AF165A}"/>
              </a:ext>
            </a:extLst>
          </p:cNvPr>
          <p:cNvSpPr>
            <a:spLocks noChangeAspect="1"/>
          </p:cNvSpPr>
          <p:nvPr/>
        </p:nvSpPr>
        <p:spPr bwMode="auto">
          <a:xfrm>
            <a:off x="7187053" y="2173138"/>
            <a:ext cx="609685" cy="523893"/>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chemeClr val="bg1">
              <a:lumMod val="95000"/>
            </a:schemeClr>
          </a:solidFill>
          <a:ln>
            <a:noFill/>
          </a:ln>
        </p:spPr>
      </p:sp>
      <p:sp>
        <p:nvSpPr>
          <p:cNvPr id="27" name="book-closed-tool_59175">
            <a:extLst>
              <a:ext uri="{FF2B5EF4-FFF2-40B4-BE49-F238E27FC236}">
                <a16:creationId xmlns:a16="http://schemas.microsoft.com/office/drawing/2014/main" xmlns="" id="{C27EBFB5-E171-4971-A204-E9FD8A23DEEC}"/>
              </a:ext>
            </a:extLst>
          </p:cNvPr>
          <p:cNvSpPr>
            <a:spLocks noChangeAspect="1"/>
          </p:cNvSpPr>
          <p:nvPr/>
        </p:nvSpPr>
        <p:spPr bwMode="auto">
          <a:xfrm>
            <a:off x="4422011" y="2130242"/>
            <a:ext cx="556187" cy="609685"/>
          </a:xfrm>
          <a:custGeom>
            <a:avLst/>
            <a:gdLst>
              <a:gd name="T0" fmla="*/ 1160 w 1187"/>
              <a:gd name="T1" fmla="*/ 0 h 1303"/>
              <a:gd name="T2" fmla="*/ 1098 w 1187"/>
              <a:gd name="T3" fmla="*/ 0 h 1303"/>
              <a:gd name="T4" fmla="*/ 1071 w 1187"/>
              <a:gd name="T5" fmla="*/ 27 h 1303"/>
              <a:gd name="T6" fmla="*/ 1071 w 1187"/>
              <a:gd name="T7" fmla="*/ 1187 h 1303"/>
              <a:gd name="T8" fmla="*/ 342 w 1187"/>
              <a:gd name="T9" fmla="*/ 1187 h 1303"/>
              <a:gd name="T10" fmla="*/ 246 w 1187"/>
              <a:gd name="T11" fmla="*/ 1091 h 1303"/>
              <a:gd name="T12" fmla="*/ 342 w 1187"/>
              <a:gd name="T13" fmla="*/ 994 h 1303"/>
              <a:gd name="T14" fmla="*/ 911 w 1187"/>
              <a:gd name="T15" fmla="*/ 994 h 1303"/>
              <a:gd name="T16" fmla="*/ 938 w 1187"/>
              <a:gd name="T17" fmla="*/ 968 h 1303"/>
              <a:gd name="T18" fmla="*/ 938 w 1187"/>
              <a:gd name="T19" fmla="*/ 27 h 1303"/>
              <a:gd name="T20" fmla="*/ 911 w 1187"/>
              <a:gd name="T21" fmla="*/ 0 h 1303"/>
              <a:gd name="T22" fmla="*/ 306 w 1187"/>
              <a:gd name="T23" fmla="*/ 0 h 1303"/>
              <a:gd name="T24" fmla="*/ 0 w 1187"/>
              <a:gd name="T25" fmla="*/ 306 h 1303"/>
              <a:gd name="T26" fmla="*/ 0 w 1187"/>
              <a:gd name="T27" fmla="*/ 996 h 1303"/>
              <a:gd name="T28" fmla="*/ 307 w 1187"/>
              <a:gd name="T29" fmla="*/ 1303 h 1303"/>
              <a:gd name="T30" fmla="*/ 1160 w 1187"/>
              <a:gd name="T31" fmla="*/ 1303 h 1303"/>
              <a:gd name="T32" fmla="*/ 1187 w 1187"/>
              <a:gd name="T33" fmla="*/ 1276 h 1303"/>
              <a:gd name="T34" fmla="*/ 1187 w 1187"/>
              <a:gd name="T35" fmla="*/ 27 h 1303"/>
              <a:gd name="T36" fmla="*/ 1160 w 1187"/>
              <a:gd name="T37" fmla="*/ 0 h 1303"/>
              <a:gd name="T38" fmla="*/ 331 w 1187"/>
              <a:gd name="T39" fmla="*/ 134 h 1303"/>
              <a:gd name="T40" fmla="*/ 378 w 1187"/>
              <a:gd name="T41" fmla="*/ 87 h 1303"/>
              <a:gd name="T42" fmla="*/ 425 w 1187"/>
              <a:gd name="T43" fmla="*/ 134 h 1303"/>
              <a:gd name="T44" fmla="*/ 425 w 1187"/>
              <a:gd name="T45" fmla="*/ 860 h 1303"/>
              <a:gd name="T46" fmla="*/ 378 w 1187"/>
              <a:gd name="T47" fmla="*/ 907 h 1303"/>
              <a:gd name="T48" fmla="*/ 331 w 1187"/>
              <a:gd name="T49" fmla="*/ 860 h 1303"/>
              <a:gd name="T50" fmla="*/ 331 w 1187"/>
              <a:gd name="T51" fmla="*/ 134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7" h="1303">
                <a:moveTo>
                  <a:pt x="1160" y="0"/>
                </a:moveTo>
                <a:lnTo>
                  <a:pt x="1098" y="0"/>
                </a:lnTo>
                <a:cubicBezTo>
                  <a:pt x="1083" y="0"/>
                  <a:pt x="1071" y="12"/>
                  <a:pt x="1071" y="27"/>
                </a:cubicBezTo>
                <a:lnTo>
                  <a:pt x="1071" y="1187"/>
                </a:lnTo>
                <a:lnTo>
                  <a:pt x="342" y="1187"/>
                </a:lnTo>
                <a:cubicBezTo>
                  <a:pt x="289" y="1187"/>
                  <a:pt x="246" y="1144"/>
                  <a:pt x="246" y="1091"/>
                </a:cubicBezTo>
                <a:cubicBezTo>
                  <a:pt x="246" y="1037"/>
                  <a:pt x="289" y="994"/>
                  <a:pt x="342" y="994"/>
                </a:cubicBezTo>
                <a:lnTo>
                  <a:pt x="911" y="994"/>
                </a:lnTo>
                <a:cubicBezTo>
                  <a:pt x="926" y="994"/>
                  <a:pt x="938" y="982"/>
                  <a:pt x="938" y="968"/>
                </a:cubicBezTo>
                <a:lnTo>
                  <a:pt x="938" y="27"/>
                </a:lnTo>
                <a:cubicBezTo>
                  <a:pt x="938" y="12"/>
                  <a:pt x="926" y="0"/>
                  <a:pt x="911" y="0"/>
                </a:cubicBezTo>
                <a:lnTo>
                  <a:pt x="306" y="0"/>
                </a:lnTo>
                <a:cubicBezTo>
                  <a:pt x="138" y="0"/>
                  <a:pt x="0" y="137"/>
                  <a:pt x="0" y="306"/>
                </a:cubicBezTo>
                <a:lnTo>
                  <a:pt x="0" y="996"/>
                </a:lnTo>
                <a:cubicBezTo>
                  <a:pt x="0" y="1165"/>
                  <a:pt x="138" y="1303"/>
                  <a:pt x="307" y="1303"/>
                </a:cubicBezTo>
                <a:lnTo>
                  <a:pt x="1160" y="1303"/>
                </a:lnTo>
                <a:cubicBezTo>
                  <a:pt x="1175" y="1303"/>
                  <a:pt x="1187" y="1291"/>
                  <a:pt x="1187" y="1276"/>
                </a:cubicBezTo>
                <a:lnTo>
                  <a:pt x="1187" y="27"/>
                </a:lnTo>
                <a:cubicBezTo>
                  <a:pt x="1187" y="12"/>
                  <a:pt x="1175" y="0"/>
                  <a:pt x="1160" y="0"/>
                </a:cubicBezTo>
                <a:close/>
                <a:moveTo>
                  <a:pt x="331" y="134"/>
                </a:moveTo>
                <a:cubicBezTo>
                  <a:pt x="331" y="108"/>
                  <a:pt x="352" y="87"/>
                  <a:pt x="378" y="87"/>
                </a:cubicBezTo>
                <a:cubicBezTo>
                  <a:pt x="404" y="87"/>
                  <a:pt x="425" y="108"/>
                  <a:pt x="425" y="134"/>
                </a:cubicBezTo>
                <a:lnTo>
                  <a:pt x="425" y="860"/>
                </a:lnTo>
                <a:cubicBezTo>
                  <a:pt x="425" y="886"/>
                  <a:pt x="404" y="907"/>
                  <a:pt x="378" y="907"/>
                </a:cubicBezTo>
                <a:cubicBezTo>
                  <a:pt x="352" y="907"/>
                  <a:pt x="331" y="886"/>
                  <a:pt x="331" y="860"/>
                </a:cubicBezTo>
                <a:lnTo>
                  <a:pt x="331" y="134"/>
                </a:lnTo>
                <a:close/>
              </a:path>
            </a:pathLst>
          </a:custGeom>
          <a:solidFill>
            <a:schemeClr val="bg1">
              <a:lumMod val="95000"/>
            </a:schemeClr>
          </a:solidFill>
          <a:ln>
            <a:noFill/>
          </a:ln>
        </p:spPr>
      </p:sp>
      <p:grpSp>
        <p:nvGrpSpPr>
          <p:cNvPr id="2" name="组合 1">
            <a:extLst>
              <a:ext uri="{FF2B5EF4-FFF2-40B4-BE49-F238E27FC236}">
                <a16:creationId xmlns:a16="http://schemas.microsoft.com/office/drawing/2014/main" xmlns="" id="{E290439B-927A-4FB5-9C63-1F345AD51E8F}"/>
              </a:ext>
            </a:extLst>
          </p:cNvPr>
          <p:cNvGrpSpPr/>
          <p:nvPr/>
        </p:nvGrpSpPr>
        <p:grpSpPr>
          <a:xfrm>
            <a:off x="852427" y="4258588"/>
            <a:ext cx="2060556" cy="1559627"/>
            <a:chOff x="417035" y="4271748"/>
            <a:chExt cx="2060556" cy="1559627"/>
          </a:xfrm>
        </p:grpSpPr>
        <p:sp>
          <p:nvSpPr>
            <p:cNvPr id="28" name="文本框 27">
              <a:extLst>
                <a:ext uri="{FF2B5EF4-FFF2-40B4-BE49-F238E27FC236}">
                  <a16:creationId xmlns:a16="http://schemas.microsoft.com/office/drawing/2014/main" xmlns="" id="{AEFB5BDE-92E6-4F94-BF6F-9A667FEECB50}"/>
                </a:ext>
              </a:extLst>
            </p:cNvPr>
            <p:cNvSpPr txBox="1"/>
            <p:nvPr/>
          </p:nvSpPr>
          <p:spPr>
            <a:xfrm>
              <a:off x="520908" y="4271748"/>
              <a:ext cx="1852810"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29" name="文本框 28">
              <a:extLst>
                <a:ext uri="{FF2B5EF4-FFF2-40B4-BE49-F238E27FC236}">
                  <a16:creationId xmlns:a16="http://schemas.microsoft.com/office/drawing/2014/main" xmlns="" id="{B0B55665-9290-453B-9B70-C550DBE1CEE1}"/>
                </a:ext>
              </a:extLst>
            </p:cNvPr>
            <p:cNvSpPr txBox="1"/>
            <p:nvPr/>
          </p:nvSpPr>
          <p:spPr>
            <a:xfrm>
              <a:off x="417035" y="4723379"/>
              <a:ext cx="2060556" cy="1107996"/>
            </a:xfrm>
            <a:prstGeom prst="rect">
              <a:avLst/>
            </a:prstGeom>
            <a:noFill/>
          </p:spPr>
          <p:txBody>
            <a:bodyPr wrap="square" rtlCol="0">
              <a:spAutoFit/>
            </a:bodyPr>
            <a:lstStyle/>
            <a:p>
              <a:pPr algn="ct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nvGrpSpPr>
          <p:cNvPr id="32" name="组合 31">
            <a:extLst>
              <a:ext uri="{FF2B5EF4-FFF2-40B4-BE49-F238E27FC236}">
                <a16:creationId xmlns:a16="http://schemas.microsoft.com/office/drawing/2014/main" xmlns="" id="{1645D10B-8D44-4818-97E8-1A255EE6942E}"/>
              </a:ext>
            </a:extLst>
          </p:cNvPr>
          <p:cNvGrpSpPr/>
          <p:nvPr/>
        </p:nvGrpSpPr>
        <p:grpSpPr>
          <a:xfrm>
            <a:off x="3666006" y="4258588"/>
            <a:ext cx="2060556" cy="1559627"/>
            <a:chOff x="417035" y="4271748"/>
            <a:chExt cx="2060556" cy="1559627"/>
          </a:xfrm>
        </p:grpSpPr>
        <p:sp>
          <p:nvSpPr>
            <p:cNvPr id="33" name="文本框 32">
              <a:extLst>
                <a:ext uri="{FF2B5EF4-FFF2-40B4-BE49-F238E27FC236}">
                  <a16:creationId xmlns:a16="http://schemas.microsoft.com/office/drawing/2014/main" xmlns="" id="{226E3E0B-65C8-45CB-8E1E-865C672DBA5D}"/>
                </a:ext>
              </a:extLst>
            </p:cNvPr>
            <p:cNvSpPr txBox="1"/>
            <p:nvPr/>
          </p:nvSpPr>
          <p:spPr>
            <a:xfrm>
              <a:off x="520908" y="4271748"/>
              <a:ext cx="1852810"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34" name="文本框 33">
              <a:extLst>
                <a:ext uri="{FF2B5EF4-FFF2-40B4-BE49-F238E27FC236}">
                  <a16:creationId xmlns:a16="http://schemas.microsoft.com/office/drawing/2014/main" xmlns="" id="{70C64049-57AD-4834-AE8D-FAFE30ED3B78}"/>
                </a:ext>
              </a:extLst>
            </p:cNvPr>
            <p:cNvSpPr txBox="1"/>
            <p:nvPr/>
          </p:nvSpPr>
          <p:spPr>
            <a:xfrm>
              <a:off x="417035" y="4723379"/>
              <a:ext cx="2060556" cy="1107996"/>
            </a:xfrm>
            <a:prstGeom prst="rect">
              <a:avLst/>
            </a:prstGeom>
            <a:noFill/>
          </p:spPr>
          <p:txBody>
            <a:bodyPr wrap="square" rtlCol="0">
              <a:spAutoFit/>
            </a:bodyPr>
            <a:lstStyle/>
            <a:p>
              <a:pPr algn="ct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nvGrpSpPr>
          <p:cNvPr id="35" name="组合 34">
            <a:extLst>
              <a:ext uri="{FF2B5EF4-FFF2-40B4-BE49-F238E27FC236}">
                <a16:creationId xmlns:a16="http://schemas.microsoft.com/office/drawing/2014/main" xmlns="" id="{A72F9336-77B6-4D9F-928B-A2968892F50C}"/>
              </a:ext>
            </a:extLst>
          </p:cNvPr>
          <p:cNvGrpSpPr/>
          <p:nvPr/>
        </p:nvGrpSpPr>
        <p:grpSpPr>
          <a:xfrm>
            <a:off x="6479585" y="4258588"/>
            <a:ext cx="2060556" cy="1559627"/>
            <a:chOff x="417035" y="4271748"/>
            <a:chExt cx="2060556" cy="1559627"/>
          </a:xfrm>
        </p:grpSpPr>
        <p:sp>
          <p:nvSpPr>
            <p:cNvPr id="36" name="文本框 35">
              <a:extLst>
                <a:ext uri="{FF2B5EF4-FFF2-40B4-BE49-F238E27FC236}">
                  <a16:creationId xmlns:a16="http://schemas.microsoft.com/office/drawing/2014/main" xmlns="" id="{8A643C64-285E-4D56-BA54-5F50AC220EC3}"/>
                </a:ext>
              </a:extLst>
            </p:cNvPr>
            <p:cNvSpPr txBox="1"/>
            <p:nvPr/>
          </p:nvSpPr>
          <p:spPr>
            <a:xfrm>
              <a:off x="520908" y="4271748"/>
              <a:ext cx="1852810"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37" name="文本框 36">
              <a:extLst>
                <a:ext uri="{FF2B5EF4-FFF2-40B4-BE49-F238E27FC236}">
                  <a16:creationId xmlns:a16="http://schemas.microsoft.com/office/drawing/2014/main" xmlns="" id="{7CEFDC3E-D314-44A0-82BF-8BB0456E09CB}"/>
                </a:ext>
              </a:extLst>
            </p:cNvPr>
            <p:cNvSpPr txBox="1"/>
            <p:nvPr/>
          </p:nvSpPr>
          <p:spPr>
            <a:xfrm>
              <a:off x="417035" y="4723379"/>
              <a:ext cx="2060556" cy="1107996"/>
            </a:xfrm>
            <a:prstGeom prst="rect">
              <a:avLst/>
            </a:prstGeom>
            <a:noFill/>
          </p:spPr>
          <p:txBody>
            <a:bodyPr wrap="square" rtlCol="0">
              <a:spAutoFit/>
            </a:bodyPr>
            <a:lstStyle/>
            <a:p>
              <a:pPr algn="ct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nvGrpSpPr>
          <p:cNvPr id="38" name="组合 37">
            <a:extLst>
              <a:ext uri="{FF2B5EF4-FFF2-40B4-BE49-F238E27FC236}">
                <a16:creationId xmlns:a16="http://schemas.microsoft.com/office/drawing/2014/main" xmlns="" id="{6165B697-B4B9-4CB0-B32D-358A8C17FECB}"/>
              </a:ext>
            </a:extLst>
          </p:cNvPr>
          <p:cNvGrpSpPr/>
          <p:nvPr/>
        </p:nvGrpSpPr>
        <p:grpSpPr>
          <a:xfrm>
            <a:off x="9293165" y="4258588"/>
            <a:ext cx="2060556" cy="1559627"/>
            <a:chOff x="417035" y="4271748"/>
            <a:chExt cx="2060556" cy="1559627"/>
          </a:xfrm>
        </p:grpSpPr>
        <p:sp>
          <p:nvSpPr>
            <p:cNvPr id="39" name="文本框 38">
              <a:extLst>
                <a:ext uri="{FF2B5EF4-FFF2-40B4-BE49-F238E27FC236}">
                  <a16:creationId xmlns:a16="http://schemas.microsoft.com/office/drawing/2014/main" xmlns="" id="{3AC59874-FCC3-4ADE-9A98-B8541A9AFFA7}"/>
                </a:ext>
              </a:extLst>
            </p:cNvPr>
            <p:cNvSpPr txBox="1"/>
            <p:nvPr/>
          </p:nvSpPr>
          <p:spPr>
            <a:xfrm>
              <a:off x="520908" y="4271748"/>
              <a:ext cx="1852810"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40" name="文本框 39">
              <a:extLst>
                <a:ext uri="{FF2B5EF4-FFF2-40B4-BE49-F238E27FC236}">
                  <a16:creationId xmlns:a16="http://schemas.microsoft.com/office/drawing/2014/main" xmlns="" id="{E6A1F5BD-452F-4040-99EA-1E6F9DF69C9F}"/>
                </a:ext>
              </a:extLst>
            </p:cNvPr>
            <p:cNvSpPr txBox="1"/>
            <p:nvPr/>
          </p:nvSpPr>
          <p:spPr>
            <a:xfrm>
              <a:off x="417035" y="4723379"/>
              <a:ext cx="2060556" cy="1107996"/>
            </a:xfrm>
            <a:prstGeom prst="rect">
              <a:avLst/>
            </a:prstGeom>
            <a:noFill/>
          </p:spPr>
          <p:txBody>
            <a:bodyPr wrap="square" rtlCol="0">
              <a:spAutoFit/>
            </a:bodyPr>
            <a:lstStyle/>
            <a:p>
              <a:pPr algn="ct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spTree>
    <p:extLst>
      <p:ext uri="{BB962C8B-B14F-4D97-AF65-F5344CB8AC3E}">
        <p14:creationId xmlns:p14="http://schemas.microsoft.com/office/powerpoint/2010/main" val="34913406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xmlns="" id="{D7B3D10E-63C4-4357-B90D-EFBC313D0EBE}"/>
              </a:ext>
            </a:extLst>
          </p:cNvPr>
          <p:cNvGrpSpPr/>
          <p:nvPr/>
        </p:nvGrpSpPr>
        <p:grpSpPr>
          <a:xfrm>
            <a:off x="1421010" y="1543160"/>
            <a:ext cx="9349979" cy="3440926"/>
            <a:chOff x="1681162" y="1543160"/>
            <a:chExt cx="9349979" cy="3440926"/>
          </a:xfrm>
        </p:grpSpPr>
        <p:grpSp>
          <p:nvGrpSpPr>
            <p:cNvPr id="13" name="组合 12">
              <a:extLst>
                <a:ext uri="{FF2B5EF4-FFF2-40B4-BE49-F238E27FC236}">
                  <a16:creationId xmlns:a16="http://schemas.microsoft.com/office/drawing/2014/main" xmlns="" id="{292754CC-736C-4EAD-A8BF-5A7B947EFF8C}"/>
                </a:ext>
              </a:extLst>
            </p:cNvPr>
            <p:cNvGrpSpPr/>
            <p:nvPr/>
          </p:nvGrpSpPr>
          <p:grpSpPr>
            <a:xfrm>
              <a:off x="1681162" y="1543160"/>
              <a:ext cx="2402682" cy="3440926"/>
              <a:chOff x="2024062" y="2038460"/>
              <a:chExt cx="2402682" cy="3440926"/>
            </a:xfrm>
          </p:grpSpPr>
          <p:sp>
            <p:nvSpPr>
              <p:cNvPr id="4" name="矩形: 圆顶角 3">
                <a:extLst>
                  <a:ext uri="{FF2B5EF4-FFF2-40B4-BE49-F238E27FC236}">
                    <a16:creationId xmlns:a16="http://schemas.microsoft.com/office/drawing/2014/main" xmlns="" id="{A78D9CC5-B80B-4080-AC35-E10BDCA48C65}"/>
                  </a:ext>
                </a:extLst>
              </p:cNvPr>
              <p:cNvSpPr/>
              <p:nvPr/>
            </p:nvSpPr>
            <p:spPr>
              <a:xfrm>
                <a:off x="2037493" y="2038460"/>
                <a:ext cx="2372728" cy="2679314"/>
              </a:xfrm>
              <a:prstGeom prst="round2SameRect">
                <a:avLst>
                  <a:gd name="adj1" fmla="val 8000"/>
                  <a:gd name="adj2" fmla="val 0"/>
                </a:avLst>
              </a:prstGeom>
              <a:ln w="28575">
                <a:solidFill>
                  <a:srgbClr val="59595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 name="任意多边形: 形状 4">
                <a:extLst>
                  <a:ext uri="{FF2B5EF4-FFF2-40B4-BE49-F238E27FC236}">
                    <a16:creationId xmlns:a16="http://schemas.microsoft.com/office/drawing/2014/main" xmlns="" id="{8859DEBF-9A4A-4DE1-835D-B7421C7BCBD6}"/>
                  </a:ext>
                </a:extLst>
              </p:cNvPr>
              <p:cNvSpPr/>
              <p:nvPr/>
            </p:nvSpPr>
            <p:spPr>
              <a:xfrm>
                <a:off x="2024062" y="4717774"/>
                <a:ext cx="2402682" cy="761612"/>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59595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9070" tIns="0" rIns="761483" bIns="0" numCol="1" spcCol="1270" anchor="ctr" anchorCtr="0">
                <a:noAutofit/>
              </a:bodyPr>
              <a:lstStyle/>
              <a:p>
                <a:pPr marL="0" lvl="0" indent="0" algn="l" defTabSz="2089150">
                  <a:lnSpc>
                    <a:spcPct val="90000"/>
                  </a:lnSpc>
                  <a:spcBef>
                    <a:spcPct val="0"/>
                  </a:spcBef>
                  <a:spcAft>
                    <a:spcPct val="35000"/>
                  </a:spcAft>
                  <a:buNone/>
                </a:pPr>
                <a:endParaRPr lang="zh-CN" altLang="en-US" sz="4700" kern="1200"/>
              </a:p>
            </p:txBody>
          </p:sp>
        </p:grpSp>
        <p:grpSp>
          <p:nvGrpSpPr>
            <p:cNvPr id="14" name="组合 13">
              <a:extLst>
                <a:ext uri="{FF2B5EF4-FFF2-40B4-BE49-F238E27FC236}">
                  <a16:creationId xmlns:a16="http://schemas.microsoft.com/office/drawing/2014/main" xmlns="" id="{84067AFB-5ED4-4B1B-A148-F175FDA4444B}"/>
                </a:ext>
              </a:extLst>
            </p:cNvPr>
            <p:cNvGrpSpPr/>
            <p:nvPr/>
          </p:nvGrpSpPr>
          <p:grpSpPr>
            <a:xfrm>
              <a:off x="5154811" y="1543160"/>
              <a:ext cx="2402682" cy="3440926"/>
              <a:chOff x="2024062" y="2038460"/>
              <a:chExt cx="2402682" cy="3440926"/>
            </a:xfrm>
          </p:grpSpPr>
          <p:sp>
            <p:nvSpPr>
              <p:cNvPr id="15" name="矩形: 圆顶角 14">
                <a:extLst>
                  <a:ext uri="{FF2B5EF4-FFF2-40B4-BE49-F238E27FC236}">
                    <a16:creationId xmlns:a16="http://schemas.microsoft.com/office/drawing/2014/main" xmlns="" id="{03A1A613-66F2-4C30-8769-C1972C14BE41}"/>
                  </a:ext>
                </a:extLst>
              </p:cNvPr>
              <p:cNvSpPr/>
              <p:nvPr/>
            </p:nvSpPr>
            <p:spPr>
              <a:xfrm>
                <a:off x="2037493" y="2038460"/>
                <a:ext cx="2372728" cy="2679314"/>
              </a:xfrm>
              <a:prstGeom prst="round2SameRect">
                <a:avLst>
                  <a:gd name="adj1" fmla="val 8000"/>
                  <a:gd name="adj2" fmla="val 0"/>
                </a:avLst>
              </a:prstGeom>
              <a:ln w="28575">
                <a:solidFill>
                  <a:srgbClr val="59595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任意多边形: 形状 15">
                <a:extLst>
                  <a:ext uri="{FF2B5EF4-FFF2-40B4-BE49-F238E27FC236}">
                    <a16:creationId xmlns:a16="http://schemas.microsoft.com/office/drawing/2014/main" xmlns="" id="{A868DD3D-6837-4E4E-8515-E9FBD500B3AD}"/>
                  </a:ext>
                </a:extLst>
              </p:cNvPr>
              <p:cNvSpPr/>
              <p:nvPr/>
            </p:nvSpPr>
            <p:spPr>
              <a:xfrm>
                <a:off x="2024062" y="4717774"/>
                <a:ext cx="2402682" cy="761612"/>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59595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9070" tIns="0" rIns="761483" bIns="0" numCol="1" spcCol="1270" anchor="ctr" anchorCtr="0">
                <a:noAutofit/>
              </a:bodyPr>
              <a:lstStyle/>
              <a:p>
                <a:pPr marL="0" lvl="0" indent="0" algn="l" defTabSz="2089150">
                  <a:lnSpc>
                    <a:spcPct val="90000"/>
                  </a:lnSpc>
                  <a:spcBef>
                    <a:spcPct val="0"/>
                  </a:spcBef>
                  <a:spcAft>
                    <a:spcPct val="35000"/>
                  </a:spcAft>
                  <a:buNone/>
                </a:pPr>
                <a:endParaRPr lang="zh-CN" altLang="en-US" sz="4700" kern="1200"/>
              </a:p>
            </p:txBody>
          </p:sp>
        </p:grpSp>
        <p:grpSp>
          <p:nvGrpSpPr>
            <p:cNvPr id="17" name="组合 16">
              <a:extLst>
                <a:ext uri="{FF2B5EF4-FFF2-40B4-BE49-F238E27FC236}">
                  <a16:creationId xmlns:a16="http://schemas.microsoft.com/office/drawing/2014/main" xmlns="" id="{37E119DE-6A66-47EE-9E83-43F553AC080E}"/>
                </a:ext>
              </a:extLst>
            </p:cNvPr>
            <p:cNvGrpSpPr/>
            <p:nvPr/>
          </p:nvGrpSpPr>
          <p:grpSpPr>
            <a:xfrm>
              <a:off x="8628459" y="1543160"/>
              <a:ext cx="2402682" cy="3440926"/>
              <a:chOff x="2024062" y="2038460"/>
              <a:chExt cx="2402682" cy="3440926"/>
            </a:xfrm>
          </p:grpSpPr>
          <p:sp>
            <p:nvSpPr>
              <p:cNvPr id="18" name="矩形: 圆顶角 17">
                <a:extLst>
                  <a:ext uri="{FF2B5EF4-FFF2-40B4-BE49-F238E27FC236}">
                    <a16:creationId xmlns:a16="http://schemas.microsoft.com/office/drawing/2014/main" xmlns="" id="{AD8B946D-9256-4AF4-A29C-9075C9EF35A9}"/>
                  </a:ext>
                </a:extLst>
              </p:cNvPr>
              <p:cNvSpPr/>
              <p:nvPr/>
            </p:nvSpPr>
            <p:spPr>
              <a:xfrm>
                <a:off x="2037493" y="2038460"/>
                <a:ext cx="2372728" cy="2679314"/>
              </a:xfrm>
              <a:prstGeom prst="round2SameRect">
                <a:avLst>
                  <a:gd name="adj1" fmla="val 8000"/>
                  <a:gd name="adj2" fmla="val 0"/>
                </a:avLst>
              </a:prstGeom>
              <a:ln w="28575">
                <a:solidFill>
                  <a:srgbClr val="59595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9" name="任意多边形: 形状 18">
                <a:extLst>
                  <a:ext uri="{FF2B5EF4-FFF2-40B4-BE49-F238E27FC236}">
                    <a16:creationId xmlns:a16="http://schemas.microsoft.com/office/drawing/2014/main" xmlns="" id="{433CA767-6D46-4E6D-BF98-5AF2A81698FC}"/>
                  </a:ext>
                </a:extLst>
              </p:cNvPr>
              <p:cNvSpPr/>
              <p:nvPr/>
            </p:nvSpPr>
            <p:spPr>
              <a:xfrm>
                <a:off x="2024062" y="4717774"/>
                <a:ext cx="2402682" cy="761612"/>
              </a:xfrm>
              <a:custGeom>
                <a:avLst/>
                <a:gdLst>
                  <a:gd name="connsiteX0" fmla="*/ 0 w 2372728"/>
                  <a:gd name="connsiteY0" fmla="*/ 0 h 761612"/>
                  <a:gd name="connsiteX1" fmla="*/ 2372728 w 2372728"/>
                  <a:gd name="connsiteY1" fmla="*/ 0 h 761612"/>
                  <a:gd name="connsiteX2" fmla="*/ 2372728 w 2372728"/>
                  <a:gd name="connsiteY2" fmla="*/ 761612 h 761612"/>
                  <a:gd name="connsiteX3" fmla="*/ 0 w 2372728"/>
                  <a:gd name="connsiteY3" fmla="*/ 761612 h 761612"/>
                  <a:gd name="connsiteX4" fmla="*/ 0 w 2372728"/>
                  <a:gd name="connsiteY4" fmla="*/ 0 h 76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728" h="761612">
                    <a:moveTo>
                      <a:pt x="0" y="0"/>
                    </a:moveTo>
                    <a:lnTo>
                      <a:pt x="2372728" y="0"/>
                    </a:lnTo>
                    <a:lnTo>
                      <a:pt x="2372728" y="761612"/>
                    </a:lnTo>
                    <a:lnTo>
                      <a:pt x="0" y="761612"/>
                    </a:lnTo>
                    <a:lnTo>
                      <a:pt x="0" y="0"/>
                    </a:lnTo>
                    <a:close/>
                  </a:path>
                </a:pathLst>
              </a:custGeom>
              <a:solidFill>
                <a:srgbClr val="59595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9070" tIns="0" rIns="761483" bIns="0" numCol="1" spcCol="1270" anchor="ctr" anchorCtr="0">
                <a:noAutofit/>
              </a:bodyPr>
              <a:lstStyle/>
              <a:p>
                <a:pPr marL="0" lvl="0" indent="0" algn="l" defTabSz="2089150">
                  <a:lnSpc>
                    <a:spcPct val="90000"/>
                  </a:lnSpc>
                  <a:spcBef>
                    <a:spcPct val="0"/>
                  </a:spcBef>
                  <a:spcAft>
                    <a:spcPct val="35000"/>
                  </a:spcAft>
                  <a:buNone/>
                </a:pPr>
                <a:endParaRPr lang="zh-CN" altLang="en-US" sz="4700" kern="1200"/>
              </a:p>
            </p:txBody>
          </p:sp>
        </p:grpSp>
      </p:grpSp>
      <p:grpSp>
        <p:nvGrpSpPr>
          <p:cNvPr id="21" name="组合 20">
            <a:extLst>
              <a:ext uri="{FF2B5EF4-FFF2-40B4-BE49-F238E27FC236}">
                <a16:creationId xmlns:a16="http://schemas.microsoft.com/office/drawing/2014/main" xmlns="" id="{BE93C7C4-990D-4FDD-AB9F-DA56599AFB4C}"/>
              </a:ext>
            </a:extLst>
          </p:cNvPr>
          <p:cNvGrpSpPr/>
          <p:nvPr/>
        </p:nvGrpSpPr>
        <p:grpSpPr>
          <a:xfrm>
            <a:off x="1590527" y="2103004"/>
            <a:ext cx="2060556" cy="1559627"/>
            <a:chOff x="417035" y="4271748"/>
            <a:chExt cx="2060556" cy="1559627"/>
          </a:xfrm>
        </p:grpSpPr>
        <p:sp>
          <p:nvSpPr>
            <p:cNvPr id="22" name="文本框 21">
              <a:extLst>
                <a:ext uri="{FF2B5EF4-FFF2-40B4-BE49-F238E27FC236}">
                  <a16:creationId xmlns:a16="http://schemas.microsoft.com/office/drawing/2014/main" xmlns="" id="{88FB2FBE-5097-49CF-B9A9-3A5348920A58}"/>
                </a:ext>
              </a:extLst>
            </p:cNvPr>
            <p:cNvSpPr txBox="1"/>
            <p:nvPr/>
          </p:nvSpPr>
          <p:spPr>
            <a:xfrm>
              <a:off x="520908" y="4271748"/>
              <a:ext cx="1852810"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23" name="文本框 22">
              <a:extLst>
                <a:ext uri="{FF2B5EF4-FFF2-40B4-BE49-F238E27FC236}">
                  <a16:creationId xmlns:a16="http://schemas.microsoft.com/office/drawing/2014/main" xmlns="" id="{563BE008-F8C7-4D1C-8DE1-79855C079A30}"/>
                </a:ext>
              </a:extLst>
            </p:cNvPr>
            <p:cNvSpPr txBox="1"/>
            <p:nvPr/>
          </p:nvSpPr>
          <p:spPr>
            <a:xfrm>
              <a:off x="417035" y="4723379"/>
              <a:ext cx="2060556" cy="1107996"/>
            </a:xfrm>
            <a:prstGeom prst="rect">
              <a:avLst/>
            </a:prstGeom>
            <a:noFill/>
          </p:spPr>
          <p:txBody>
            <a:bodyPr wrap="square" rtlCol="0">
              <a:spAutoFit/>
            </a:bodyPr>
            <a:lstStyle/>
            <a:p>
              <a:pPr algn="ct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nvGrpSpPr>
          <p:cNvPr id="24" name="组合 23">
            <a:extLst>
              <a:ext uri="{FF2B5EF4-FFF2-40B4-BE49-F238E27FC236}">
                <a16:creationId xmlns:a16="http://schemas.microsoft.com/office/drawing/2014/main" xmlns="" id="{E936334E-3D37-4198-BC04-6D3EA1EBEB3D}"/>
              </a:ext>
            </a:extLst>
          </p:cNvPr>
          <p:cNvGrpSpPr/>
          <p:nvPr/>
        </p:nvGrpSpPr>
        <p:grpSpPr>
          <a:xfrm>
            <a:off x="5064176" y="2103004"/>
            <a:ext cx="2060556" cy="1559627"/>
            <a:chOff x="417035" y="4271748"/>
            <a:chExt cx="2060556" cy="1559627"/>
          </a:xfrm>
        </p:grpSpPr>
        <p:sp>
          <p:nvSpPr>
            <p:cNvPr id="25" name="文本框 24">
              <a:extLst>
                <a:ext uri="{FF2B5EF4-FFF2-40B4-BE49-F238E27FC236}">
                  <a16:creationId xmlns:a16="http://schemas.microsoft.com/office/drawing/2014/main" xmlns="" id="{06BC131E-2D72-4500-98F6-27A04D530487}"/>
                </a:ext>
              </a:extLst>
            </p:cNvPr>
            <p:cNvSpPr txBox="1"/>
            <p:nvPr/>
          </p:nvSpPr>
          <p:spPr>
            <a:xfrm>
              <a:off x="520908" y="4271748"/>
              <a:ext cx="1852810"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26" name="文本框 25">
              <a:extLst>
                <a:ext uri="{FF2B5EF4-FFF2-40B4-BE49-F238E27FC236}">
                  <a16:creationId xmlns:a16="http://schemas.microsoft.com/office/drawing/2014/main" xmlns="" id="{9C547F93-30A3-4086-B9F9-92D5F9EFE752}"/>
                </a:ext>
              </a:extLst>
            </p:cNvPr>
            <p:cNvSpPr txBox="1"/>
            <p:nvPr/>
          </p:nvSpPr>
          <p:spPr>
            <a:xfrm>
              <a:off x="417035" y="4723379"/>
              <a:ext cx="2060556" cy="1107996"/>
            </a:xfrm>
            <a:prstGeom prst="rect">
              <a:avLst/>
            </a:prstGeom>
            <a:noFill/>
          </p:spPr>
          <p:txBody>
            <a:bodyPr wrap="square" rtlCol="0">
              <a:spAutoFit/>
            </a:bodyPr>
            <a:lstStyle/>
            <a:p>
              <a:pPr algn="ct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nvGrpSpPr>
          <p:cNvPr id="27" name="组合 26">
            <a:extLst>
              <a:ext uri="{FF2B5EF4-FFF2-40B4-BE49-F238E27FC236}">
                <a16:creationId xmlns:a16="http://schemas.microsoft.com/office/drawing/2014/main" xmlns="" id="{BAC65896-BDB8-4F88-B634-E8C0961EF0E5}"/>
              </a:ext>
            </a:extLst>
          </p:cNvPr>
          <p:cNvGrpSpPr/>
          <p:nvPr/>
        </p:nvGrpSpPr>
        <p:grpSpPr>
          <a:xfrm>
            <a:off x="8540917" y="2103004"/>
            <a:ext cx="2060556" cy="1559627"/>
            <a:chOff x="417035" y="4271748"/>
            <a:chExt cx="2060556" cy="1559627"/>
          </a:xfrm>
        </p:grpSpPr>
        <p:sp>
          <p:nvSpPr>
            <p:cNvPr id="28" name="文本框 27">
              <a:extLst>
                <a:ext uri="{FF2B5EF4-FFF2-40B4-BE49-F238E27FC236}">
                  <a16:creationId xmlns:a16="http://schemas.microsoft.com/office/drawing/2014/main" xmlns="" id="{73BCADFE-3434-41A0-9DCE-BBF3F1D42757}"/>
                </a:ext>
              </a:extLst>
            </p:cNvPr>
            <p:cNvSpPr txBox="1"/>
            <p:nvPr/>
          </p:nvSpPr>
          <p:spPr>
            <a:xfrm>
              <a:off x="520908" y="4271748"/>
              <a:ext cx="1852810"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29" name="文本框 28">
              <a:extLst>
                <a:ext uri="{FF2B5EF4-FFF2-40B4-BE49-F238E27FC236}">
                  <a16:creationId xmlns:a16="http://schemas.microsoft.com/office/drawing/2014/main" xmlns="" id="{A7BE79C0-90BE-43FF-8840-3232E944DDB1}"/>
                </a:ext>
              </a:extLst>
            </p:cNvPr>
            <p:cNvSpPr txBox="1"/>
            <p:nvPr/>
          </p:nvSpPr>
          <p:spPr>
            <a:xfrm>
              <a:off x="417035" y="4723379"/>
              <a:ext cx="2060556" cy="1107996"/>
            </a:xfrm>
            <a:prstGeom prst="rect">
              <a:avLst/>
            </a:prstGeom>
            <a:noFill/>
          </p:spPr>
          <p:txBody>
            <a:bodyPr wrap="square" rtlCol="0">
              <a:spAutoFit/>
            </a:bodyPr>
            <a:lstStyle/>
            <a:p>
              <a:pPr algn="ct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spTree>
    <p:extLst>
      <p:ext uri="{BB962C8B-B14F-4D97-AF65-F5344CB8AC3E}">
        <p14:creationId xmlns:p14="http://schemas.microsoft.com/office/powerpoint/2010/main" val="41873113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921114C5-7391-46FB-9D99-A0268F237A00}"/>
              </a:ext>
            </a:extLst>
          </p:cNvPr>
          <p:cNvGrpSpPr/>
          <p:nvPr/>
        </p:nvGrpSpPr>
        <p:grpSpPr>
          <a:xfrm>
            <a:off x="3683768" y="2973746"/>
            <a:ext cx="5275036" cy="830997"/>
            <a:chOff x="3458482" y="2973746"/>
            <a:chExt cx="5275036" cy="830997"/>
          </a:xfrm>
        </p:grpSpPr>
        <p:sp>
          <p:nvSpPr>
            <p:cNvPr id="27" name="文本框 26">
              <a:extLst>
                <a:ext uri="{FF2B5EF4-FFF2-40B4-BE49-F238E27FC236}">
                  <a16:creationId xmlns:a16="http://schemas.microsoft.com/office/drawing/2014/main" xmlns="" id="{0F73EBA8-8ADB-49B7-B549-07399A812E34}"/>
                </a:ext>
              </a:extLst>
            </p:cNvPr>
            <p:cNvSpPr txBox="1"/>
            <p:nvPr/>
          </p:nvSpPr>
          <p:spPr>
            <a:xfrm>
              <a:off x="3560753" y="2973746"/>
              <a:ext cx="5172765" cy="830997"/>
            </a:xfrm>
            <a:prstGeom prst="rect">
              <a:avLst/>
            </a:prstGeom>
            <a:noFill/>
          </p:spPr>
          <p:txBody>
            <a:bodyPr wrap="square" rtlCol="0">
              <a:spAutoFit/>
            </a:bodyPr>
            <a:lstStyle/>
            <a:p>
              <a:pPr algn="ctr"/>
              <a:r>
                <a:rPr lang="zh-CN" altLang="en-US" sz="4800" dirty="0">
                  <a:solidFill>
                    <a:schemeClr val="tx1">
                      <a:lumMod val="75000"/>
                      <a:lumOff val="25000"/>
                    </a:schemeClr>
                  </a:solidFill>
                  <a:latin typeface="方正兰亭黑简体" panose="02000000000000000000" pitchFamily="2" charset="-122"/>
                  <a:ea typeface="方正兰亭黑简体" panose="02000000000000000000" pitchFamily="2" charset="-122"/>
                </a:rPr>
                <a:t>后期工作目标</a:t>
              </a:r>
            </a:p>
          </p:txBody>
        </p:sp>
        <p:grpSp>
          <p:nvGrpSpPr>
            <p:cNvPr id="7" name="组合 6">
              <a:extLst>
                <a:ext uri="{FF2B5EF4-FFF2-40B4-BE49-F238E27FC236}">
                  <a16:creationId xmlns:a16="http://schemas.microsoft.com/office/drawing/2014/main" xmlns="" id="{EF97F0C0-58AE-472A-B552-0945457F786E}"/>
                </a:ext>
              </a:extLst>
            </p:cNvPr>
            <p:cNvGrpSpPr/>
            <p:nvPr/>
          </p:nvGrpSpPr>
          <p:grpSpPr>
            <a:xfrm>
              <a:off x="3458482" y="3091070"/>
              <a:ext cx="675861" cy="675861"/>
              <a:chOff x="3433852" y="3026236"/>
              <a:chExt cx="675861" cy="675861"/>
            </a:xfrm>
          </p:grpSpPr>
          <p:sp>
            <p:nvSpPr>
              <p:cNvPr id="2" name="椭圆 1">
                <a:extLst>
                  <a:ext uri="{FF2B5EF4-FFF2-40B4-BE49-F238E27FC236}">
                    <a16:creationId xmlns:a16="http://schemas.microsoft.com/office/drawing/2014/main" xmlns="" id="{96552F9C-24D8-45ED-9F24-34E45E4FA83B}"/>
                  </a:ext>
                </a:extLst>
              </p:cNvPr>
              <p:cNvSpPr/>
              <p:nvPr/>
            </p:nvSpPr>
            <p:spPr>
              <a:xfrm>
                <a:off x="3433852" y="3026236"/>
                <a:ext cx="675861" cy="675861"/>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B0B8CFC-A97C-4B20-92C0-8ECD8E280C50}"/>
                  </a:ext>
                </a:extLst>
              </p:cNvPr>
              <p:cNvSpPr txBox="1"/>
              <p:nvPr/>
            </p:nvSpPr>
            <p:spPr>
              <a:xfrm>
                <a:off x="3484987" y="3133334"/>
                <a:ext cx="573590" cy="461665"/>
              </a:xfrm>
              <a:prstGeom prst="rect">
                <a:avLst/>
              </a:prstGeom>
              <a:noFill/>
            </p:spPr>
            <p:txBody>
              <a:bodyPr wrap="square" rtlCol="0">
                <a:spAutoFit/>
              </a:bodyPr>
              <a:lstStyle/>
              <a:p>
                <a:pPr algn="ctr"/>
                <a:r>
                  <a:rPr lang="en-US" altLang="zh-CN" sz="2400" dirty="0">
                    <a:solidFill>
                      <a:schemeClr val="bg1">
                        <a:lumMod val="95000"/>
                      </a:schemeClr>
                    </a:solidFill>
                    <a:latin typeface="方正兰亭黑简体" panose="02000000000000000000" pitchFamily="2" charset="-122"/>
                    <a:ea typeface="方正兰亭黑简体" panose="02000000000000000000" pitchFamily="2" charset="-122"/>
                  </a:rPr>
                  <a:t>04</a:t>
                </a:r>
                <a:endParaRPr lang="zh-CN" altLang="en-US" sz="2400" dirty="0">
                  <a:solidFill>
                    <a:schemeClr val="bg1">
                      <a:lumMod val="95000"/>
                    </a:schemeClr>
                  </a:solidFill>
                  <a:latin typeface="方正兰亭黑简体" panose="02000000000000000000" pitchFamily="2" charset="-122"/>
                  <a:ea typeface="方正兰亭黑简体" panose="02000000000000000000" pitchFamily="2" charset="-122"/>
                </a:endParaRPr>
              </a:p>
            </p:txBody>
          </p:sp>
        </p:grpSp>
      </p:grpSp>
    </p:spTree>
    <p:extLst>
      <p:ext uri="{BB962C8B-B14F-4D97-AF65-F5344CB8AC3E}">
        <p14:creationId xmlns:p14="http://schemas.microsoft.com/office/powerpoint/2010/main" val="33618118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剪去单角 8">
            <a:extLst>
              <a:ext uri="{FF2B5EF4-FFF2-40B4-BE49-F238E27FC236}">
                <a16:creationId xmlns:a16="http://schemas.microsoft.com/office/drawing/2014/main" xmlns="" id="{393ED915-9258-4D19-83E2-7B49B9CBABAD}"/>
              </a:ext>
            </a:extLst>
          </p:cNvPr>
          <p:cNvSpPr/>
          <p:nvPr/>
        </p:nvSpPr>
        <p:spPr>
          <a:xfrm>
            <a:off x="1364779" y="980661"/>
            <a:ext cx="9011673" cy="2067339"/>
          </a:xfrm>
          <a:prstGeom prst="snip1Rect">
            <a:avLst/>
          </a:prstGeom>
          <a:blipFill dpi="0" rotWithShape="1">
            <a:blip r:embed="rId2">
              <a:extLst>
                <a:ext uri="{28A0092B-C50C-407E-A947-70E740481C1C}">
                  <a14:useLocalDpi xmlns:a14="http://schemas.microsoft.com/office/drawing/2010/main" val="0"/>
                </a:ext>
              </a:extLst>
            </a:blip>
            <a:srcRect/>
            <a:stretch>
              <a:fillRect t="-95303" b="-95303"/>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1A498453-A9E3-474C-993F-AF847AF36269}"/>
              </a:ext>
            </a:extLst>
          </p:cNvPr>
          <p:cNvSpPr txBox="1"/>
          <p:nvPr/>
        </p:nvSpPr>
        <p:spPr>
          <a:xfrm>
            <a:off x="1285267" y="3271375"/>
            <a:ext cx="3665707" cy="461665"/>
          </a:xfrm>
          <a:prstGeom prst="rect">
            <a:avLst/>
          </a:prstGeom>
          <a:noFill/>
        </p:spPr>
        <p:txBody>
          <a:bodyPr wrap="square" rtlCol="0">
            <a:spAutoFit/>
          </a:bodyPr>
          <a:lstStyle/>
          <a:p>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11" name="文本框 10">
            <a:extLst>
              <a:ext uri="{FF2B5EF4-FFF2-40B4-BE49-F238E27FC236}">
                <a16:creationId xmlns:a16="http://schemas.microsoft.com/office/drawing/2014/main" xmlns="" id="{DE5E8215-C796-4FE5-B7EB-D944F4FE2159}"/>
              </a:ext>
            </a:extLst>
          </p:cNvPr>
          <p:cNvSpPr txBox="1"/>
          <p:nvPr/>
        </p:nvSpPr>
        <p:spPr>
          <a:xfrm>
            <a:off x="1310667" y="3723558"/>
            <a:ext cx="8275626" cy="769441"/>
          </a:xfrm>
          <a:prstGeom prst="rect">
            <a:avLst/>
          </a:prstGeom>
          <a:noFill/>
        </p:spPr>
        <p:txBody>
          <a:bodyPr wrap="square" rtlCol="0">
            <a:spAutoFit/>
          </a:bodyPr>
          <a:lstStyle/>
          <a:p>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 Life if only such as first see, what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a:p>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nvGrpSpPr>
          <p:cNvPr id="21" name="组合 20">
            <a:extLst>
              <a:ext uri="{FF2B5EF4-FFF2-40B4-BE49-F238E27FC236}">
                <a16:creationId xmlns:a16="http://schemas.microsoft.com/office/drawing/2014/main" xmlns="" id="{877619BD-7D7C-41A7-B4F3-B5FCE1A42AAD}"/>
              </a:ext>
            </a:extLst>
          </p:cNvPr>
          <p:cNvGrpSpPr/>
          <p:nvPr/>
        </p:nvGrpSpPr>
        <p:grpSpPr>
          <a:xfrm>
            <a:off x="1674946" y="4945182"/>
            <a:ext cx="2733741" cy="1559627"/>
            <a:chOff x="2098442" y="4945182"/>
            <a:chExt cx="2733741" cy="1559627"/>
          </a:xfrm>
        </p:grpSpPr>
        <p:sp>
          <p:nvSpPr>
            <p:cNvPr id="12" name="stationery-stacked-papers_29343">
              <a:extLst>
                <a:ext uri="{FF2B5EF4-FFF2-40B4-BE49-F238E27FC236}">
                  <a16:creationId xmlns:a16="http://schemas.microsoft.com/office/drawing/2014/main" xmlns="" id="{71C6407B-3AFF-44CD-B0D0-A4EACA34D2A3}"/>
                </a:ext>
              </a:extLst>
            </p:cNvPr>
            <p:cNvSpPr>
              <a:spLocks noChangeAspect="1"/>
            </p:cNvSpPr>
            <p:nvPr/>
          </p:nvSpPr>
          <p:spPr bwMode="auto">
            <a:xfrm>
              <a:off x="2098442" y="5500223"/>
              <a:ext cx="609685" cy="405065"/>
            </a:xfrm>
            <a:custGeom>
              <a:avLst/>
              <a:gdLst>
                <a:gd name="connsiteX0" fmla="*/ 0 w 604107"/>
                <a:gd name="connsiteY0" fmla="*/ 379555 h 401360"/>
                <a:gd name="connsiteX1" fmla="*/ 375408 w 604107"/>
                <a:gd name="connsiteY1" fmla="*/ 379555 h 401360"/>
                <a:gd name="connsiteX2" fmla="*/ 375408 w 604107"/>
                <a:gd name="connsiteY2" fmla="*/ 401360 h 401360"/>
                <a:gd name="connsiteX3" fmla="*/ 0 w 604107"/>
                <a:gd name="connsiteY3" fmla="*/ 401360 h 401360"/>
                <a:gd name="connsiteX4" fmla="*/ 593808 w 604107"/>
                <a:gd name="connsiteY4" fmla="*/ 283516 h 401360"/>
                <a:gd name="connsiteX5" fmla="*/ 593808 w 604107"/>
                <a:gd name="connsiteY5" fmla="*/ 305281 h 401360"/>
                <a:gd name="connsiteX6" fmla="*/ 380983 w 604107"/>
                <a:gd name="connsiteY6" fmla="*/ 401360 h 401360"/>
                <a:gd name="connsiteX7" fmla="*/ 380983 w 604107"/>
                <a:gd name="connsiteY7" fmla="*/ 379596 h 401360"/>
                <a:gd name="connsiteX8" fmla="*/ 538457 w 604107"/>
                <a:gd name="connsiteY8" fmla="*/ 275965 h 401360"/>
                <a:gd name="connsiteX9" fmla="*/ 593808 w 604107"/>
                <a:gd name="connsiteY9" fmla="*/ 275965 h 401360"/>
                <a:gd name="connsiteX10" fmla="*/ 375988 w 604107"/>
                <a:gd name="connsiteY10" fmla="*/ 371722 h 401360"/>
                <a:gd name="connsiteX11" fmla="*/ 0 w 604107"/>
                <a:gd name="connsiteY11" fmla="*/ 371722 h 401360"/>
                <a:gd name="connsiteX12" fmla="*/ 141676 w 604107"/>
                <a:gd name="connsiteY12" fmla="*/ 314755 h 401360"/>
                <a:gd name="connsiteX13" fmla="*/ 372833 w 604107"/>
                <a:gd name="connsiteY13" fmla="*/ 351540 h 401360"/>
                <a:gd name="connsiteX14" fmla="*/ 379716 w 604107"/>
                <a:gd name="connsiteY14" fmla="*/ 351540 h 401360"/>
                <a:gd name="connsiteX15" fmla="*/ 153160 w 604107"/>
                <a:gd name="connsiteY15" fmla="*/ 175127 h 401360"/>
                <a:gd name="connsiteX16" fmla="*/ 375148 w 604107"/>
                <a:gd name="connsiteY16" fmla="*/ 311733 h 401360"/>
                <a:gd name="connsiteX17" fmla="*/ 378016 w 604107"/>
                <a:gd name="connsiteY17" fmla="*/ 312019 h 401360"/>
                <a:gd name="connsiteX18" fmla="*/ 557557 w 604107"/>
                <a:gd name="connsiteY18" fmla="*/ 230256 h 401360"/>
                <a:gd name="connsiteX19" fmla="*/ 587528 w 604107"/>
                <a:gd name="connsiteY19" fmla="*/ 230829 h 401360"/>
                <a:gd name="connsiteX20" fmla="*/ 377442 w 604107"/>
                <a:gd name="connsiteY20" fmla="*/ 330921 h 401360"/>
                <a:gd name="connsiteX21" fmla="*/ 40445 w 604107"/>
                <a:gd name="connsiteY21" fmla="*/ 245435 h 401360"/>
                <a:gd name="connsiteX22" fmla="*/ 42166 w 604107"/>
                <a:gd name="connsiteY22" fmla="*/ 225245 h 401360"/>
                <a:gd name="connsiteX23" fmla="*/ 310750 w 604107"/>
                <a:gd name="connsiteY23" fmla="*/ 20564 h 401360"/>
                <a:gd name="connsiteX24" fmla="*/ 308025 w 604107"/>
                <a:gd name="connsiteY24" fmla="*/ 20850 h 401360"/>
                <a:gd name="connsiteX25" fmla="*/ 130338 w 604107"/>
                <a:gd name="connsiteY25" fmla="*/ 63649 h 401360"/>
                <a:gd name="connsiteX26" fmla="*/ 125749 w 604107"/>
                <a:gd name="connsiteY26" fmla="*/ 66941 h 401360"/>
                <a:gd name="connsiteX27" fmla="*/ 126179 w 604107"/>
                <a:gd name="connsiteY27" fmla="*/ 71951 h 401360"/>
                <a:gd name="connsiteX28" fmla="*/ 379444 w 604107"/>
                <a:gd name="connsiteY28" fmla="*/ 272920 h 401360"/>
                <a:gd name="connsiteX29" fmla="*/ 555553 w 604107"/>
                <a:gd name="connsiteY29" fmla="*/ 192618 h 401360"/>
                <a:gd name="connsiteX30" fmla="*/ 324948 w 604107"/>
                <a:gd name="connsiteY30" fmla="*/ 29438 h 401360"/>
                <a:gd name="connsiteX31" fmla="*/ 310750 w 604107"/>
                <a:gd name="connsiteY31" fmla="*/ 20564 h 401360"/>
                <a:gd name="connsiteX32" fmla="*/ 303149 w 604107"/>
                <a:gd name="connsiteY32" fmla="*/ 810 h 401360"/>
                <a:gd name="connsiteX33" fmla="*/ 343448 w 604107"/>
                <a:gd name="connsiteY33" fmla="*/ 20134 h 401360"/>
                <a:gd name="connsiteX34" fmla="*/ 593844 w 604107"/>
                <a:gd name="connsiteY34" fmla="*/ 176300 h 401360"/>
                <a:gd name="connsiteX35" fmla="*/ 603883 w 604107"/>
                <a:gd name="connsiteY35" fmla="*/ 184459 h 401360"/>
                <a:gd name="connsiteX36" fmla="*/ 598003 w 604107"/>
                <a:gd name="connsiteY36" fmla="*/ 196054 h 401360"/>
                <a:gd name="connsiteX37" fmla="*/ 385324 w 604107"/>
                <a:gd name="connsiteY37" fmla="*/ 292816 h 401360"/>
                <a:gd name="connsiteX38" fmla="*/ 381021 w 604107"/>
                <a:gd name="connsiteY38" fmla="*/ 293818 h 401360"/>
                <a:gd name="connsiteX39" fmla="*/ 379731 w 604107"/>
                <a:gd name="connsiteY39" fmla="*/ 293675 h 401360"/>
                <a:gd name="connsiteX40" fmla="*/ 108109 w 604107"/>
                <a:gd name="connsiteY40" fmla="*/ 81684 h 401360"/>
                <a:gd name="connsiteX41" fmla="*/ 106818 w 604107"/>
                <a:gd name="connsiteY41" fmla="*/ 58496 h 401360"/>
                <a:gd name="connsiteX42" fmla="*/ 125605 w 604107"/>
                <a:gd name="connsiteY42" fmla="*/ 43609 h 40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4107" h="401360">
                  <a:moveTo>
                    <a:pt x="0" y="379555"/>
                  </a:moveTo>
                  <a:lnTo>
                    <a:pt x="375408" y="379555"/>
                  </a:lnTo>
                  <a:lnTo>
                    <a:pt x="375408" y="401360"/>
                  </a:lnTo>
                  <a:lnTo>
                    <a:pt x="0" y="401360"/>
                  </a:lnTo>
                  <a:close/>
                  <a:moveTo>
                    <a:pt x="593808" y="283516"/>
                  </a:moveTo>
                  <a:lnTo>
                    <a:pt x="593808" y="305281"/>
                  </a:lnTo>
                  <a:lnTo>
                    <a:pt x="380983" y="401360"/>
                  </a:lnTo>
                  <a:lnTo>
                    <a:pt x="380983" y="379596"/>
                  </a:lnTo>
                  <a:close/>
                  <a:moveTo>
                    <a:pt x="538457" y="275965"/>
                  </a:moveTo>
                  <a:lnTo>
                    <a:pt x="593808" y="275965"/>
                  </a:lnTo>
                  <a:lnTo>
                    <a:pt x="375988" y="371722"/>
                  </a:lnTo>
                  <a:lnTo>
                    <a:pt x="0" y="371722"/>
                  </a:lnTo>
                  <a:lnTo>
                    <a:pt x="141676" y="314755"/>
                  </a:lnTo>
                  <a:cubicBezTo>
                    <a:pt x="199466" y="334650"/>
                    <a:pt x="276757" y="351540"/>
                    <a:pt x="372833" y="351540"/>
                  </a:cubicBezTo>
                  <a:lnTo>
                    <a:pt x="379716" y="351540"/>
                  </a:lnTo>
                  <a:close/>
                  <a:moveTo>
                    <a:pt x="153160" y="175127"/>
                  </a:moveTo>
                  <a:cubicBezTo>
                    <a:pt x="199192" y="232977"/>
                    <a:pt x="272471" y="298416"/>
                    <a:pt x="375148" y="311733"/>
                  </a:cubicBezTo>
                  <a:lnTo>
                    <a:pt x="378016" y="312019"/>
                  </a:lnTo>
                  <a:lnTo>
                    <a:pt x="557557" y="230256"/>
                  </a:lnTo>
                  <a:cubicBezTo>
                    <a:pt x="576199" y="230829"/>
                    <a:pt x="587528" y="230829"/>
                    <a:pt x="587528" y="230829"/>
                  </a:cubicBezTo>
                  <a:lnTo>
                    <a:pt x="377442" y="330921"/>
                  </a:lnTo>
                  <a:cubicBezTo>
                    <a:pt x="197041" y="331923"/>
                    <a:pt x="81745" y="271353"/>
                    <a:pt x="40445" y="245435"/>
                  </a:cubicBezTo>
                  <a:cubicBezTo>
                    <a:pt x="30837" y="239277"/>
                    <a:pt x="31841" y="229970"/>
                    <a:pt x="42166" y="225245"/>
                  </a:cubicBezTo>
                  <a:close/>
                  <a:moveTo>
                    <a:pt x="310750" y="20564"/>
                  </a:moveTo>
                  <a:cubicBezTo>
                    <a:pt x="309746" y="20564"/>
                    <a:pt x="308885" y="20707"/>
                    <a:pt x="308025" y="20850"/>
                  </a:cubicBezTo>
                  <a:lnTo>
                    <a:pt x="130338" y="63649"/>
                  </a:lnTo>
                  <a:cubicBezTo>
                    <a:pt x="128043" y="64078"/>
                    <a:pt x="126322" y="65366"/>
                    <a:pt x="125749" y="66941"/>
                  </a:cubicBezTo>
                  <a:cubicBezTo>
                    <a:pt x="124888" y="68659"/>
                    <a:pt x="125605" y="70663"/>
                    <a:pt x="126179" y="71951"/>
                  </a:cubicBezTo>
                  <a:cubicBezTo>
                    <a:pt x="155435" y="125915"/>
                    <a:pt x="238184" y="253023"/>
                    <a:pt x="379444" y="272920"/>
                  </a:cubicBezTo>
                  <a:lnTo>
                    <a:pt x="555553" y="192618"/>
                  </a:lnTo>
                  <a:cubicBezTo>
                    <a:pt x="496755" y="182455"/>
                    <a:pt x="384177" y="147529"/>
                    <a:pt x="324948" y="29438"/>
                  </a:cubicBezTo>
                  <a:cubicBezTo>
                    <a:pt x="322366" y="24285"/>
                    <a:pt x="316486" y="20564"/>
                    <a:pt x="310750" y="20564"/>
                  </a:cubicBezTo>
                  <a:close/>
                  <a:moveTo>
                    <a:pt x="303149" y="810"/>
                  </a:moveTo>
                  <a:cubicBezTo>
                    <a:pt x="318494" y="-2768"/>
                    <a:pt x="336277" y="5820"/>
                    <a:pt x="343448" y="20134"/>
                  </a:cubicBezTo>
                  <a:cubicBezTo>
                    <a:pt x="419886" y="172578"/>
                    <a:pt x="592123" y="176300"/>
                    <a:pt x="593844" y="176300"/>
                  </a:cubicBezTo>
                  <a:cubicBezTo>
                    <a:pt x="598720" y="176300"/>
                    <a:pt x="602879" y="179736"/>
                    <a:pt x="603883" y="184459"/>
                  </a:cubicBezTo>
                  <a:cubicBezTo>
                    <a:pt x="604887" y="189183"/>
                    <a:pt x="602449" y="194050"/>
                    <a:pt x="598003" y="196054"/>
                  </a:cubicBezTo>
                  <a:lnTo>
                    <a:pt x="385324" y="292816"/>
                  </a:lnTo>
                  <a:cubicBezTo>
                    <a:pt x="384033" y="293389"/>
                    <a:pt x="382456" y="293818"/>
                    <a:pt x="381021" y="293818"/>
                  </a:cubicBezTo>
                  <a:cubicBezTo>
                    <a:pt x="380591" y="293818"/>
                    <a:pt x="380161" y="293675"/>
                    <a:pt x="379731" y="293675"/>
                  </a:cubicBezTo>
                  <a:cubicBezTo>
                    <a:pt x="227141" y="273922"/>
                    <a:pt x="138943" y="138797"/>
                    <a:pt x="108109" y="81684"/>
                  </a:cubicBezTo>
                  <a:cubicBezTo>
                    <a:pt x="104094" y="74241"/>
                    <a:pt x="103520" y="65796"/>
                    <a:pt x="106818" y="58496"/>
                  </a:cubicBezTo>
                  <a:cubicBezTo>
                    <a:pt x="110117" y="51052"/>
                    <a:pt x="117001" y="45613"/>
                    <a:pt x="125605" y="43609"/>
                  </a:cubicBezTo>
                  <a:close/>
                </a:path>
              </a:pathLst>
            </a:custGeom>
            <a:solidFill>
              <a:srgbClr val="595959"/>
            </a:solidFill>
            <a:ln>
              <a:noFill/>
            </a:ln>
          </p:spPr>
        </p:sp>
        <p:grpSp>
          <p:nvGrpSpPr>
            <p:cNvPr id="17" name="组合 16">
              <a:extLst>
                <a:ext uri="{FF2B5EF4-FFF2-40B4-BE49-F238E27FC236}">
                  <a16:creationId xmlns:a16="http://schemas.microsoft.com/office/drawing/2014/main" xmlns="" id="{B8DA8D78-F0CD-49CB-835F-ECD4B05F97B6}"/>
                </a:ext>
              </a:extLst>
            </p:cNvPr>
            <p:cNvGrpSpPr/>
            <p:nvPr/>
          </p:nvGrpSpPr>
          <p:grpSpPr>
            <a:xfrm>
              <a:off x="2746227" y="4945182"/>
              <a:ext cx="2085956" cy="1559627"/>
              <a:chOff x="2746227" y="4945182"/>
              <a:chExt cx="2085956" cy="1559627"/>
            </a:xfrm>
          </p:grpSpPr>
          <p:sp>
            <p:nvSpPr>
              <p:cNvPr id="15" name="文本框 14">
                <a:extLst>
                  <a:ext uri="{FF2B5EF4-FFF2-40B4-BE49-F238E27FC236}">
                    <a16:creationId xmlns:a16="http://schemas.microsoft.com/office/drawing/2014/main" xmlns="" id="{8094C127-AA06-467F-B267-139829F05A4D}"/>
                  </a:ext>
                </a:extLst>
              </p:cNvPr>
              <p:cNvSpPr txBox="1"/>
              <p:nvPr/>
            </p:nvSpPr>
            <p:spPr>
              <a:xfrm>
                <a:off x="2746227" y="4945182"/>
                <a:ext cx="1852810" cy="461665"/>
              </a:xfrm>
              <a:prstGeom prst="rect">
                <a:avLst/>
              </a:prstGeom>
              <a:noFill/>
            </p:spPr>
            <p:txBody>
              <a:bodyPr wrap="square" rtlCol="0">
                <a:spAutoFit/>
              </a:bodyPr>
              <a:lstStyle/>
              <a:p>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16" name="文本框 15">
                <a:extLst>
                  <a:ext uri="{FF2B5EF4-FFF2-40B4-BE49-F238E27FC236}">
                    <a16:creationId xmlns:a16="http://schemas.microsoft.com/office/drawing/2014/main" xmlns="" id="{AB0AFB92-B856-4E99-B470-EA39EB858404}"/>
                  </a:ext>
                </a:extLst>
              </p:cNvPr>
              <p:cNvSpPr txBox="1"/>
              <p:nvPr/>
            </p:nvSpPr>
            <p:spPr>
              <a:xfrm>
                <a:off x="2771627" y="5396813"/>
                <a:ext cx="2060556" cy="1107996"/>
              </a:xfrm>
              <a:prstGeom prst="rect">
                <a:avLst/>
              </a:prstGeom>
              <a:noFill/>
            </p:spPr>
            <p:txBody>
              <a:bodyPr wrap="square" rtlCol="0">
                <a:spAutoFit/>
              </a:bodyPr>
              <a:lstStyle/>
              <a:p>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grpSp>
        <p:nvGrpSpPr>
          <p:cNvPr id="22" name="组合 21">
            <a:extLst>
              <a:ext uri="{FF2B5EF4-FFF2-40B4-BE49-F238E27FC236}">
                <a16:creationId xmlns:a16="http://schemas.microsoft.com/office/drawing/2014/main" xmlns="" id="{C5C5F19A-AC1B-4D87-BA07-D31265EFC5DE}"/>
              </a:ext>
            </a:extLst>
          </p:cNvPr>
          <p:cNvGrpSpPr/>
          <p:nvPr/>
        </p:nvGrpSpPr>
        <p:grpSpPr>
          <a:xfrm>
            <a:off x="6132513" y="4945182"/>
            <a:ext cx="2708341" cy="1559627"/>
            <a:chOff x="6441842" y="4945182"/>
            <a:chExt cx="2708341" cy="1559627"/>
          </a:xfrm>
        </p:grpSpPr>
        <p:sp>
          <p:nvSpPr>
            <p:cNvPr id="13" name="analytics_329111">
              <a:extLst>
                <a:ext uri="{FF2B5EF4-FFF2-40B4-BE49-F238E27FC236}">
                  <a16:creationId xmlns:a16="http://schemas.microsoft.com/office/drawing/2014/main" xmlns="" id="{104C167E-AE69-4C8F-BA83-067D193BBEA3}"/>
                </a:ext>
              </a:extLst>
            </p:cNvPr>
            <p:cNvSpPr>
              <a:spLocks noChangeAspect="1"/>
            </p:cNvSpPr>
            <p:nvPr/>
          </p:nvSpPr>
          <p:spPr bwMode="auto">
            <a:xfrm>
              <a:off x="6441842" y="5457883"/>
              <a:ext cx="609685" cy="489744"/>
            </a:xfrm>
            <a:custGeom>
              <a:avLst/>
              <a:gdLst>
                <a:gd name="T0" fmla="*/ 6609 w 6827"/>
                <a:gd name="T1" fmla="*/ 3778 h 5492"/>
                <a:gd name="T2" fmla="*/ 5229 w 6827"/>
                <a:gd name="T3" fmla="*/ 3778 h 5492"/>
                <a:gd name="T4" fmla="*/ 5229 w 6827"/>
                <a:gd name="T5" fmla="*/ 2004 h 5492"/>
                <a:gd name="T6" fmla="*/ 5650 w 6827"/>
                <a:gd name="T7" fmla="*/ 2004 h 5492"/>
                <a:gd name="T8" fmla="*/ 5810 w 6827"/>
                <a:gd name="T9" fmla="*/ 1638 h 5492"/>
                <a:gd name="T10" fmla="*/ 4372 w 6827"/>
                <a:gd name="T11" fmla="*/ 92 h 5492"/>
                <a:gd name="T12" fmla="*/ 4053 w 6827"/>
                <a:gd name="T13" fmla="*/ 92 h 5492"/>
                <a:gd name="T14" fmla="*/ 2615 w 6827"/>
                <a:gd name="T15" fmla="*/ 1638 h 5492"/>
                <a:gd name="T16" fmla="*/ 2774 w 6827"/>
                <a:gd name="T17" fmla="*/ 2004 h 5492"/>
                <a:gd name="T18" fmla="*/ 3195 w 6827"/>
                <a:gd name="T19" fmla="*/ 2004 h 5492"/>
                <a:gd name="T20" fmla="*/ 3195 w 6827"/>
                <a:gd name="T21" fmla="*/ 2499 h 5492"/>
                <a:gd name="T22" fmla="*/ 1816 w 6827"/>
                <a:gd name="T23" fmla="*/ 2499 h 5492"/>
                <a:gd name="T24" fmla="*/ 1598 w 6827"/>
                <a:gd name="T25" fmla="*/ 2717 h 5492"/>
                <a:gd name="T26" fmla="*/ 1598 w 6827"/>
                <a:gd name="T27" fmla="*/ 3778 h 5492"/>
                <a:gd name="T28" fmla="*/ 218 w 6827"/>
                <a:gd name="T29" fmla="*/ 3778 h 5492"/>
                <a:gd name="T30" fmla="*/ 0 w 6827"/>
                <a:gd name="T31" fmla="*/ 3996 h 5492"/>
                <a:gd name="T32" fmla="*/ 0 w 6827"/>
                <a:gd name="T33" fmla="*/ 5274 h 5492"/>
                <a:gd name="T34" fmla="*/ 218 w 6827"/>
                <a:gd name="T35" fmla="*/ 5492 h 5492"/>
                <a:gd name="T36" fmla="*/ 6609 w 6827"/>
                <a:gd name="T37" fmla="*/ 5492 h 5492"/>
                <a:gd name="T38" fmla="*/ 6827 w 6827"/>
                <a:gd name="T39" fmla="*/ 5274 h 5492"/>
                <a:gd name="T40" fmla="*/ 6827 w 6827"/>
                <a:gd name="T41" fmla="*/ 3996 h 5492"/>
                <a:gd name="T42" fmla="*/ 6609 w 6827"/>
                <a:gd name="T43" fmla="*/ 3778 h 5492"/>
                <a:gd name="T44" fmla="*/ 3195 w 6827"/>
                <a:gd name="T45" fmla="*/ 5056 h 5492"/>
                <a:gd name="T46" fmla="*/ 2033 w 6827"/>
                <a:gd name="T47" fmla="*/ 5056 h 5492"/>
                <a:gd name="T48" fmla="*/ 2033 w 6827"/>
                <a:gd name="T49" fmla="*/ 2935 h 5492"/>
                <a:gd name="T50" fmla="*/ 3195 w 6827"/>
                <a:gd name="T51" fmla="*/ 2935 h 5492"/>
                <a:gd name="T52" fmla="*/ 3195 w 6827"/>
                <a:gd name="T53" fmla="*/ 5056 h 5492"/>
                <a:gd name="T54" fmla="*/ 6391 w 6827"/>
                <a:gd name="T55" fmla="*/ 5056 h 5492"/>
                <a:gd name="T56" fmla="*/ 5229 w 6827"/>
                <a:gd name="T57" fmla="*/ 5056 h 5492"/>
                <a:gd name="T58" fmla="*/ 5229 w 6827"/>
                <a:gd name="T59" fmla="*/ 4213 h 5492"/>
                <a:gd name="T60" fmla="*/ 6391 w 6827"/>
                <a:gd name="T61" fmla="*/ 4213 h 5492"/>
                <a:gd name="T62" fmla="*/ 6391 w 6827"/>
                <a:gd name="T63" fmla="*/ 5056 h 5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27" h="5492">
                  <a:moveTo>
                    <a:pt x="6609" y="3778"/>
                  </a:moveTo>
                  <a:lnTo>
                    <a:pt x="5229" y="3778"/>
                  </a:lnTo>
                  <a:lnTo>
                    <a:pt x="5229" y="2004"/>
                  </a:lnTo>
                  <a:lnTo>
                    <a:pt x="5650" y="2004"/>
                  </a:lnTo>
                  <a:cubicBezTo>
                    <a:pt x="5840" y="2004"/>
                    <a:pt x="5939" y="1777"/>
                    <a:pt x="5810" y="1638"/>
                  </a:cubicBezTo>
                  <a:lnTo>
                    <a:pt x="4372" y="92"/>
                  </a:lnTo>
                  <a:cubicBezTo>
                    <a:pt x="4286" y="0"/>
                    <a:pt x="4139" y="0"/>
                    <a:pt x="4053" y="92"/>
                  </a:cubicBezTo>
                  <a:lnTo>
                    <a:pt x="2615" y="1638"/>
                  </a:lnTo>
                  <a:cubicBezTo>
                    <a:pt x="2485" y="1777"/>
                    <a:pt x="2584" y="2004"/>
                    <a:pt x="2774" y="2004"/>
                  </a:cubicBezTo>
                  <a:lnTo>
                    <a:pt x="3195" y="2004"/>
                  </a:lnTo>
                  <a:lnTo>
                    <a:pt x="3195" y="2499"/>
                  </a:lnTo>
                  <a:lnTo>
                    <a:pt x="1816" y="2499"/>
                  </a:lnTo>
                  <a:cubicBezTo>
                    <a:pt x="1695" y="2499"/>
                    <a:pt x="1598" y="2597"/>
                    <a:pt x="1598" y="2717"/>
                  </a:cubicBezTo>
                  <a:lnTo>
                    <a:pt x="1598" y="3778"/>
                  </a:lnTo>
                  <a:lnTo>
                    <a:pt x="218" y="3778"/>
                  </a:lnTo>
                  <a:cubicBezTo>
                    <a:pt x="98" y="3778"/>
                    <a:pt x="0" y="3875"/>
                    <a:pt x="0" y="3996"/>
                  </a:cubicBezTo>
                  <a:lnTo>
                    <a:pt x="0" y="5274"/>
                  </a:lnTo>
                  <a:cubicBezTo>
                    <a:pt x="0" y="5394"/>
                    <a:pt x="98" y="5492"/>
                    <a:pt x="218" y="5492"/>
                  </a:cubicBezTo>
                  <a:lnTo>
                    <a:pt x="6609" y="5492"/>
                  </a:lnTo>
                  <a:cubicBezTo>
                    <a:pt x="6729" y="5492"/>
                    <a:pt x="6827" y="5394"/>
                    <a:pt x="6827" y="5274"/>
                  </a:cubicBezTo>
                  <a:lnTo>
                    <a:pt x="6827" y="3996"/>
                  </a:lnTo>
                  <a:cubicBezTo>
                    <a:pt x="6827" y="3875"/>
                    <a:pt x="6729" y="3778"/>
                    <a:pt x="6609" y="3778"/>
                  </a:cubicBezTo>
                  <a:close/>
                  <a:moveTo>
                    <a:pt x="3195" y="5056"/>
                  </a:moveTo>
                  <a:lnTo>
                    <a:pt x="2033" y="5056"/>
                  </a:lnTo>
                  <a:lnTo>
                    <a:pt x="2033" y="2935"/>
                  </a:lnTo>
                  <a:lnTo>
                    <a:pt x="3195" y="2935"/>
                  </a:lnTo>
                  <a:lnTo>
                    <a:pt x="3195" y="5056"/>
                  </a:lnTo>
                  <a:close/>
                  <a:moveTo>
                    <a:pt x="6391" y="5056"/>
                  </a:moveTo>
                  <a:lnTo>
                    <a:pt x="5229" y="5056"/>
                  </a:lnTo>
                  <a:lnTo>
                    <a:pt x="5229" y="4213"/>
                  </a:lnTo>
                  <a:lnTo>
                    <a:pt x="6391" y="4213"/>
                  </a:lnTo>
                  <a:lnTo>
                    <a:pt x="6391" y="5056"/>
                  </a:lnTo>
                  <a:close/>
                </a:path>
              </a:pathLst>
            </a:custGeom>
            <a:solidFill>
              <a:srgbClr val="595959"/>
            </a:solidFill>
            <a:ln>
              <a:noFill/>
            </a:ln>
          </p:spPr>
        </p:sp>
        <p:grpSp>
          <p:nvGrpSpPr>
            <p:cNvPr id="18" name="组合 17">
              <a:extLst>
                <a:ext uri="{FF2B5EF4-FFF2-40B4-BE49-F238E27FC236}">
                  <a16:creationId xmlns:a16="http://schemas.microsoft.com/office/drawing/2014/main" xmlns="" id="{E3225973-CB8A-45E6-874B-0BE1FD86C5AF}"/>
                </a:ext>
              </a:extLst>
            </p:cNvPr>
            <p:cNvGrpSpPr/>
            <p:nvPr/>
          </p:nvGrpSpPr>
          <p:grpSpPr>
            <a:xfrm>
              <a:off x="7064227" y="4945182"/>
              <a:ext cx="2085956" cy="1559627"/>
              <a:chOff x="2746227" y="4945182"/>
              <a:chExt cx="2085956" cy="1559627"/>
            </a:xfrm>
          </p:grpSpPr>
          <p:sp>
            <p:nvSpPr>
              <p:cNvPr id="19" name="文本框 18">
                <a:extLst>
                  <a:ext uri="{FF2B5EF4-FFF2-40B4-BE49-F238E27FC236}">
                    <a16:creationId xmlns:a16="http://schemas.microsoft.com/office/drawing/2014/main" xmlns="" id="{61825584-2954-49C1-8811-5C2A305A41E1}"/>
                  </a:ext>
                </a:extLst>
              </p:cNvPr>
              <p:cNvSpPr txBox="1"/>
              <p:nvPr/>
            </p:nvSpPr>
            <p:spPr>
              <a:xfrm>
                <a:off x="2746227" y="4945182"/>
                <a:ext cx="1852810" cy="461665"/>
              </a:xfrm>
              <a:prstGeom prst="rect">
                <a:avLst/>
              </a:prstGeom>
              <a:noFill/>
            </p:spPr>
            <p:txBody>
              <a:bodyPr wrap="square" rtlCol="0">
                <a:spAutoFit/>
              </a:bodyPr>
              <a:lstStyle/>
              <a:p>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20" name="文本框 19">
                <a:extLst>
                  <a:ext uri="{FF2B5EF4-FFF2-40B4-BE49-F238E27FC236}">
                    <a16:creationId xmlns:a16="http://schemas.microsoft.com/office/drawing/2014/main" xmlns="" id="{5043993D-E475-413C-B933-8058D636A059}"/>
                  </a:ext>
                </a:extLst>
              </p:cNvPr>
              <p:cNvSpPr txBox="1"/>
              <p:nvPr/>
            </p:nvSpPr>
            <p:spPr>
              <a:xfrm>
                <a:off x="2771627" y="5396813"/>
                <a:ext cx="2060556" cy="1107996"/>
              </a:xfrm>
              <a:prstGeom prst="rect">
                <a:avLst/>
              </a:prstGeom>
              <a:noFill/>
            </p:spPr>
            <p:txBody>
              <a:bodyPr wrap="square" rtlCol="0">
                <a:spAutoFit/>
              </a:bodyPr>
              <a:lstStyle/>
              <a:p>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spTree>
    <p:extLst>
      <p:ext uri="{BB962C8B-B14F-4D97-AF65-F5344CB8AC3E}">
        <p14:creationId xmlns:p14="http://schemas.microsoft.com/office/powerpoint/2010/main" val="6243837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5DE2748-1C98-4EAB-9F99-A263B260477F}"/>
              </a:ext>
            </a:extLst>
          </p:cNvPr>
          <p:cNvSpPr/>
          <p:nvPr/>
        </p:nvSpPr>
        <p:spPr>
          <a:xfrm>
            <a:off x="1050304" y="3429000"/>
            <a:ext cx="10164418" cy="4571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xmlns="" id="{2553836A-486A-46D6-B531-444582A6F1EA}"/>
              </a:ext>
            </a:extLst>
          </p:cNvPr>
          <p:cNvSpPr/>
          <p:nvPr/>
        </p:nvSpPr>
        <p:spPr>
          <a:xfrm>
            <a:off x="934485" y="3377281"/>
            <a:ext cx="149156" cy="149156"/>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 name="椭圆 3">
            <a:extLst>
              <a:ext uri="{FF2B5EF4-FFF2-40B4-BE49-F238E27FC236}">
                <a16:creationId xmlns:a16="http://schemas.microsoft.com/office/drawing/2014/main" xmlns="" id="{8A3A1C46-C099-4F1F-AE2E-428088D395D2}"/>
              </a:ext>
            </a:extLst>
          </p:cNvPr>
          <p:cNvSpPr/>
          <p:nvPr/>
        </p:nvSpPr>
        <p:spPr>
          <a:xfrm>
            <a:off x="11141696" y="3377281"/>
            <a:ext cx="149156" cy="149156"/>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 name="椭圆 4">
            <a:extLst>
              <a:ext uri="{FF2B5EF4-FFF2-40B4-BE49-F238E27FC236}">
                <a16:creationId xmlns:a16="http://schemas.microsoft.com/office/drawing/2014/main" xmlns="" id="{A386754C-4990-467A-B882-6B3375243861}"/>
              </a:ext>
            </a:extLst>
          </p:cNvPr>
          <p:cNvSpPr/>
          <p:nvPr/>
        </p:nvSpPr>
        <p:spPr>
          <a:xfrm>
            <a:off x="2286000" y="3111500"/>
            <a:ext cx="635000" cy="635000"/>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7B4DDBAC-B62F-4C9B-9067-D7C0E5BFEEAF}"/>
              </a:ext>
            </a:extLst>
          </p:cNvPr>
          <p:cNvSpPr/>
          <p:nvPr/>
        </p:nvSpPr>
        <p:spPr>
          <a:xfrm>
            <a:off x="5815013" y="3157219"/>
            <a:ext cx="635000" cy="635000"/>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678381EA-8F8E-43EB-9F26-BA8FA2E89358}"/>
              </a:ext>
            </a:extLst>
          </p:cNvPr>
          <p:cNvSpPr/>
          <p:nvPr/>
        </p:nvSpPr>
        <p:spPr>
          <a:xfrm>
            <a:off x="9321800" y="3111500"/>
            <a:ext cx="635000" cy="635000"/>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check-mark_2431">
            <a:extLst>
              <a:ext uri="{FF2B5EF4-FFF2-40B4-BE49-F238E27FC236}">
                <a16:creationId xmlns:a16="http://schemas.microsoft.com/office/drawing/2014/main" xmlns="" id="{BE6118DF-B26D-4A7B-AF74-C6FA69F92067}"/>
              </a:ext>
            </a:extLst>
          </p:cNvPr>
          <p:cNvSpPr>
            <a:spLocks noChangeAspect="1"/>
          </p:cNvSpPr>
          <p:nvPr/>
        </p:nvSpPr>
        <p:spPr bwMode="auto">
          <a:xfrm>
            <a:off x="9416804" y="3206756"/>
            <a:ext cx="444992" cy="444488"/>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chemeClr val="bg1">
              <a:lumMod val="95000"/>
            </a:schemeClr>
          </a:solidFill>
          <a:ln>
            <a:noFill/>
          </a:ln>
        </p:spPr>
      </p:sp>
      <p:sp>
        <p:nvSpPr>
          <p:cNvPr id="9" name="circular-clock-tool_55344">
            <a:extLst>
              <a:ext uri="{FF2B5EF4-FFF2-40B4-BE49-F238E27FC236}">
                <a16:creationId xmlns:a16="http://schemas.microsoft.com/office/drawing/2014/main" xmlns="" id="{E71181BA-1E5D-4022-BB8B-E54A87E7129D}"/>
              </a:ext>
            </a:extLst>
          </p:cNvPr>
          <p:cNvSpPr>
            <a:spLocks noChangeAspect="1"/>
          </p:cNvSpPr>
          <p:nvPr/>
        </p:nvSpPr>
        <p:spPr bwMode="auto">
          <a:xfrm>
            <a:off x="5910017" y="3252532"/>
            <a:ext cx="444992" cy="444374"/>
          </a:xfrm>
          <a:custGeom>
            <a:avLst/>
            <a:gdLst>
              <a:gd name="connsiteX0" fmla="*/ 220168 w 608697"/>
              <a:gd name="connsiteY0" fmla="*/ 149793 h 607851"/>
              <a:gd name="connsiteX1" fmla="*/ 239222 w 608697"/>
              <a:gd name="connsiteY1" fmla="*/ 161748 h 607851"/>
              <a:gd name="connsiteX2" fmla="*/ 303540 w 608697"/>
              <a:gd name="connsiteY2" fmla="*/ 252175 h 607851"/>
              <a:gd name="connsiteX3" fmla="*/ 304361 w 608697"/>
              <a:gd name="connsiteY3" fmla="*/ 252026 h 607851"/>
              <a:gd name="connsiteX4" fmla="*/ 347190 w 608697"/>
              <a:gd name="connsiteY4" fmla="*/ 274596 h 607851"/>
              <a:gd name="connsiteX5" fmla="*/ 417850 w 608697"/>
              <a:gd name="connsiteY5" fmla="*/ 274596 h 607851"/>
              <a:gd name="connsiteX6" fmla="*/ 447173 w 608697"/>
              <a:gd name="connsiteY6" fmla="*/ 303943 h 607851"/>
              <a:gd name="connsiteX7" fmla="*/ 417775 w 608697"/>
              <a:gd name="connsiteY7" fmla="*/ 333291 h 607851"/>
              <a:gd name="connsiteX8" fmla="*/ 347190 w 608697"/>
              <a:gd name="connsiteY8" fmla="*/ 333291 h 607851"/>
              <a:gd name="connsiteX9" fmla="*/ 304361 w 608697"/>
              <a:gd name="connsiteY9" fmla="*/ 355861 h 607851"/>
              <a:gd name="connsiteX10" fmla="*/ 252354 w 608697"/>
              <a:gd name="connsiteY10" fmla="*/ 303943 h 607851"/>
              <a:gd name="connsiteX11" fmla="*/ 255712 w 608697"/>
              <a:gd name="connsiteY11" fmla="*/ 286216 h 607851"/>
              <a:gd name="connsiteX12" fmla="*/ 191320 w 608697"/>
              <a:gd name="connsiteY12" fmla="*/ 195714 h 607851"/>
              <a:gd name="connsiteX13" fmla="*/ 198259 w 608697"/>
              <a:gd name="connsiteY13" fmla="*/ 154820 h 607851"/>
              <a:gd name="connsiteX14" fmla="*/ 220168 w 608697"/>
              <a:gd name="connsiteY14" fmla="*/ 149793 h 607851"/>
              <a:gd name="connsiteX15" fmla="*/ 284730 w 608697"/>
              <a:gd name="connsiteY15" fmla="*/ 79259 h 607851"/>
              <a:gd name="connsiteX16" fmla="*/ 79369 w 608697"/>
              <a:gd name="connsiteY16" fmla="*/ 284409 h 607851"/>
              <a:gd name="connsiteX17" fmla="*/ 105701 w 608697"/>
              <a:gd name="connsiteY17" fmla="*/ 284409 h 607851"/>
              <a:gd name="connsiteX18" fmla="*/ 125320 w 608697"/>
              <a:gd name="connsiteY18" fmla="*/ 303925 h 607851"/>
              <a:gd name="connsiteX19" fmla="*/ 105701 w 608697"/>
              <a:gd name="connsiteY19" fmla="*/ 323517 h 607851"/>
              <a:gd name="connsiteX20" fmla="*/ 79369 w 608697"/>
              <a:gd name="connsiteY20" fmla="*/ 323517 h 607851"/>
              <a:gd name="connsiteX21" fmla="*/ 284805 w 608697"/>
              <a:gd name="connsiteY21" fmla="*/ 528592 h 607851"/>
              <a:gd name="connsiteX22" fmla="*/ 284805 w 608697"/>
              <a:gd name="connsiteY22" fmla="*/ 502296 h 607851"/>
              <a:gd name="connsiteX23" fmla="*/ 304349 w 608697"/>
              <a:gd name="connsiteY23" fmla="*/ 482705 h 607851"/>
              <a:gd name="connsiteX24" fmla="*/ 323967 w 608697"/>
              <a:gd name="connsiteY24" fmla="*/ 502296 h 607851"/>
              <a:gd name="connsiteX25" fmla="*/ 323967 w 608697"/>
              <a:gd name="connsiteY25" fmla="*/ 528592 h 607851"/>
              <a:gd name="connsiteX26" fmla="*/ 529328 w 608697"/>
              <a:gd name="connsiteY26" fmla="*/ 323442 h 607851"/>
              <a:gd name="connsiteX27" fmla="*/ 502996 w 608697"/>
              <a:gd name="connsiteY27" fmla="*/ 323442 h 607851"/>
              <a:gd name="connsiteX28" fmla="*/ 483377 w 608697"/>
              <a:gd name="connsiteY28" fmla="*/ 303925 h 607851"/>
              <a:gd name="connsiteX29" fmla="*/ 502996 w 608697"/>
              <a:gd name="connsiteY29" fmla="*/ 284334 h 607851"/>
              <a:gd name="connsiteX30" fmla="*/ 529328 w 608697"/>
              <a:gd name="connsiteY30" fmla="*/ 284334 h 607851"/>
              <a:gd name="connsiteX31" fmla="*/ 323893 w 608697"/>
              <a:gd name="connsiteY31" fmla="*/ 79259 h 607851"/>
              <a:gd name="connsiteX32" fmla="*/ 323893 w 608697"/>
              <a:gd name="connsiteY32" fmla="*/ 105555 h 607851"/>
              <a:gd name="connsiteX33" fmla="*/ 304349 w 608697"/>
              <a:gd name="connsiteY33" fmla="*/ 125146 h 607851"/>
              <a:gd name="connsiteX34" fmla="*/ 284730 w 608697"/>
              <a:gd name="connsiteY34" fmla="*/ 105555 h 607851"/>
              <a:gd name="connsiteX35" fmla="*/ 304349 w 608697"/>
              <a:gd name="connsiteY35" fmla="*/ 0 h 607851"/>
              <a:gd name="connsiteX36" fmla="*/ 608697 w 608697"/>
              <a:gd name="connsiteY36" fmla="*/ 303925 h 607851"/>
              <a:gd name="connsiteX37" fmla="*/ 304349 w 608697"/>
              <a:gd name="connsiteY37" fmla="*/ 607851 h 607851"/>
              <a:gd name="connsiteX38" fmla="*/ 0 w 608697"/>
              <a:gd name="connsiteY38" fmla="*/ 303925 h 607851"/>
              <a:gd name="connsiteX39" fmla="*/ 304349 w 608697"/>
              <a:gd name="connsiteY39"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697" h="607851">
                <a:moveTo>
                  <a:pt x="220168" y="149793"/>
                </a:moveTo>
                <a:cubicBezTo>
                  <a:pt x="227582" y="151040"/>
                  <a:pt x="234522" y="155119"/>
                  <a:pt x="239222" y="161748"/>
                </a:cubicBezTo>
                <a:lnTo>
                  <a:pt x="303540" y="252175"/>
                </a:lnTo>
                <a:cubicBezTo>
                  <a:pt x="303839" y="252101"/>
                  <a:pt x="304062" y="252026"/>
                  <a:pt x="304361" y="252026"/>
                </a:cubicBezTo>
                <a:cubicBezTo>
                  <a:pt x="322119" y="252026"/>
                  <a:pt x="337863" y="261039"/>
                  <a:pt x="347190" y="274596"/>
                </a:cubicBezTo>
                <a:lnTo>
                  <a:pt x="417850" y="274596"/>
                </a:lnTo>
                <a:cubicBezTo>
                  <a:pt x="434041" y="274596"/>
                  <a:pt x="447173" y="287705"/>
                  <a:pt x="447173" y="303943"/>
                </a:cubicBezTo>
                <a:cubicBezTo>
                  <a:pt x="447173" y="320107"/>
                  <a:pt x="434041" y="333291"/>
                  <a:pt x="417775" y="333291"/>
                </a:cubicBezTo>
                <a:lnTo>
                  <a:pt x="347190" y="333291"/>
                </a:lnTo>
                <a:cubicBezTo>
                  <a:pt x="337863" y="346848"/>
                  <a:pt x="322194" y="355861"/>
                  <a:pt x="304361" y="355861"/>
                </a:cubicBezTo>
                <a:cubicBezTo>
                  <a:pt x="275634" y="355861"/>
                  <a:pt x="252354" y="332621"/>
                  <a:pt x="252354" y="303943"/>
                </a:cubicBezTo>
                <a:cubicBezTo>
                  <a:pt x="252354" y="297687"/>
                  <a:pt x="253698" y="291802"/>
                  <a:pt x="255712" y="286216"/>
                </a:cubicBezTo>
                <a:lnTo>
                  <a:pt x="191320" y="195714"/>
                </a:lnTo>
                <a:cubicBezTo>
                  <a:pt x="181918" y="182530"/>
                  <a:pt x="184977" y="164206"/>
                  <a:pt x="198259" y="154820"/>
                </a:cubicBezTo>
                <a:cubicBezTo>
                  <a:pt x="204862" y="150128"/>
                  <a:pt x="212753" y="148545"/>
                  <a:pt x="220168" y="149793"/>
                </a:cubicBezTo>
                <a:close/>
                <a:moveTo>
                  <a:pt x="284730" y="79259"/>
                </a:moveTo>
                <a:cubicBezTo>
                  <a:pt x="175746" y="88645"/>
                  <a:pt x="88768" y="175502"/>
                  <a:pt x="79369" y="284409"/>
                </a:cubicBezTo>
                <a:lnTo>
                  <a:pt x="105701" y="284409"/>
                </a:lnTo>
                <a:cubicBezTo>
                  <a:pt x="116517" y="284409"/>
                  <a:pt x="125320" y="293124"/>
                  <a:pt x="125320" y="303925"/>
                </a:cubicBezTo>
                <a:cubicBezTo>
                  <a:pt x="125320" y="314727"/>
                  <a:pt x="116517" y="323517"/>
                  <a:pt x="105701" y="323517"/>
                </a:cubicBezTo>
                <a:lnTo>
                  <a:pt x="79369" y="323517"/>
                </a:lnTo>
                <a:cubicBezTo>
                  <a:pt x="88768" y="432349"/>
                  <a:pt x="175746" y="519206"/>
                  <a:pt x="284805" y="528592"/>
                </a:cubicBezTo>
                <a:lnTo>
                  <a:pt x="284805" y="502296"/>
                </a:lnTo>
                <a:cubicBezTo>
                  <a:pt x="284805" y="491495"/>
                  <a:pt x="293532" y="482705"/>
                  <a:pt x="304349" y="482705"/>
                </a:cubicBezTo>
                <a:cubicBezTo>
                  <a:pt x="315165" y="482705"/>
                  <a:pt x="323967" y="491495"/>
                  <a:pt x="323967" y="502296"/>
                </a:cubicBezTo>
                <a:lnTo>
                  <a:pt x="323967" y="528592"/>
                </a:lnTo>
                <a:cubicBezTo>
                  <a:pt x="432951" y="519206"/>
                  <a:pt x="519929" y="432349"/>
                  <a:pt x="529328" y="323442"/>
                </a:cubicBezTo>
                <a:lnTo>
                  <a:pt x="502996" y="323442"/>
                </a:lnTo>
                <a:cubicBezTo>
                  <a:pt x="492179" y="323442"/>
                  <a:pt x="483377" y="314727"/>
                  <a:pt x="483377" y="303925"/>
                </a:cubicBezTo>
                <a:cubicBezTo>
                  <a:pt x="483377" y="293124"/>
                  <a:pt x="492179" y="284334"/>
                  <a:pt x="502996" y="284334"/>
                </a:cubicBezTo>
                <a:lnTo>
                  <a:pt x="529328" y="284334"/>
                </a:lnTo>
                <a:cubicBezTo>
                  <a:pt x="519929" y="175502"/>
                  <a:pt x="432951" y="88645"/>
                  <a:pt x="323893" y="79259"/>
                </a:cubicBezTo>
                <a:lnTo>
                  <a:pt x="323893" y="105555"/>
                </a:lnTo>
                <a:cubicBezTo>
                  <a:pt x="323893" y="116356"/>
                  <a:pt x="315165" y="125146"/>
                  <a:pt x="304349" y="125146"/>
                </a:cubicBezTo>
                <a:cubicBezTo>
                  <a:pt x="293532" y="125146"/>
                  <a:pt x="284730" y="116356"/>
                  <a:pt x="284730" y="105555"/>
                </a:cubicBezTo>
                <a:close/>
                <a:moveTo>
                  <a:pt x="304349" y="0"/>
                </a:moveTo>
                <a:cubicBezTo>
                  <a:pt x="472412" y="0"/>
                  <a:pt x="608697" y="136096"/>
                  <a:pt x="608697" y="303925"/>
                </a:cubicBezTo>
                <a:cubicBezTo>
                  <a:pt x="608697" y="471755"/>
                  <a:pt x="472412" y="607851"/>
                  <a:pt x="304349" y="607851"/>
                </a:cubicBezTo>
                <a:cubicBezTo>
                  <a:pt x="136285" y="607851"/>
                  <a:pt x="0" y="471755"/>
                  <a:pt x="0" y="303925"/>
                </a:cubicBezTo>
                <a:cubicBezTo>
                  <a:pt x="0" y="136096"/>
                  <a:pt x="136285" y="0"/>
                  <a:pt x="304349" y="0"/>
                </a:cubicBezTo>
                <a:close/>
              </a:path>
            </a:pathLst>
          </a:custGeom>
          <a:solidFill>
            <a:schemeClr val="bg1">
              <a:lumMod val="95000"/>
            </a:schemeClr>
          </a:solidFill>
          <a:ln>
            <a:noFill/>
          </a:ln>
        </p:spPr>
      </p:sp>
      <p:sp>
        <p:nvSpPr>
          <p:cNvPr id="10" name="24-hours_152443">
            <a:extLst>
              <a:ext uri="{FF2B5EF4-FFF2-40B4-BE49-F238E27FC236}">
                <a16:creationId xmlns:a16="http://schemas.microsoft.com/office/drawing/2014/main" xmlns="" id="{9E8E2B90-1905-4FD4-B74B-001859134D25}"/>
              </a:ext>
            </a:extLst>
          </p:cNvPr>
          <p:cNvSpPr>
            <a:spLocks noChangeAspect="1"/>
          </p:cNvSpPr>
          <p:nvPr/>
        </p:nvSpPr>
        <p:spPr bwMode="auto">
          <a:xfrm>
            <a:off x="2381004" y="3206844"/>
            <a:ext cx="444992" cy="444312"/>
          </a:xfrm>
          <a:custGeom>
            <a:avLst/>
            <a:gdLst>
              <a:gd name="connsiteX0" fmla="*/ 369911 w 602276"/>
              <a:gd name="connsiteY0" fmla="*/ 288679 h 601359"/>
              <a:gd name="connsiteX1" fmla="*/ 353291 w 602276"/>
              <a:gd name="connsiteY1" fmla="*/ 321381 h 601359"/>
              <a:gd name="connsiteX2" fmla="*/ 369911 w 602276"/>
              <a:gd name="connsiteY2" fmla="*/ 321381 h 601359"/>
              <a:gd name="connsiteX3" fmla="*/ 384432 w 602276"/>
              <a:gd name="connsiteY3" fmla="*/ 193632 h 601359"/>
              <a:gd name="connsiteX4" fmla="*/ 405569 w 602276"/>
              <a:gd name="connsiteY4" fmla="*/ 213447 h 601359"/>
              <a:gd name="connsiteX5" fmla="*/ 403794 w 602276"/>
              <a:gd name="connsiteY5" fmla="*/ 221663 h 601359"/>
              <a:gd name="connsiteX6" fmla="*/ 403472 w 602276"/>
              <a:gd name="connsiteY6" fmla="*/ 222629 h 601359"/>
              <a:gd name="connsiteX7" fmla="*/ 380560 w 602276"/>
              <a:gd name="connsiteY7" fmla="*/ 267736 h 601359"/>
              <a:gd name="connsiteX8" fmla="*/ 391370 w 602276"/>
              <a:gd name="connsiteY8" fmla="*/ 265320 h 601359"/>
              <a:gd name="connsiteX9" fmla="*/ 412830 w 602276"/>
              <a:gd name="connsiteY9" fmla="*/ 284651 h 601359"/>
              <a:gd name="connsiteX10" fmla="*/ 412830 w 602276"/>
              <a:gd name="connsiteY10" fmla="*/ 321381 h 601359"/>
              <a:gd name="connsiteX11" fmla="*/ 414121 w 602276"/>
              <a:gd name="connsiteY11" fmla="*/ 321381 h 601359"/>
              <a:gd name="connsiteX12" fmla="*/ 433483 w 602276"/>
              <a:gd name="connsiteY12" fmla="*/ 342323 h 601359"/>
              <a:gd name="connsiteX13" fmla="*/ 414121 w 602276"/>
              <a:gd name="connsiteY13" fmla="*/ 363427 h 601359"/>
              <a:gd name="connsiteX14" fmla="*/ 412830 w 602276"/>
              <a:gd name="connsiteY14" fmla="*/ 363427 h 601359"/>
              <a:gd name="connsiteX15" fmla="*/ 412830 w 602276"/>
              <a:gd name="connsiteY15" fmla="*/ 388236 h 601359"/>
              <a:gd name="connsiteX16" fmla="*/ 391370 w 602276"/>
              <a:gd name="connsiteY16" fmla="*/ 407728 h 601359"/>
              <a:gd name="connsiteX17" fmla="*/ 369911 w 602276"/>
              <a:gd name="connsiteY17" fmla="*/ 388236 h 601359"/>
              <a:gd name="connsiteX18" fmla="*/ 369911 w 602276"/>
              <a:gd name="connsiteY18" fmla="*/ 363427 h 601359"/>
              <a:gd name="connsiteX19" fmla="*/ 317310 w 602276"/>
              <a:gd name="connsiteY19" fmla="*/ 363427 h 601359"/>
              <a:gd name="connsiteX20" fmla="*/ 297786 w 602276"/>
              <a:gd name="connsiteY20" fmla="*/ 343612 h 601359"/>
              <a:gd name="connsiteX21" fmla="*/ 300368 w 602276"/>
              <a:gd name="connsiteY21" fmla="*/ 332980 h 601359"/>
              <a:gd name="connsiteX22" fmla="*/ 364909 w 602276"/>
              <a:gd name="connsiteY22" fmla="*/ 205875 h 601359"/>
              <a:gd name="connsiteX23" fmla="*/ 384432 w 602276"/>
              <a:gd name="connsiteY23" fmla="*/ 193632 h 601359"/>
              <a:gd name="connsiteX24" fmla="*/ 234600 w 602276"/>
              <a:gd name="connsiteY24" fmla="*/ 193632 h 601359"/>
              <a:gd name="connsiteX25" fmla="*/ 298975 w 602276"/>
              <a:gd name="connsiteY25" fmla="*/ 255976 h 601359"/>
              <a:gd name="connsiteX26" fmla="*/ 242344 w 602276"/>
              <a:gd name="connsiteY26" fmla="*/ 333624 h 601359"/>
              <a:gd name="connsiteX27" fmla="*/ 212173 w 602276"/>
              <a:gd name="connsiteY27" fmla="*/ 363105 h 601359"/>
              <a:gd name="connsiteX28" fmla="*/ 212173 w 602276"/>
              <a:gd name="connsiteY28" fmla="*/ 366327 h 601359"/>
              <a:gd name="connsiteX29" fmla="*/ 281550 w 602276"/>
              <a:gd name="connsiteY29" fmla="*/ 366327 h 601359"/>
              <a:gd name="connsiteX30" fmla="*/ 300750 w 602276"/>
              <a:gd name="connsiteY30" fmla="*/ 386947 h 601359"/>
              <a:gd name="connsiteX31" fmla="*/ 281550 w 602276"/>
              <a:gd name="connsiteY31" fmla="*/ 407728 h 601359"/>
              <a:gd name="connsiteX32" fmla="*/ 189747 w 602276"/>
              <a:gd name="connsiteY32" fmla="*/ 407728 h 601359"/>
              <a:gd name="connsiteX33" fmla="*/ 168934 w 602276"/>
              <a:gd name="connsiteY33" fmla="*/ 388236 h 601359"/>
              <a:gd name="connsiteX34" fmla="*/ 168934 w 602276"/>
              <a:gd name="connsiteY34" fmla="*/ 363105 h 601359"/>
              <a:gd name="connsiteX35" fmla="*/ 217014 w 602276"/>
              <a:gd name="connsiteY35" fmla="*/ 300922 h 601359"/>
              <a:gd name="connsiteX36" fmla="*/ 256058 w 602276"/>
              <a:gd name="connsiteY36" fmla="*/ 256459 h 601359"/>
              <a:gd name="connsiteX37" fmla="*/ 234116 w 602276"/>
              <a:gd name="connsiteY37" fmla="*/ 235356 h 601359"/>
              <a:gd name="connsiteX38" fmla="*/ 215884 w 602276"/>
              <a:gd name="connsiteY38" fmla="*/ 252915 h 601359"/>
              <a:gd name="connsiteX39" fmla="*/ 193942 w 602276"/>
              <a:gd name="connsiteY39" fmla="*/ 272730 h 601359"/>
              <a:gd name="connsiteX40" fmla="*/ 173290 w 602276"/>
              <a:gd name="connsiteY40" fmla="*/ 249371 h 601359"/>
              <a:gd name="connsiteX41" fmla="*/ 234600 w 602276"/>
              <a:gd name="connsiteY41" fmla="*/ 193632 h 601359"/>
              <a:gd name="connsiteX42" fmla="*/ 301219 w 602276"/>
              <a:gd name="connsiteY42" fmla="*/ 64437 h 601359"/>
              <a:gd name="connsiteX43" fmla="*/ 64535 w 602276"/>
              <a:gd name="connsiteY43" fmla="*/ 300760 h 601359"/>
              <a:gd name="connsiteX44" fmla="*/ 301219 w 602276"/>
              <a:gd name="connsiteY44" fmla="*/ 536922 h 601359"/>
              <a:gd name="connsiteX45" fmla="*/ 537741 w 602276"/>
              <a:gd name="connsiteY45" fmla="*/ 300760 h 601359"/>
              <a:gd name="connsiteX46" fmla="*/ 301219 w 602276"/>
              <a:gd name="connsiteY46" fmla="*/ 64437 h 601359"/>
              <a:gd name="connsiteX47" fmla="*/ 301219 w 602276"/>
              <a:gd name="connsiteY47" fmla="*/ 0 h 601359"/>
              <a:gd name="connsiteX48" fmla="*/ 602276 w 602276"/>
              <a:gd name="connsiteY48" fmla="*/ 300760 h 601359"/>
              <a:gd name="connsiteX49" fmla="*/ 301219 w 602276"/>
              <a:gd name="connsiteY49" fmla="*/ 601359 h 601359"/>
              <a:gd name="connsiteX50" fmla="*/ 0 w 602276"/>
              <a:gd name="connsiteY50" fmla="*/ 300760 h 601359"/>
              <a:gd name="connsiteX51" fmla="*/ 301219 w 602276"/>
              <a:gd name="connsiteY51" fmla="*/ 0 h 60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2276" h="601359">
                <a:moveTo>
                  <a:pt x="369911" y="288679"/>
                </a:moveTo>
                <a:lnTo>
                  <a:pt x="353291" y="321381"/>
                </a:lnTo>
                <a:lnTo>
                  <a:pt x="369911" y="321381"/>
                </a:lnTo>
                <a:close/>
                <a:moveTo>
                  <a:pt x="384432" y="193632"/>
                </a:moveTo>
                <a:cubicBezTo>
                  <a:pt x="394436" y="193632"/>
                  <a:pt x="405569" y="201848"/>
                  <a:pt x="405569" y="213447"/>
                </a:cubicBezTo>
                <a:cubicBezTo>
                  <a:pt x="405569" y="216186"/>
                  <a:pt x="405085" y="218763"/>
                  <a:pt x="403794" y="221663"/>
                </a:cubicBezTo>
                <a:cubicBezTo>
                  <a:pt x="403794" y="221985"/>
                  <a:pt x="403633" y="222307"/>
                  <a:pt x="403472" y="222629"/>
                </a:cubicBezTo>
                <a:lnTo>
                  <a:pt x="380560" y="267736"/>
                </a:lnTo>
                <a:cubicBezTo>
                  <a:pt x="383625" y="266125"/>
                  <a:pt x="387337" y="265320"/>
                  <a:pt x="391370" y="265320"/>
                </a:cubicBezTo>
                <a:cubicBezTo>
                  <a:pt x="403633" y="265320"/>
                  <a:pt x="412830" y="273536"/>
                  <a:pt x="412830" y="284651"/>
                </a:cubicBezTo>
                <a:lnTo>
                  <a:pt x="412830" y="321381"/>
                </a:lnTo>
                <a:lnTo>
                  <a:pt x="414121" y="321381"/>
                </a:lnTo>
                <a:cubicBezTo>
                  <a:pt x="425093" y="321381"/>
                  <a:pt x="433483" y="330402"/>
                  <a:pt x="433483" y="342323"/>
                </a:cubicBezTo>
                <a:cubicBezTo>
                  <a:pt x="433483" y="354083"/>
                  <a:pt x="424932" y="363427"/>
                  <a:pt x="414121" y="363427"/>
                </a:cubicBezTo>
                <a:lnTo>
                  <a:pt x="412830" y="363427"/>
                </a:lnTo>
                <a:lnTo>
                  <a:pt x="412830" y="388236"/>
                </a:lnTo>
                <a:cubicBezTo>
                  <a:pt x="412830" y="399190"/>
                  <a:pt x="403310" y="407728"/>
                  <a:pt x="391370" y="407728"/>
                </a:cubicBezTo>
                <a:cubicBezTo>
                  <a:pt x="379108" y="407728"/>
                  <a:pt x="369911" y="399351"/>
                  <a:pt x="369911" y="388236"/>
                </a:cubicBezTo>
                <a:lnTo>
                  <a:pt x="369911" y="363427"/>
                </a:lnTo>
                <a:lnTo>
                  <a:pt x="317310" y="363427"/>
                </a:lnTo>
                <a:cubicBezTo>
                  <a:pt x="306177" y="363427"/>
                  <a:pt x="297786" y="354889"/>
                  <a:pt x="297786" y="343612"/>
                </a:cubicBezTo>
                <a:cubicBezTo>
                  <a:pt x="297786" y="339585"/>
                  <a:pt x="298593" y="336041"/>
                  <a:pt x="300368" y="332980"/>
                </a:cubicBezTo>
                <a:lnTo>
                  <a:pt x="364909" y="205875"/>
                </a:lnTo>
                <a:cubicBezTo>
                  <a:pt x="368781" y="198304"/>
                  <a:pt x="376042" y="193632"/>
                  <a:pt x="384432" y="193632"/>
                </a:cubicBezTo>
                <a:close/>
                <a:moveTo>
                  <a:pt x="234600" y="193632"/>
                </a:moveTo>
                <a:cubicBezTo>
                  <a:pt x="271224" y="193632"/>
                  <a:pt x="298975" y="220535"/>
                  <a:pt x="298975" y="255976"/>
                </a:cubicBezTo>
                <a:cubicBezTo>
                  <a:pt x="298975" y="293672"/>
                  <a:pt x="267513" y="315743"/>
                  <a:pt x="242344" y="333624"/>
                </a:cubicBezTo>
                <a:cubicBezTo>
                  <a:pt x="227501" y="343934"/>
                  <a:pt x="212173" y="354728"/>
                  <a:pt x="212173" y="363105"/>
                </a:cubicBezTo>
                <a:lnTo>
                  <a:pt x="212173" y="366327"/>
                </a:lnTo>
                <a:lnTo>
                  <a:pt x="281550" y="366327"/>
                </a:lnTo>
                <a:cubicBezTo>
                  <a:pt x="292199" y="366327"/>
                  <a:pt x="300750" y="375509"/>
                  <a:pt x="300750" y="386947"/>
                </a:cubicBezTo>
                <a:cubicBezTo>
                  <a:pt x="300750" y="398385"/>
                  <a:pt x="292199" y="407728"/>
                  <a:pt x="281550" y="407728"/>
                </a:cubicBezTo>
                <a:lnTo>
                  <a:pt x="189747" y="407728"/>
                </a:lnTo>
                <a:cubicBezTo>
                  <a:pt x="179744" y="407728"/>
                  <a:pt x="168934" y="399834"/>
                  <a:pt x="168934" y="388236"/>
                </a:cubicBezTo>
                <a:lnTo>
                  <a:pt x="168934" y="363105"/>
                </a:lnTo>
                <a:cubicBezTo>
                  <a:pt x="168934" y="335396"/>
                  <a:pt x="193296" y="317837"/>
                  <a:pt x="217014" y="300922"/>
                </a:cubicBezTo>
                <a:cubicBezTo>
                  <a:pt x="237020" y="286423"/>
                  <a:pt x="256058" y="272730"/>
                  <a:pt x="256058" y="256459"/>
                </a:cubicBezTo>
                <a:cubicBezTo>
                  <a:pt x="256058" y="254365"/>
                  <a:pt x="255413" y="235356"/>
                  <a:pt x="234116" y="235356"/>
                </a:cubicBezTo>
                <a:cubicBezTo>
                  <a:pt x="215884" y="235356"/>
                  <a:pt x="215884" y="248566"/>
                  <a:pt x="215884" y="252915"/>
                </a:cubicBezTo>
                <a:cubicBezTo>
                  <a:pt x="215884" y="262742"/>
                  <a:pt x="207656" y="272730"/>
                  <a:pt x="193942" y="272730"/>
                </a:cubicBezTo>
                <a:cubicBezTo>
                  <a:pt x="183939" y="272730"/>
                  <a:pt x="173290" y="266608"/>
                  <a:pt x="173290" y="249371"/>
                </a:cubicBezTo>
                <a:cubicBezTo>
                  <a:pt x="173290" y="217635"/>
                  <a:pt x="199589" y="193632"/>
                  <a:pt x="234600" y="193632"/>
                </a:cubicBezTo>
                <a:close/>
                <a:moveTo>
                  <a:pt x="301219" y="64437"/>
                </a:moveTo>
                <a:cubicBezTo>
                  <a:pt x="170696" y="64437"/>
                  <a:pt x="64535" y="170436"/>
                  <a:pt x="64535" y="300760"/>
                </a:cubicBezTo>
                <a:cubicBezTo>
                  <a:pt x="64535" y="430923"/>
                  <a:pt x="170696" y="536922"/>
                  <a:pt x="301219" y="536922"/>
                </a:cubicBezTo>
                <a:cubicBezTo>
                  <a:pt x="431580" y="536922"/>
                  <a:pt x="537741" y="430923"/>
                  <a:pt x="537741" y="300760"/>
                </a:cubicBezTo>
                <a:cubicBezTo>
                  <a:pt x="537741" y="170436"/>
                  <a:pt x="431580" y="64437"/>
                  <a:pt x="301219" y="64437"/>
                </a:cubicBezTo>
                <a:close/>
                <a:moveTo>
                  <a:pt x="301219" y="0"/>
                </a:moveTo>
                <a:cubicBezTo>
                  <a:pt x="467236" y="0"/>
                  <a:pt x="602276" y="134834"/>
                  <a:pt x="602276" y="300760"/>
                </a:cubicBezTo>
                <a:cubicBezTo>
                  <a:pt x="602276" y="466525"/>
                  <a:pt x="467236" y="601359"/>
                  <a:pt x="301219" y="601359"/>
                </a:cubicBezTo>
                <a:cubicBezTo>
                  <a:pt x="135040" y="601359"/>
                  <a:pt x="0" y="466525"/>
                  <a:pt x="0" y="300760"/>
                </a:cubicBezTo>
                <a:cubicBezTo>
                  <a:pt x="0" y="134834"/>
                  <a:pt x="135040" y="0"/>
                  <a:pt x="301219" y="0"/>
                </a:cubicBezTo>
                <a:close/>
              </a:path>
            </a:pathLst>
          </a:custGeom>
          <a:solidFill>
            <a:schemeClr val="bg1">
              <a:lumMod val="95000"/>
            </a:schemeClr>
          </a:solidFill>
          <a:ln>
            <a:noFill/>
          </a:ln>
        </p:spPr>
      </p:sp>
      <p:sp>
        <p:nvSpPr>
          <p:cNvPr id="12" name="文本框 11">
            <a:extLst>
              <a:ext uri="{FF2B5EF4-FFF2-40B4-BE49-F238E27FC236}">
                <a16:creationId xmlns:a16="http://schemas.microsoft.com/office/drawing/2014/main" xmlns="" id="{9BB5B176-F79F-46CE-B9A2-F01DB57CFC55}"/>
              </a:ext>
            </a:extLst>
          </p:cNvPr>
          <p:cNvSpPr txBox="1"/>
          <p:nvPr/>
        </p:nvSpPr>
        <p:spPr>
          <a:xfrm>
            <a:off x="1526564" y="3922937"/>
            <a:ext cx="2153871" cy="400110"/>
          </a:xfrm>
          <a:prstGeom prst="rect">
            <a:avLst/>
          </a:prstGeom>
          <a:noFill/>
        </p:spPr>
        <p:txBody>
          <a:bodyPr wrap="square" rtlCol="0">
            <a:spAutoFit/>
          </a:bodyPr>
          <a:lstStyle/>
          <a:p>
            <a:pPr algn="ctr"/>
            <a:r>
              <a:rPr lang="zh-CN" altLang="en-US" sz="2000" b="1"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13" name="文本框 12">
            <a:extLst>
              <a:ext uri="{FF2B5EF4-FFF2-40B4-BE49-F238E27FC236}">
                <a16:creationId xmlns:a16="http://schemas.microsoft.com/office/drawing/2014/main" xmlns="" id="{91109EDD-D820-4952-9249-75F124F77838}"/>
              </a:ext>
            </a:extLst>
          </p:cNvPr>
          <p:cNvSpPr txBox="1"/>
          <p:nvPr/>
        </p:nvSpPr>
        <p:spPr>
          <a:xfrm>
            <a:off x="1682188" y="4312949"/>
            <a:ext cx="1842622"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spainting</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fan. It is easy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thange</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but it is easy to change. . Life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ionly</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such as first see,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whautumn</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15" name="文本框 14">
            <a:extLst>
              <a:ext uri="{FF2B5EF4-FFF2-40B4-BE49-F238E27FC236}">
                <a16:creationId xmlns:a16="http://schemas.microsoft.com/office/drawing/2014/main" xmlns="" id="{96A64443-F7D5-4521-808F-F72C60737D85}"/>
              </a:ext>
            </a:extLst>
          </p:cNvPr>
          <p:cNvSpPr txBox="1"/>
          <p:nvPr/>
        </p:nvSpPr>
        <p:spPr>
          <a:xfrm>
            <a:off x="5055577" y="3922937"/>
            <a:ext cx="2153871" cy="400110"/>
          </a:xfrm>
          <a:prstGeom prst="rect">
            <a:avLst/>
          </a:prstGeom>
          <a:noFill/>
        </p:spPr>
        <p:txBody>
          <a:bodyPr wrap="square" rtlCol="0">
            <a:spAutoFit/>
          </a:bodyPr>
          <a:lstStyle/>
          <a:p>
            <a:pPr algn="ctr"/>
            <a:r>
              <a:rPr lang="zh-CN" altLang="en-US" sz="2000" b="1"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16" name="文本框 15">
            <a:extLst>
              <a:ext uri="{FF2B5EF4-FFF2-40B4-BE49-F238E27FC236}">
                <a16:creationId xmlns:a16="http://schemas.microsoft.com/office/drawing/2014/main" xmlns="" id="{1CE212A4-D1B0-46F2-AAF7-2D53FFF0E33C}"/>
              </a:ext>
            </a:extLst>
          </p:cNvPr>
          <p:cNvSpPr txBox="1"/>
          <p:nvPr/>
        </p:nvSpPr>
        <p:spPr>
          <a:xfrm>
            <a:off x="5211201" y="4312949"/>
            <a:ext cx="1842622"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spainting</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fan. It is easy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thange</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but it is easy to change. . Life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ionly</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such as first see,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whautumn</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18" name="文本框 17">
            <a:extLst>
              <a:ext uri="{FF2B5EF4-FFF2-40B4-BE49-F238E27FC236}">
                <a16:creationId xmlns:a16="http://schemas.microsoft.com/office/drawing/2014/main" xmlns="" id="{6A30EDF9-EC7E-423D-8D80-7F8B5B162D30}"/>
              </a:ext>
            </a:extLst>
          </p:cNvPr>
          <p:cNvSpPr txBox="1"/>
          <p:nvPr/>
        </p:nvSpPr>
        <p:spPr>
          <a:xfrm>
            <a:off x="8584589" y="3922937"/>
            <a:ext cx="2153871" cy="400110"/>
          </a:xfrm>
          <a:prstGeom prst="rect">
            <a:avLst/>
          </a:prstGeom>
          <a:noFill/>
        </p:spPr>
        <p:txBody>
          <a:bodyPr wrap="square" rtlCol="0">
            <a:spAutoFit/>
          </a:bodyPr>
          <a:lstStyle/>
          <a:p>
            <a:pPr algn="ctr"/>
            <a:r>
              <a:rPr lang="zh-CN" altLang="en-US" sz="2000" b="1"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19" name="文本框 18">
            <a:extLst>
              <a:ext uri="{FF2B5EF4-FFF2-40B4-BE49-F238E27FC236}">
                <a16:creationId xmlns:a16="http://schemas.microsoft.com/office/drawing/2014/main" xmlns="" id="{B5A7AE03-3BA3-4F3B-B286-38267B7E1F41}"/>
              </a:ext>
            </a:extLst>
          </p:cNvPr>
          <p:cNvSpPr txBox="1"/>
          <p:nvPr/>
        </p:nvSpPr>
        <p:spPr>
          <a:xfrm>
            <a:off x="8740213" y="4312949"/>
            <a:ext cx="1842622"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spainting</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fan. It is easy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thange</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but it is easy to change. . Life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ionly</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such as first see,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whautumn</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Tree>
    <p:extLst>
      <p:ext uri="{BB962C8B-B14F-4D97-AF65-F5344CB8AC3E}">
        <p14:creationId xmlns:p14="http://schemas.microsoft.com/office/powerpoint/2010/main" val="15425828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xmlns="" id="{30678A78-19FB-4004-9987-1675CDA465A1}"/>
              </a:ext>
            </a:extLst>
          </p:cNvPr>
          <p:cNvSpPr/>
          <p:nvPr/>
        </p:nvSpPr>
        <p:spPr>
          <a:xfrm>
            <a:off x="3904826" y="939799"/>
            <a:ext cx="4368800" cy="1517226"/>
          </a:xfrm>
          <a:prstGeom prst="ellipse">
            <a:avLst/>
          </a:pr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5" name="箭头: 下 4">
            <a:extLst>
              <a:ext uri="{FF2B5EF4-FFF2-40B4-BE49-F238E27FC236}">
                <a16:creationId xmlns:a16="http://schemas.microsoft.com/office/drawing/2014/main" xmlns="" id="{26DCB05F-80FA-442A-8D46-D2C645F98347}"/>
              </a:ext>
            </a:extLst>
          </p:cNvPr>
          <p:cNvSpPr/>
          <p:nvPr/>
        </p:nvSpPr>
        <p:spPr>
          <a:xfrm>
            <a:off x="5672666" y="4654972"/>
            <a:ext cx="846666" cy="541866"/>
          </a:xfrm>
          <a:prstGeom prst="down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6" name="任意多边形: 形状 5">
            <a:extLst>
              <a:ext uri="{FF2B5EF4-FFF2-40B4-BE49-F238E27FC236}">
                <a16:creationId xmlns:a16="http://schemas.microsoft.com/office/drawing/2014/main" xmlns="" id="{3DC2DA40-4D1C-46CD-B302-9D716E8A94F5}"/>
              </a:ext>
            </a:extLst>
          </p:cNvPr>
          <p:cNvSpPr/>
          <p:nvPr/>
        </p:nvSpPr>
        <p:spPr>
          <a:xfrm>
            <a:off x="4063999" y="5088466"/>
            <a:ext cx="4064000" cy="1016000"/>
          </a:xfrm>
          <a:custGeom>
            <a:avLst/>
            <a:gdLst>
              <a:gd name="connsiteX0" fmla="*/ 0 w 4064000"/>
              <a:gd name="connsiteY0" fmla="*/ 0 h 1016000"/>
              <a:gd name="connsiteX1" fmla="*/ 4064000 w 4064000"/>
              <a:gd name="connsiteY1" fmla="*/ 0 h 1016000"/>
              <a:gd name="connsiteX2" fmla="*/ 4064000 w 4064000"/>
              <a:gd name="connsiteY2" fmla="*/ 1016000 h 1016000"/>
              <a:gd name="connsiteX3" fmla="*/ 0 w 4064000"/>
              <a:gd name="connsiteY3" fmla="*/ 1016000 h 1016000"/>
              <a:gd name="connsiteX4" fmla="*/ 0 w 4064000"/>
              <a:gd name="connsiteY4" fmla="*/ 0 h 10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000" h="1016000">
                <a:moveTo>
                  <a:pt x="0" y="0"/>
                </a:moveTo>
                <a:lnTo>
                  <a:pt x="4064000" y="0"/>
                </a:lnTo>
                <a:lnTo>
                  <a:pt x="4064000" y="1016000"/>
                </a:lnTo>
                <a:lnTo>
                  <a:pt x="0" y="1016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696" tIns="234696" rIns="234696" bIns="234696" numCol="1" spcCol="1270" anchor="ctr" anchorCtr="0">
            <a:noAutofit/>
          </a:bodyPr>
          <a:lstStyle/>
          <a:p>
            <a:pPr marL="0" lvl="0" indent="0" algn="ctr" defTabSz="1466850">
              <a:lnSpc>
                <a:spcPct val="90000"/>
              </a:lnSpc>
              <a:spcBef>
                <a:spcPct val="0"/>
              </a:spcBef>
              <a:spcAft>
                <a:spcPct val="35000"/>
              </a:spcAft>
              <a:buNone/>
            </a:pPr>
            <a:endParaRPr lang="zh-CN" altLang="en-US" sz="3300" kern="1200"/>
          </a:p>
        </p:txBody>
      </p:sp>
      <p:sp>
        <p:nvSpPr>
          <p:cNvPr id="7" name="任意多边形: 形状 6">
            <a:extLst>
              <a:ext uri="{FF2B5EF4-FFF2-40B4-BE49-F238E27FC236}">
                <a16:creationId xmlns:a16="http://schemas.microsoft.com/office/drawing/2014/main" xmlns="" id="{C50E914A-B25A-4FEA-A4C9-108AB6A729E4}"/>
              </a:ext>
            </a:extLst>
          </p:cNvPr>
          <p:cNvSpPr/>
          <p:nvPr/>
        </p:nvSpPr>
        <p:spPr>
          <a:xfrm>
            <a:off x="5493173" y="2574204"/>
            <a:ext cx="1524000" cy="1524000"/>
          </a:xfrm>
          <a:custGeom>
            <a:avLst/>
            <a:gdLst>
              <a:gd name="connsiteX0" fmla="*/ 0 w 1524000"/>
              <a:gd name="connsiteY0" fmla="*/ 762000 h 1524000"/>
              <a:gd name="connsiteX1" fmla="*/ 762000 w 1524000"/>
              <a:gd name="connsiteY1" fmla="*/ 0 h 1524000"/>
              <a:gd name="connsiteX2" fmla="*/ 1524000 w 1524000"/>
              <a:gd name="connsiteY2" fmla="*/ 762000 h 1524000"/>
              <a:gd name="connsiteX3" fmla="*/ 762000 w 1524000"/>
              <a:gd name="connsiteY3" fmla="*/ 1524000 h 1524000"/>
              <a:gd name="connsiteX4" fmla="*/ 0 w 1524000"/>
              <a:gd name="connsiteY4" fmla="*/ 76200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1524000">
                <a:moveTo>
                  <a:pt x="0" y="762000"/>
                </a:moveTo>
                <a:cubicBezTo>
                  <a:pt x="0" y="341159"/>
                  <a:pt x="341159" y="0"/>
                  <a:pt x="762000" y="0"/>
                </a:cubicBezTo>
                <a:cubicBezTo>
                  <a:pt x="1182841" y="0"/>
                  <a:pt x="1524000" y="341159"/>
                  <a:pt x="1524000" y="762000"/>
                </a:cubicBezTo>
                <a:cubicBezTo>
                  <a:pt x="1524000" y="1182841"/>
                  <a:pt x="1182841" y="1524000"/>
                  <a:pt x="762000" y="1524000"/>
                </a:cubicBezTo>
                <a:cubicBezTo>
                  <a:pt x="341159" y="1524000"/>
                  <a:pt x="0" y="1182841"/>
                  <a:pt x="0" y="762000"/>
                </a:cubicBezTo>
                <a:close/>
              </a:path>
            </a:pathLst>
          </a:custGeom>
          <a:solidFill>
            <a:srgbClr val="5959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6365" tIns="266365" rIns="266365" bIns="266365" numCol="1" spcCol="1270" anchor="ctr" anchorCtr="0">
            <a:noAutofit/>
          </a:bodyPr>
          <a:lstStyle/>
          <a:p>
            <a:pPr marL="0" lvl="0" indent="0" algn="ctr" defTabSz="1511300">
              <a:lnSpc>
                <a:spcPct val="90000"/>
              </a:lnSpc>
              <a:spcBef>
                <a:spcPct val="0"/>
              </a:spcBef>
              <a:spcAft>
                <a:spcPct val="35000"/>
              </a:spcAft>
              <a:buNone/>
            </a:pPr>
            <a:endParaRPr lang="zh-CN" altLang="en-US" sz="3400" kern="1200"/>
          </a:p>
        </p:txBody>
      </p:sp>
      <p:sp>
        <p:nvSpPr>
          <p:cNvPr id="8" name="任意多边形: 形状 7">
            <a:extLst>
              <a:ext uri="{FF2B5EF4-FFF2-40B4-BE49-F238E27FC236}">
                <a16:creationId xmlns:a16="http://schemas.microsoft.com/office/drawing/2014/main" xmlns="" id="{ED973FD4-3F05-4191-BA50-6225057075C3}"/>
              </a:ext>
            </a:extLst>
          </p:cNvPr>
          <p:cNvSpPr/>
          <p:nvPr/>
        </p:nvSpPr>
        <p:spPr>
          <a:xfrm>
            <a:off x="4325643" y="1430866"/>
            <a:ext cx="1524000" cy="1524000"/>
          </a:xfrm>
          <a:custGeom>
            <a:avLst/>
            <a:gdLst>
              <a:gd name="connsiteX0" fmla="*/ 0 w 1524000"/>
              <a:gd name="connsiteY0" fmla="*/ 762000 h 1524000"/>
              <a:gd name="connsiteX1" fmla="*/ 762000 w 1524000"/>
              <a:gd name="connsiteY1" fmla="*/ 0 h 1524000"/>
              <a:gd name="connsiteX2" fmla="*/ 1524000 w 1524000"/>
              <a:gd name="connsiteY2" fmla="*/ 762000 h 1524000"/>
              <a:gd name="connsiteX3" fmla="*/ 762000 w 1524000"/>
              <a:gd name="connsiteY3" fmla="*/ 1524000 h 1524000"/>
              <a:gd name="connsiteX4" fmla="*/ 0 w 1524000"/>
              <a:gd name="connsiteY4" fmla="*/ 76200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1524000">
                <a:moveTo>
                  <a:pt x="0" y="762000"/>
                </a:moveTo>
                <a:cubicBezTo>
                  <a:pt x="0" y="341159"/>
                  <a:pt x="341159" y="0"/>
                  <a:pt x="762000" y="0"/>
                </a:cubicBezTo>
                <a:cubicBezTo>
                  <a:pt x="1182841" y="0"/>
                  <a:pt x="1524000" y="341159"/>
                  <a:pt x="1524000" y="762000"/>
                </a:cubicBezTo>
                <a:cubicBezTo>
                  <a:pt x="1524000" y="1182841"/>
                  <a:pt x="1182841" y="1524000"/>
                  <a:pt x="762000" y="1524000"/>
                </a:cubicBezTo>
                <a:cubicBezTo>
                  <a:pt x="341159" y="1524000"/>
                  <a:pt x="0" y="1182841"/>
                  <a:pt x="0" y="762000"/>
                </a:cubicBezTo>
                <a:close/>
              </a:path>
            </a:pathLst>
          </a:custGeom>
          <a:solidFill>
            <a:srgbClr val="5959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6365" tIns="266365" rIns="266365" bIns="266365" numCol="1" spcCol="1270" anchor="ctr" anchorCtr="0">
            <a:noAutofit/>
          </a:bodyPr>
          <a:lstStyle/>
          <a:p>
            <a:pPr marL="0" lvl="0" indent="0" algn="ctr" defTabSz="1511300">
              <a:lnSpc>
                <a:spcPct val="90000"/>
              </a:lnSpc>
              <a:spcBef>
                <a:spcPct val="0"/>
              </a:spcBef>
              <a:spcAft>
                <a:spcPct val="35000"/>
              </a:spcAft>
              <a:buNone/>
            </a:pPr>
            <a:endParaRPr lang="zh-CN" altLang="en-US" sz="3400" kern="1200"/>
          </a:p>
        </p:txBody>
      </p:sp>
      <p:sp>
        <p:nvSpPr>
          <p:cNvPr id="9" name="任意多边形: 形状 8">
            <a:extLst>
              <a:ext uri="{FF2B5EF4-FFF2-40B4-BE49-F238E27FC236}">
                <a16:creationId xmlns:a16="http://schemas.microsoft.com/office/drawing/2014/main" xmlns="" id="{144B6D02-4169-42E9-9529-847A3806EB49}"/>
              </a:ext>
            </a:extLst>
          </p:cNvPr>
          <p:cNvSpPr/>
          <p:nvPr/>
        </p:nvSpPr>
        <p:spPr>
          <a:xfrm>
            <a:off x="6434667" y="1146385"/>
            <a:ext cx="1524000" cy="1524000"/>
          </a:xfrm>
          <a:custGeom>
            <a:avLst/>
            <a:gdLst>
              <a:gd name="connsiteX0" fmla="*/ 0 w 1524000"/>
              <a:gd name="connsiteY0" fmla="*/ 762000 h 1524000"/>
              <a:gd name="connsiteX1" fmla="*/ 762000 w 1524000"/>
              <a:gd name="connsiteY1" fmla="*/ 0 h 1524000"/>
              <a:gd name="connsiteX2" fmla="*/ 1524000 w 1524000"/>
              <a:gd name="connsiteY2" fmla="*/ 762000 h 1524000"/>
              <a:gd name="connsiteX3" fmla="*/ 762000 w 1524000"/>
              <a:gd name="connsiteY3" fmla="*/ 1524000 h 1524000"/>
              <a:gd name="connsiteX4" fmla="*/ 0 w 1524000"/>
              <a:gd name="connsiteY4" fmla="*/ 76200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1524000">
                <a:moveTo>
                  <a:pt x="0" y="762000"/>
                </a:moveTo>
                <a:cubicBezTo>
                  <a:pt x="0" y="341159"/>
                  <a:pt x="341159" y="0"/>
                  <a:pt x="762000" y="0"/>
                </a:cubicBezTo>
                <a:cubicBezTo>
                  <a:pt x="1182841" y="0"/>
                  <a:pt x="1524000" y="341159"/>
                  <a:pt x="1524000" y="762000"/>
                </a:cubicBezTo>
                <a:cubicBezTo>
                  <a:pt x="1524000" y="1182841"/>
                  <a:pt x="1182841" y="1524000"/>
                  <a:pt x="762000" y="1524000"/>
                </a:cubicBezTo>
                <a:cubicBezTo>
                  <a:pt x="341159" y="1524000"/>
                  <a:pt x="0" y="1182841"/>
                  <a:pt x="0" y="762000"/>
                </a:cubicBezTo>
                <a:close/>
              </a:path>
            </a:pathLst>
          </a:custGeom>
          <a:solidFill>
            <a:srgbClr val="5959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6365" tIns="266365" rIns="266365" bIns="266365" numCol="1" spcCol="1270" anchor="ctr" anchorCtr="0">
            <a:noAutofit/>
          </a:bodyPr>
          <a:lstStyle/>
          <a:p>
            <a:pPr marL="0" lvl="0" indent="0" algn="ctr" defTabSz="1511300">
              <a:lnSpc>
                <a:spcPct val="90000"/>
              </a:lnSpc>
              <a:spcBef>
                <a:spcPct val="0"/>
              </a:spcBef>
              <a:spcAft>
                <a:spcPct val="35000"/>
              </a:spcAft>
              <a:buNone/>
            </a:pPr>
            <a:endParaRPr lang="zh-CN" altLang="en-US" sz="3400" kern="1200"/>
          </a:p>
        </p:txBody>
      </p:sp>
      <p:sp>
        <p:nvSpPr>
          <p:cNvPr id="10" name="形状 9">
            <a:extLst>
              <a:ext uri="{FF2B5EF4-FFF2-40B4-BE49-F238E27FC236}">
                <a16:creationId xmlns:a16="http://schemas.microsoft.com/office/drawing/2014/main" xmlns="" id="{25E5DA06-7F38-476E-BA7B-960B5682866A}"/>
              </a:ext>
            </a:extLst>
          </p:cNvPr>
          <p:cNvSpPr/>
          <p:nvPr/>
        </p:nvSpPr>
        <p:spPr>
          <a:xfrm>
            <a:off x="3725332" y="868681"/>
            <a:ext cx="4741333" cy="3793066"/>
          </a:xfrm>
          <a:prstGeom prst="funnel">
            <a:avLst/>
          </a:prstGeom>
          <a:solidFill>
            <a:srgbClr val="595959">
              <a:alpha val="40000"/>
            </a:srgbClr>
          </a:solidFill>
          <a:ln>
            <a:solidFill>
              <a:srgbClr val="595959"/>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11" name="文本框 10">
            <a:extLst>
              <a:ext uri="{FF2B5EF4-FFF2-40B4-BE49-F238E27FC236}">
                <a16:creationId xmlns:a16="http://schemas.microsoft.com/office/drawing/2014/main" xmlns="" id="{ED81047E-6FA0-4555-9B58-7B5D9A9A63B6}"/>
              </a:ext>
            </a:extLst>
          </p:cNvPr>
          <p:cNvSpPr txBox="1"/>
          <p:nvPr/>
        </p:nvSpPr>
        <p:spPr>
          <a:xfrm>
            <a:off x="4536439" y="1962033"/>
            <a:ext cx="1102407" cy="461665"/>
          </a:xfrm>
          <a:prstGeom prst="rect">
            <a:avLst/>
          </a:prstGeom>
          <a:noFill/>
        </p:spPr>
        <p:txBody>
          <a:bodyPr wrap="square" rtlCol="0">
            <a:spAutoFit/>
          </a:bodyPr>
          <a:lstStyle/>
          <a:p>
            <a:pPr algn="ctr"/>
            <a:r>
              <a:rPr lang="zh-CN" altLang="en-US" sz="2400" dirty="0">
                <a:solidFill>
                  <a:schemeClr val="bg1">
                    <a:lumMod val="95000"/>
                  </a:schemeClr>
                </a:solidFill>
                <a:latin typeface="方正兰亭黑简体" panose="02000000000000000000" pitchFamily="2" charset="-122"/>
                <a:ea typeface="方正兰亭黑简体" panose="02000000000000000000" pitchFamily="2" charset="-122"/>
              </a:rPr>
              <a:t>关键词</a:t>
            </a:r>
          </a:p>
        </p:txBody>
      </p:sp>
      <p:sp>
        <p:nvSpPr>
          <p:cNvPr id="12" name="文本框 11">
            <a:extLst>
              <a:ext uri="{FF2B5EF4-FFF2-40B4-BE49-F238E27FC236}">
                <a16:creationId xmlns:a16="http://schemas.microsoft.com/office/drawing/2014/main" xmlns="" id="{2F957196-08C4-43CC-BB21-1D20AC3585B9}"/>
              </a:ext>
            </a:extLst>
          </p:cNvPr>
          <p:cNvSpPr txBox="1"/>
          <p:nvPr/>
        </p:nvSpPr>
        <p:spPr>
          <a:xfrm>
            <a:off x="6588713" y="1677553"/>
            <a:ext cx="1215908" cy="461665"/>
          </a:xfrm>
          <a:prstGeom prst="rect">
            <a:avLst/>
          </a:prstGeom>
          <a:noFill/>
        </p:spPr>
        <p:txBody>
          <a:bodyPr wrap="square" rtlCol="0">
            <a:spAutoFit/>
          </a:bodyPr>
          <a:lstStyle/>
          <a:p>
            <a:pPr algn="ctr"/>
            <a:r>
              <a:rPr lang="zh-CN" altLang="en-US" sz="2400" dirty="0">
                <a:solidFill>
                  <a:schemeClr val="bg1">
                    <a:lumMod val="95000"/>
                  </a:schemeClr>
                </a:solidFill>
                <a:latin typeface="方正兰亭黑简体" panose="02000000000000000000" pitchFamily="2" charset="-122"/>
                <a:ea typeface="方正兰亭黑简体" panose="02000000000000000000" pitchFamily="2" charset="-122"/>
              </a:rPr>
              <a:t>关键词</a:t>
            </a:r>
          </a:p>
        </p:txBody>
      </p:sp>
      <p:sp>
        <p:nvSpPr>
          <p:cNvPr id="13" name="文本框 12">
            <a:extLst>
              <a:ext uri="{FF2B5EF4-FFF2-40B4-BE49-F238E27FC236}">
                <a16:creationId xmlns:a16="http://schemas.microsoft.com/office/drawing/2014/main" xmlns="" id="{E70B5610-753A-4AF5-9F3F-D5965509DE8A}"/>
              </a:ext>
            </a:extLst>
          </p:cNvPr>
          <p:cNvSpPr txBox="1"/>
          <p:nvPr/>
        </p:nvSpPr>
        <p:spPr>
          <a:xfrm>
            <a:off x="5703969" y="3143164"/>
            <a:ext cx="1102407" cy="461665"/>
          </a:xfrm>
          <a:prstGeom prst="rect">
            <a:avLst/>
          </a:prstGeom>
          <a:noFill/>
        </p:spPr>
        <p:txBody>
          <a:bodyPr wrap="square" rtlCol="0">
            <a:spAutoFit/>
          </a:bodyPr>
          <a:lstStyle/>
          <a:p>
            <a:pPr algn="ctr"/>
            <a:r>
              <a:rPr lang="zh-CN" altLang="en-US" sz="2400" dirty="0">
                <a:solidFill>
                  <a:schemeClr val="bg1">
                    <a:lumMod val="95000"/>
                  </a:schemeClr>
                </a:solidFill>
                <a:latin typeface="方正兰亭黑简体" panose="02000000000000000000" pitchFamily="2" charset="-122"/>
                <a:ea typeface="方正兰亭黑简体" panose="02000000000000000000" pitchFamily="2" charset="-122"/>
              </a:rPr>
              <a:t>关键词</a:t>
            </a:r>
          </a:p>
        </p:txBody>
      </p:sp>
      <p:sp>
        <p:nvSpPr>
          <p:cNvPr id="14" name="文本框 13">
            <a:extLst>
              <a:ext uri="{FF2B5EF4-FFF2-40B4-BE49-F238E27FC236}">
                <a16:creationId xmlns:a16="http://schemas.microsoft.com/office/drawing/2014/main" xmlns="" id="{F3849F2E-B999-4721-B90E-C13943432897}"/>
              </a:ext>
            </a:extLst>
          </p:cNvPr>
          <p:cNvSpPr txBox="1"/>
          <p:nvPr/>
        </p:nvSpPr>
        <p:spPr>
          <a:xfrm>
            <a:off x="2065230" y="2199154"/>
            <a:ext cx="2153871" cy="400110"/>
          </a:xfrm>
          <a:prstGeom prst="rect">
            <a:avLst/>
          </a:prstGeom>
          <a:noFill/>
        </p:spPr>
        <p:txBody>
          <a:bodyPr wrap="square" rtlCol="0">
            <a:spAutoFit/>
          </a:bodyPr>
          <a:lstStyle/>
          <a:p>
            <a:pPr algn="ctr"/>
            <a:r>
              <a:rPr lang="zh-CN" altLang="en-US" sz="2000" b="1"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15" name="文本框 14">
            <a:extLst>
              <a:ext uri="{FF2B5EF4-FFF2-40B4-BE49-F238E27FC236}">
                <a16:creationId xmlns:a16="http://schemas.microsoft.com/office/drawing/2014/main" xmlns="" id="{13D5BF2E-F892-415C-9B7D-C728546FC391}"/>
              </a:ext>
            </a:extLst>
          </p:cNvPr>
          <p:cNvSpPr txBox="1"/>
          <p:nvPr/>
        </p:nvSpPr>
        <p:spPr>
          <a:xfrm>
            <a:off x="2220854" y="2589166"/>
            <a:ext cx="1842622"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spainting</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fan. It is easy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thange</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but it is easy to change. . Life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ionly</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such as first see,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whautumn</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16" name="文本框 15">
            <a:extLst>
              <a:ext uri="{FF2B5EF4-FFF2-40B4-BE49-F238E27FC236}">
                <a16:creationId xmlns:a16="http://schemas.microsoft.com/office/drawing/2014/main" xmlns="" id="{3436E30D-B99A-49FA-96C3-C4E8E7830359}"/>
              </a:ext>
            </a:extLst>
          </p:cNvPr>
          <p:cNvSpPr txBox="1"/>
          <p:nvPr/>
        </p:nvSpPr>
        <p:spPr>
          <a:xfrm>
            <a:off x="8364221" y="1300807"/>
            <a:ext cx="2153871" cy="400110"/>
          </a:xfrm>
          <a:prstGeom prst="rect">
            <a:avLst/>
          </a:prstGeom>
          <a:noFill/>
        </p:spPr>
        <p:txBody>
          <a:bodyPr wrap="square" rtlCol="0">
            <a:spAutoFit/>
          </a:bodyPr>
          <a:lstStyle/>
          <a:p>
            <a:pPr algn="ctr"/>
            <a:r>
              <a:rPr lang="zh-CN" altLang="en-US" sz="2000" b="1"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17" name="文本框 16">
            <a:extLst>
              <a:ext uri="{FF2B5EF4-FFF2-40B4-BE49-F238E27FC236}">
                <a16:creationId xmlns:a16="http://schemas.microsoft.com/office/drawing/2014/main" xmlns="" id="{7C1830C5-F34E-44F3-9213-16718BFF2DC7}"/>
              </a:ext>
            </a:extLst>
          </p:cNvPr>
          <p:cNvSpPr txBox="1"/>
          <p:nvPr/>
        </p:nvSpPr>
        <p:spPr>
          <a:xfrm>
            <a:off x="8519845" y="1690819"/>
            <a:ext cx="1842622"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spainting</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fan. It is easy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thange</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but it is easy to change. . Life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ionly</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such as first see,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whautumn</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
        <p:nvSpPr>
          <p:cNvPr id="18" name="文本框 17">
            <a:extLst>
              <a:ext uri="{FF2B5EF4-FFF2-40B4-BE49-F238E27FC236}">
                <a16:creationId xmlns:a16="http://schemas.microsoft.com/office/drawing/2014/main" xmlns="" id="{BAB728DD-3211-43A1-B9E4-E2E822C487E8}"/>
              </a:ext>
            </a:extLst>
          </p:cNvPr>
          <p:cNvSpPr txBox="1"/>
          <p:nvPr/>
        </p:nvSpPr>
        <p:spPr>
          <a:xfrm>
            <a:off x="7196691" y="4010964"/>
            <a:ext cx="2153871" cy="400110"/>
          </a:xfrm>
          <a:prstGeom prst="rect">
            <a:avLst/>
          </a:prstGeom>
          <a:noFill/>
        </p:spPr>
        <p:txBody>
          <a:bodyPr wrap="square" rtlCol="0">
            <a:spAutoFit/>
          </a:bodyPr>
          <a:lstStyle/>
          <a:p>
            <a:pPr algn="ctr"/>
            <a:r>
              <a:rPr lang="zh-CN" altLang="en-US" sz="2000" b="1" dirty="0">
                <a:solidFill>
                  <a:srgbClr val="595959"/>
                </a:solidFill>
                <a:latin typeface="方正兰亭黑简体" panose="02000000000000000000" pitchFamily="2" charset="-122"/>
                <a:ea typeface="方正兰亭黑简体" panose="02000000000000000000" pitchFamily="2" charset="-122"/>
              </a:rPr>
              <a:t>请输入标题</a:t>
            </a:r>
          </a:p>
        </p:txBody>
      </p:sp>
      <p:sp>
        <p:nvSpPr>
          <p:cNvPr id="19" name="文本框 18">
            <a:extLst>
              <a:ext uri="{FF2B5EF4-FFF2-40B4-BE49-F238E27FC236}">
                <a16:creationId xmlns:a16="http://schemas.microsoft.com/office/drawing/2014/main" xmlns="" id="{44D4A277-6A71-4FA0-8B09-A5A208436848}"/>
              </a:ext>
            </a:extLst>
          </p:cNvPr>
          <p:cNvSpPr txBox="1"/>
          <p:nvPr/>
        </p:nvSpPr>
        <p:spPr>
          <a:xfrm>
            <a:off x="7352315" y="4400976"/>
            <a:ext cx="1842622" cy="1107996"/>
          </a:xfrm>
          <a:prstGeom prst="rect">
            <a:avLst/>
          </a:prstGeom>
          <a:noFill/>
        </p:spPr>
        <p:txBody>
          <a:bodyPr wrap="square" rtlCol="0">
            <a:spAutoFit/>
          </a:bodyPr>
          <a:lstStyle/>
          <a:p>
            <a:pPr algn="ct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Life if only such as first see, what autumn wind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spainting</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fan. It is easy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thange</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but it is easy to change. . Life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ionly</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such as first see, </a:t>
            </a:r>
            <a:r>
              <a:rPr lang="en-US" altLang="zh-CN" sz="1100" dirty="0" err="1">
                <a:solidFill>
                  <a:schemeClr val="tx1">
                    <a:lumMod val="50000"/>
                    <a:lumOff val="50000"/>
                  </a:schemeClr>
                </a:solidFill>
                <a:latin typeface="Dubai Medium" panose="020B0603030403030204" pitchFamily="34" charset="-78"/>
                <a:cs typeface="Dubai Medium" panose="020B0603030403030204" pitchFamily="34" charset="-78"/>
              </a:rPr>
              <a:t>whautumn</a:t>
            </a:r>
            <a:r>
              <a:rPr lang="en-US" altLang="zh-CN" sz="1100" dirty="0">
                <a:solidFill>
                  <a:schemeClr val="tx1">
                    <a:lumMod val="50000"/>
                    <a:lumOff val="50000"/>
                  </a:schemeClr>
                </a:solidFill>
                <a:latin typeface="Dubai Medium" panose="020B0603030403030204" pitchFamily="34" charset="-78"/>
                <a:cs typeface="Dubai Medium" panose="020B0603030403030204" pitchFamily="34" charset="-78"/>
              </a:rPr>
              <a:t> wind sad painting fan. It is</a:t>
            </a:r>
            <a:endParaRPr lang="zh-CN" altLang="en-US" sz="1100" dirty="0">
              <a:solidFill>
                <a:schemeClr val="tx1">
                  <a:lumMod val="50000"/>
                  <a:lumOff val="50000"/>
                </a:schemeClr>
              </a:solidFill>
              <a:latin typeface="Dubai Medium" panose="020B0603030403030204" pitchFamily="34" charset="-78"/>
              <a:cs typeface="Dubai Medium" panose="020B0603030403030204" pitchFamily="34" charset="-78"/>
            </a:endParaRPr>
          </a:p>
        </p:txBody>
      </p:sp>
    </p:spTree>
    <p:extLst>
      <p:ext uri="{BB962C8B-B14F-4D97-AF65-F5344CB8AC3E}">
        <p14:creationId xmlns:p14="http://schemas.microsoft.com/office/powerpoint/2010/main" val="22863825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a:extLst>
              <a:ext uri="{FF2B5EF4-FFF2-40B4-BE49-F238E27FC236}">
                <a16:creationId xmlns:a16="http://schemas.microsoft.com/office/drawing/2014/main" xmlns="" id="{81714CFB-AC98-4031-B5B0-B7B09FB060E8}"/>
              </a:ext>
            </a:extLst>
          </p:cNvPr>
          <p:cNvSpPr/>
          <p:nvPr/>
        </p:nvSpPr>
        <p:spPr>
          <a:xfrm>
            <a:off x="1530625" y="1709529"/>
            <a:ext cx="9130750" cy="3786809"/>
          </a:xfrm>
          <a:prstGeom prst="snip2DiagRect">
            <a:avLst>
              <a:gd name="adj1" fmla="val 16457"/>
              <a:gd name="adj2" fmla="val 0"/>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CB2451B1-40AF-4907-B44D-6C94205C3825}"/>
              </a:ext>
            </a:extLst>
          </p:cNvPr>
          <p:cNvSpPr txBox="1"/>
          <p:nvPr/>
        </p:nvSpPr>
        <p:spPr>
          <a:xfrm>
            <a:off x="2179418" y="3149089"/>
            <a:ext cx="7833165" cy="646331"/>
          </a:xfrm>
          <a:prstGeom prst="rect">
            <a:avLst/>
          </a:prstGeom>
          <a:noFill/>
        </p:spPr>
        <p:txBody>
          <a:bodyPr wrap="square" rtlCol="0">
            <a:spAutoFit/>
          </a:bodyPr>
          <a:lstStyle/>
          <a:p>
            <a:pPr algn="ctr"/>
            <a:r>
              <a:rPr lang="zh-CN" altLang="en-US" sz="3600" dirty="0">
                <a:solidFill>
                  <a:schemeClr val="tx1">
                    <a:lumMod val="65000"/>
                    <a:lumOff val="35000"/>
                  </a:schemeClr>
                </a:solidFill>
                <a:latin typeface="方正兰亭黑简体" panose="02000000000000000000" pitchFamily="2" charset="-122"/>
                <a:ea typeface="方正兰亭黑简体" panose="02000000000000000000" pitchFamily="2" charset="-122"/>
              </a:rPr>
              <a:t>极简实用工作总结</a:t>
            </a:r>
            <a:r>
              <a:rPr lang="en-US" altLang="zh-CN" sz="3600" dirty="0">
                <a:solidFill>
                  <a:schemeClr val="tx1">
                    <a:lumMod val="65000"/>
                    <a:lumOff val="35000"/>
                  </a:schemeClr>
                </a:solidFill>
                <a:latin typeface="方正兰亭黑简体" panose="02000000000000000000" pitchFamily="2" charset="-122"/>
                <a:ea typeface="方正兰亭黑简体" panose="02000000000000000000" pitchFamily="2" charset="-122"/>
              </a:rPr>
              <a:t>PPT</a:t>
            </a:r>
            <a:r>
              <a:rPr lang="zh-CN" altLang="en-US" sz="3600" dirty="0">
                <a:solidFill>
                  <a:schemeClr val="tx1">
                    <a:lumMod val="65000"/>
                    <a:lumOff val="35000"/>
                  </a:schemeClr>
                </a:solidFill>
                <a:latin typeface="方正兰亭黑简体" panose="02000000000000000000" pitchFamily="2" charset="-122"/>
                <a:ea typeface="方正兰亭黑简体" panose="02000000000000000000" pitchFamily="2" charset="-122"/>
              </a:rPr>
              <a:t>模板</a:t>
            </a:r>
            <a:endParaRPr lang="en-US" altLang="zh-CN" sz="3600" dirty="0">
              <a:solidFill>
                <a:schemeClr val="tx1">
                  <a:lumMod val="65000"/>
                  <a:lumOff val="35000"/>
                </a:schemeClr>
              </a:solidFill>
              <a:latin typeface="方正兰亭黑简体" panose="02000000000000000000" pitchFamily="2" charset="-122"/>
              <a:ea typeface="方正兰亭黑简体" panose="02000000000000000000" pitchFamily="2" charset="-122"/>
            </a:endParaRPr>
          </a:p>
        </p:txBody>
      </p:sp>
      <p:sp>
        <p:nvSpPr>
          <p:cNvPr id="14" name="文本框 13">
            <a:extLst>
              <a:ext uri="{FF2B5EF4-FFF2-40B4-BE49-F238E27FC236}">
                <a16:creationId xmlns:a16="http://schemas.microsoft.com/office/drawing/2014/main" xmlns="" id="{A39FE108-EBD6-4177-802C-14AD0AD552AE}"/>
              </a:ext>
            </a:extLst>
          </p:cNvPr>
          <p:cNvSpPr txBox="1"/>
          <p:nvPr/>
        </p:nvSpPr>
        <p:spPr>
          <a:xfrm>
            <a:off x="3375660" y="3685162"/>
            <a:ext cx="5440681" cy="276999"/>
          </a:xfrm>
          <a:prstGeom prst="rect">
            <a:avLst/>
          </a:prstGeom>
          <a:noFill/>
        </p:spPr>
        <p:txBody>
          <a:bodyPr wrap="square" rtlCol="0">
            <a:spAutoFit/>
          </a:bodyPr>
          <a:lstStyle/>
          <a:p>
            <a:pPr algn="dist"/>
            <a:r>
              <a:rPr lang="en-US" altLang="zh-CN" sz="1200" dirty="0">
                <a:solidFill>
                  <a:schemeClr val="tx1">
                    <a:lumMod val="65000"/>
                    <a:lumOff val="35000"/>
                  </a:schemeClr>
                </a:solidFill>
                <a:latin typeface="Dubai Medium" panose="020B0603030403030204" pitchFamily="34" charset="-78"/>
                <a:cs typeface="Dubai Medium" panose="020B0603030403030204" pitchFamily="34" charset="-78"/>
              </a:rPr>
              <a:t>Simple and practical work summary PPT template</a:t>
            </a:r>
            <a:endParaRPr lang="zh-CN" altLang="en-US" sz="12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
        <p:nvSpPr>
          <p:cNvPr id="15" name="文本框 14">
            <a:extLst>
              <a:ext uri="{FF2B5EF4-FFF2-40B4-BE49-F238E27FC236}">
                <a16:creationId xmlns:a16="http://schemas.microsoft.com/office/drawing/2014/main" xmlns="" id="{BE0742AA-B811-49FC-A9A9-9F0386CCD213}"/>
              </a:ext>
            </a:extLst>
          </p:cNvPr>
          <p:cNvSpPr txBox="1"/>
          <p:nvPr/>
        </p:nvSpPr>
        <p:spPr>
          <a:xfrm>
            <a:off x="2179418" y="1232500"/>
            <a:ext cx="7833165" cy="2215991"/>
          </a:xfrm>
          <a:prstGeom prst="rect">
            <a:avLst/>
          </a:prstGeom>
          <a:noFill/>
        </p:spPr>
        <p:txBody>
          <a:bodyPr wrap="square" rtlCol="0">
            <a:spAutoFit/>
          </a:bodyPr>
          <a:lstStyle/>
          <a:p>
            <a:pPr algn="ctr"/>
            <a:r>
              <a:rPr lang="en-US" altLang="zh-CN" sz="13800" b="1" dirty="0">
                <a:solidFill>
                  <a:schemeClr val="tx1">
                    <a:lumMod val="65000"/>
                    <a:lumOff val="35000"/>
                  </a:schemeClr>
                </a:solidFill>
                <a:latin typeface="李旭科毛笔行书" panose="02010600030101010101" pitchFamily="2" charset="-122"/>
                <a:ea typeface="李旭科毛笔行书" panose="02010600030101010101" pitchFamily="2" charset="-122"/>
              </a:rPr>
              <a:t>2019</a:t>
            </a:r>
          </a:p>
        </p:txBody>
      </p:sp>
      <p:sp>
        <p:nvSpPr>
          <p:cNvPr id="16" name="矩形: 圆角 15">
            <a:extLst>
              <a:ext uri="{FF2B5EF4-FFF2-40B4-BE49-F238E27FC236}">
                <a16:creationId xmlns:a16="http://schemas.microsoft.com/office/drawing/2014/main" xmlns="" id="{43193ECA-2298-4D61-BF36-016DB03014EA}"/>
              </a:ext>
            </a:extLst>
          </p:cNvPr>
          <p:cNvSpPr/>
          <p:nvPr/>
        </p:nvSpPr>
        <p:spPr>
          <a:xfrm>
            <a:off x="4902200" y="4584700"/>
            <a:ext cx="2387600" cy="338554"/>
          </a:xfrm>
          <a:prstGeom prst="roundRect">
            <a:avLst>
              <a:gd name="adj" fmla="val 50000"/>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595959"/>
                </a:solidFill>
                <a:latin typeface="方正兰亭黑简体" panose="02000000000000000000" pitchFamily="2" charset="-122"/>
                <a:ea typeface="方正兰亭黑简体" panose="02000000000000000000" pitchFamily="2" charset="-122"/>
              </a:rPr>
              <a:t>汇报人：阿豆</a:t>
            </a:r>
            <a:r>
              <a:rPr lang="en-US" altLang="zh-CN" sz="1400" b="1" dirty="0">
                <a:solidFill>
                  <a:srgbClr val="595959"/>
                </a:solidFill>
                <a:latin typeface="方正兰亭黑简体" panose="02000000000000000000" pitchFamily="2" charset="-122"/>
                <a:ea typeface="方正兰亭黑简体" panose="02000000000000000000" pitchFamily="2" charset="-122"/>
              </a:rPr>
              <a:t>PPT</a:t>
            </a:r>
            <a:endParaRPr lang="zh-CN" altLang="en-US" sz="1400" b="1" dirty="0">
              <a:solidFill>
                <a:srgbClr val="595959"/>
              </a:solidFill>
              <a:latin typeface="方正兰亭黑简体" panose="02000000000000000000" pitchFamily="2" charset="-122"/>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C7C8910F-0D2C-4838-8AF6-6E89418AB13B}"/>
              </a:ext>
            </a:extLst>
          </p:cNvPr>
          <p:cNvGrpSpPr/>
          <p:nvPr/>
        </p:nvGrpSpPr>
        <p:grpSpPr>
          <a:xfrm>
            <a:off x="3728663" y="3928811"/>
            <a:ext cx="4734674" cy="338554"/>
            <a:chOff x="4299169" y="4021575"/>
            <a:chExt cx="4734674" cy="338554"/>
          </a:xfrm>
        </p:grpSpPr>
        <p:sp>
          <p:nvSpPr>
            <p:cNvPr id="9" name="文本框 8">
              <a:extLst>
                <a:ext uri="{FF2B5EF4-FFF2-40B4-BE49-F238E27FC236}">
                  <a16:creationId xmlns:a16="http://schemas.microsoft.com/office/drawing/2014/main" xmlns="" id="{B28C0E4D-3D84-4001-A601-C205E056B332}"/>
                </a:ext>
              </a:extLst>
            </p:cNvPr>
            <p:cNvSpPr txBox="1"/>
            <p:nvPr/>
          </p:nvSpPr>
          <p:spPr>
            <a:xfrm>
              <a:off x="4299169" y="4021575"/>
              <a:ext cx="1232452" cy="338554"/>
            </a:xfrm>
            <a:prstGeom prst="rect">
              <a:avLst/>
            </a:prstGeom>
            <a:noFill/>
            <a:ln/>
          </p:spPr>
          <p:txBody>
            <a:bodyPr wrap="square" rtlCol="0">
              <a:spAutoFit/>
            </a:bodyPr>
            <a:lstStyle/>
            <a:p>
              <a:pPr algn="ctr"/>
              <a:r>
                <a:rPr lang="zh-CN" altLang="en-US" sz="1600" b="1" dirty="0">
                  <a:solidFill>
                    <a:schemeClr val="tx1">
                      <a:lumMod val="65000"/>
                      <a:lumOff val="35000"/>
                    </a:schemeClr>
                  </a:solidFill>
                  <a:latin typeface="方正幼线简体" panose="03000509000000000000" pitchFamily="65" charset="-122"/>
                  <a:ea typeface="方正幼线简体" panose="03000509000000000000" pitchFamily="65" charset="-122"/>
                </a:rPr>
                <a:t>工作计划</a:t>
              </a:r>
            </a:p>
          </p:txBody>
        </p:sp>
        <p:sp>
          <p:nvSpPr>
            <p:cNvPr id="10" name="文本框 9">
              <a:extLst>
                <a:ext uri="{FF2B5EF4-FFF2-40B4-BE49-F238E27FC236}">
                  <a16:creationId xmlns:a16="http://schemas.microsoft.com/office/drawing/2014/main" xmlns="" id="{32648414-23AC-48C8-84A6-7E8B18990AA9}"/>
                </a:ext>
              </a:extLst>
            </p:cNvPr>
            <p:cNvSpPr txBox="1"/>
            <p:nvPr/>
          </p:nvSpPr>
          <p:spPr>
            <a:xfrm>
              <a:off x="5479774" y="4021575"/>
              <a:ext cx="1232452" cy="338554"/>
            </a:xfrm>
            <a:prstGeom prst="rect">
              <a:avLst/>
            </a:prstGeom>
            <a:noFill/>
            <a:ln/>
          </p:spPr>
          <p:txBody>
            <a:bodyPr wrap="square" rtlCol="0">
              <a:spAutoFit/>
            </a:bodyPr>
            <a:lstStyle/>
            <a:p>
              <a:pPr algn="ctr"/>
              <a:r>
                <a:rPr lang="zh-CN" altLang="en-US" sz="1600" b="1" dirty="0">
                  <a:solidFill>
                    <a:schemeClr val="tx1">
                      <a:lumMod val="65000"/>
                      <a:lumOff val="35000"/>
                    </a:schemeClr>
                  </a:solidFill>
                  <a:latin typeface="方正幼线简体" panose="03000509000000000000" pitchFamily="65" charset="-122"/>
                  <a:ea typeface="方正幼线简体" panose="03000509000000000000" pitchFamily="65" charset="-122"/>
                </a:rPr>
                <a:t>年终总结</a:t>
              </a:r>
            </a:p>
          </p:txBody>
        </p:sp>
        <p:sp>
          <p:nvSpPr>
            <p:cNvPr id="11" name="文本框 10">
              <a:extLst>
                <a:ext uri="{FF2B5EF4-FFF2-40B4-BE49-F238E27FC236}">
                  <a16:creationId xmlns:a16="http://schemas.microsoft.com/office/drawing/2014/main" xmlns="" id="{FB331D25-4032-4CE4-A2AE-C288C70FD672}"/>
                </a:ext>
              </a:extLst>
            </p:cNvPr>
            <p:cNvSpPr txBox="1"/>
            <p:nvPr/>
          </p:nvSpPr>
          <p:spPr>
            <a:xfrm>
              <a:off x="6660380" y="4021575"/>
              <a:ext cx="1232452" cy="338554"/>
            </a:xfrm>
            <a:prstGeom prst="rect">
              <a:avLst/>
            </a:prstGeom>
            <a:noFill/>
            <a:ln/>
          </p:spPr>
          <p:txBody>
            <a:bodyPr wrap="square" rtlCol="0">
              <a:spAutoFit/>
            </a:bodyPr>
            <a:lstStyle/>
            <a:p>
              <a:pPr algn="ctr"/>
              <a:r>
                <a:rPr lang="zh-CN" altLang="en-US" sz="1600" b="1" dirty="0">
                  <a:solidFill>
                    <a:schemeClr val="tx1">
                      <a:lumMod val="65000"/>
                      <a:lumOff val="35000"/>
                    </a:schemeClr>
                  </a:solidFill>
                  <a:latin typeface="方正幼线简体" panose="03000509000000000000" pitchFamily="65" charset="-122"/>
                  <a:ea typeface="方正幼线简体" panose="03000509000000000000" pitchFamily="65" charset="-122"/>
                </a:rPr>
                <a:t>商务汇报</a:t>
              </a:r>
            </a:p>
          </p:txBody>
        </p:sp>
        <p:cxnSp>
          <p:nvCxnSpPr>
            <p:cNvPr id="12" name="直接连接符 11">
              <a:extLst>
                <a:ext uri="{FF2B5EF4-FFF2-40B4-BE49-F238E27FC236}">
                  <a16:creationId xmlns:a16="http://schemas.microsoft.com/office/drawing/2014/main" xmlns="" id="{0FDF28E4-06F3-4552-9378-8D259F9D0FBD}"/>
                </a:ext>
              </a:extLst>
            </p:cNvPr>
            <p:cNvCxnSpPr>
              <a:cxnSpLocks/>
            </p:cNvCxnSpPr>
            <p:nvPr/>
          </p:nvCxnSpPr>
          <p:spPr>
            <a:xfrm>
              <a:off x="5531621" y="4052179"/>
              <a:ext cx="0" cy="260136"/>
            </a:xfrm>
            <a:prstGeom prst="line">
              <a:avLst/>
            </a:prstGeom>
            <a:ln w="28575">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62BDE32A-636B-4264-8D64-29BD0997CD12}"/>
                </a:ext>
              </a:extLst>
            </p:cNvPr>
            <p:cNvCxnSpPr>
              <a:cxnSpLocks/>
            </p:cNvCxnSpPr>
            <p:nvPr/>
          </p:nvCxnSpPr>
          <p:spPr>
            <a:xfrm>
              <a:off x="6712226" y="4052179"/>
              <a:ext cx="0" cy="260136"/>
            </a:xfrm>
            <a:prstGeom prst="line">
              <a:avLst/>
            </a:prstGeom>
            <a:ln w="28575">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0F05D940-BEBC-43BE-8159-3B2511FC8715}"/>
                </a:ext>
              </a:extLst>
            </p:cNvPr>
            <p:cNvCxnSpPr>
              <a:cxnSpLocks/>
            </p:cNvCxnSpPr>
            <p:nvPr/>
          </p:nvCxnSpPr>
          <p:spPr>
            <a:xfrm>
              <a:off x="7832366" y="4052179"/>
              <a:ext cx="0" cy="260136"/>
            </a:xfrm>
            <a:prstGeom prst="line">
              <a:avLst/>
            </a:prstGeom>
            <a:ln w="28575">
              <a:solidFill>
                <a:srgbClr val="595959"/>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EAC6D5C4-2262-4C1F-9357-48E605321F85}"/>
                </a:ext>
              </a:extLst>
            </p:cNvPr>
            <p:cNvSpPr txBox="1"/>
            <p:nvPr/>
          </p:nvSpPr>
          <p:spPr>
            <a:xfrm>
              <a:off x="7801391" y="4021575"/>
              <a:ext cx="1232452" cy="338554"/>
            </a:xfrm>
            <a:prstGeom prst="rect">
              <a:avLst/>
            </a:prstGeom>
            <a:noFill/>
            <a:ln/>
          </p:spPr>
          <p:txBody>
            <a:bodyPr wrap="square" rtlCol="0">
              <a:spAutoFit/>
            </a:bodyPr>
            <a:lstStyle/>
            <a:p>
              <a:pPr algn="ctr"/>
              <a:r>
                <a:rPr lang="zh-CN" altLang="en-US" sz="1600" b="1" dirty="0">
                  <a:solidFill>
                    <a:schemeClr val="tx1">
                      <a:lumMod val="65000"/>
                      <a:lumOff val="35000"/>
                    </a:schemeClr>
                  </a:solidFill>
                  <a:latin typeface="方正幼线简体" panose="03000509000000000000" pitchFamily="65" charset="-122"/>
                  <a:ea typeface="方正幼线简体" panose="03000509000000000000" pitchFamily="65" charset="-122"/>
                </a:rPr>
                <a:t>述职报告</a:t>
              </a:r>
            </a:p>
          </p:txBody>
        </p:sp>
      </p:grpSp>
      <p:cxnSp>
        <p:nvCxnSpPr>
          <p:cNvPr id="22" name="直接连接符 21">
            <a:extLst>
              <a:ext uri="{FF2B5EF4-FFF2-40B4-BE49-F238E27FC236}">
                <a16:creationId xmlns:a16="http://schemas.microsoft.com/office/drawing/2014/main" xmlns="" id="{07C3D354-76EC-4C55-BAAA-6780FFF010E1}"/>
              </a:ext>
            </a:extLst>
          </p:cNvPr>
          <p:cNvCxnSpPr>
            <a:cxnSpLocks/>
          </p:cNvCxnSpPr>
          <p:nvPr/>
        </p:nvCxnSpPr>
        <p:spPr>
          <a:xfrm flipH="1">
            <a:off x="993914" y="2231811"/>
            <a:ext cx="1732954" cy="1667652"/>
          </a:xfrm>
          <a:prstGeom prst="line">
            <a:avLst/>
          </a:prstGeom>
          <a:ln>
            <a:solidFill>
              <a:srgbClr val="595959">
                <a:alpha val="74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1F67F5E8-C726-43A7-8479-1A195FAE1B0A}"/>
              </a:ext>
            </a:extLst>
          </p:cNvPr>
          <p:cNvCxnSpPr>
            <a:cxnSpLocks/>
          </p:cNvCxnSpPr>
          <p:nvPr/>
        </p:nvCxnSpPr>
        <p:spPr>
          <a:xfrm flipH="1">
            <a:off x="1775793" y="-143167"/>
            <a:ext cx="1952870" cy="1879281"/>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8EE1F4DB-BF80-4A17-BF26-456E224DF450}"/>
              </a:ext>
            </a:extLst>
          </p:cNvPr>
          <p:cNvCxnSpPr>
            <a:cxnSpLocks/>
          </p:cNvCxnSpPr>
          <p:nvPr/>
        </p:nvCxnSpPr>
        <p:spPr>
          <a:xfrm flipH="1">
            <a:off x="8693427" y="5733009"/>
            <a:ext cx="1732954" cy="1667652"/>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6ACFBE08-67DA-4740-845D-414FC859F2FA}"/>
              </a:ext>
            </a:extLst>
          </p:cNvPr>
          <p:cNvCxnSpPr>
            <a:cxnSpLocks/>
          </p:cNvCxnSpPr>
          <p:nvPr/>
        </p:nvCxnSpPr>
        <p:spPr>
          <a:xfrm flipH="1">
            <a:off x="9690688" y="3385725"/>
            <a:ext cx="1732954" cy="1667652"/>
          </a:xfrm>
          <a:prstGeom prst="line">
            <a:avLst/>
          </a:prstGeom>
          <a:ln>
            <a:solidFill>
              <a:srgbClr val="595959">
                <a:alpha val="74000"/>
              </a:srgbClr>
            </a:solidFill>
          </a:ln>
        </p:spPr>
        <p:style>
          <a:lnRef idx="1">
            <a:schemeClr val="accent1"/>
          </a:lnRef>
          <a:fillRef idx="0">
            <a:schemeClr val="accent1"/>
          </a:fillRef>
          <a:effectRef idx="0">
            <a:schemeClr val="accent1"/>
          </a:effectRef>
          <a:fontRef idx="minor">
            <a:schemeClr val="tx1"/>
          </a:fontRef>
        </p:style>
      </p:cxnSp>
      <p:sp>
        <p:nvSpPr>
          <p:cNvPr id="42" name="圆: 空心 41">
            <a:extLst>
              <a:ext uri="{FF2B5EF4-FFF2-40B4-BE49-F238E27FC236}">
                <a16:creationId xmlns:a16="http://schemas.microsoft.com/office/drawing/2014/main" xmlns="" id="{91B56CCE-1F20-4706-95E7-321FF550D67A}"/>
              </a:ext>
            </a:extLst>
          </p:cNvPr>
          <p:cNvSpPr/>
          <p:nvPr/>
        </p:nvSpPr>
        <p:spPr>
          <a:xfrm>
            <a:off x="10075247" y="1996955"/>
            <a:ext cx="314740" cy="314740"/>
          </a:xfrm>
          <a:prstGeom prst="donut">
            <a:avLst>
              <a:gd name="adj" fmla="val 8355"/>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3671247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剪去单角 2">
            <a:extLst>
              <a:ext uri="{FF2B5EF4-FFF2-40B4-BE49-F238E27FC236}">
                <a16:creationId xmlns:a16="http://schemas.microsoft.com/office/drawing/2014/main" xmlns="" id="{554D547D-6AF4-4826-B2A3-B6210F64494B}"/>
              </a:ext>
            </a:extLst>
          </p:cNvPr>
          <p:cNvSpPr/>
          <p:nvPr/>
        </p:nvSpPr>
        <p:spPr>
          <a:xfrm>
            <a:off x="4459357" y="742123"/>
            <a:ext cx="3273287" cy="884006"/>
          </a:xfrm>
          <a:prstGeom prst="snip1Rect">
            <a:avLst>
              <a:gd name="adj" fmla="val 38506"/>
            </a:avLst>
          </a:prstGeom>
          <a:no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0D8AEC88-C007-4A12-A0C6-15599587338C}"/>
              </a:ext>
            </a:extLst>
          </p:cNvPr>
          <p:cNvSpPr txBox="1"/>
          <p:nvPr/>
        </p:nvSpPr>
        <p:spPr>
          <a:xfrm>
            <a:off x="4896679" y="768628"/>
            <a:ext cx="2398643" cy="830997"/>
          </a:xfrm>
          <a:prstGeom prst="rect">
            <a:avLst/>
          </a:prstGeom>
          <a:noFill/>
        </p:spPr>
        <p:txBody>
          <a:bodyPr wrap="square" rtlCol="0">
            <a:spAutoFit/>
          </a:bodyPr>
          <a:lstStyle/>
          <a:p>
            <a:pPr algn="dist"/>
            <a:r>
              <a:rPr lang="zh-CN" altLang="en-US" sz="4800" dirty="0">
                <a:solidFill>
                  <a:srgbClr val="595959"/>
                </a:solidFill>
                <a:latin typeface="方正兰亭黑简体" panose="02000000000000000000" pitchFamily="2" charset="-122"/>
                <a:ea typeface="方正兰亭黑简体" panose="02000000000000000000" pitchFamily="2" charset="-122"/>
              </a:rPr>
              <a:t>目录</a:t>
            </a:r>
          </a:p>
        </p:txBody>
      </p:sp>
      <p:sp>
        <p:nvSpPr>
          <p:cNvPr id="23" name="文本框 22">
            <a:extLst>
              <a:ext uri="{FF2B5EF4-FFF2-40B4-BE49-F238E27FC236}">
                <a16:creationId xmlns:a16="http://schemas.microsoft.com/office/drawing/2014/main" xmlns="" id="{79C7C68A-B7FE-44C6-AA89-6CFF2191E53B}"/>
              </a:ext>
            </a:extLst>
          </p:cNvPr>
          <p:cNvSpPr txBox="1"/>
          <p:nvPr/>
        </p:nvSpPr>
        <p:spPr>
          <a:xfrm>
            <a:off x="2155687" y="2714015"/>
            <a:ext cx="2822713"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黑简体" panose="02000000000000000000" pitchFamily="2" charset="-122"/>
                <a:ea typeface="方正兰亭黑简体" panose="02000000000000000000" pitchFamily="2" charset="-122"/>
              </a:rPr>
              <a:t>前期工作总结</a:t>
            </a:r>
          </a:p>
        </p:txBody>
      </p:sp>
      <p:sp>
        <p:nvSpPr>
          <p:cNvPr id="31" name="文本框 30">
            <a:extLst>
              <a:ext uri="{FF2B5EF4-FFF2-40B4-BE49-F238E27FC236}">
                <a16:creationId xmlns:a16="http://schemas.microsoft.com/office/drawing/2014/main" xmlns="" id="{F61435F9-4677-4CC4-A6C7-3C76596AC83B}"/>
              </a:ext>
            </a:extLst>
          </p:cNvPr>
          <p:cNvSpPr txBox="1"/>
          <p:nvPr/>
        </p:nvSpPr>
        <p:spPr>
          <a:xfrm>
            <a:off x="2187477" y="3024989"/>
            <a:ext cx="2067339" cy="523220"/>
          </a:xfrm>
          <a:prstGeom prst="rect">
            <a:avLst/>
          </a:prstGeom>
          <a:noFill/>
        </p:spPr>
        <p:txBody>
          <a:bodyPr wrap="square" rtlCol="0">
            <a:spAutoFit/>
          </a:bodyPr>
          <a:lstStyle/>
          <a:p>
            <a:r>
              <a:rPr lang="en-US" altLang="zh-CN" sz="1400" dirty="0">
                <a:solidFill>
                  <a:schemeClr val="tx1">
                    <a:lumMod val="65000"/>
                    <a:lumOff val="35000"/>
                  </a:schemeClr>
                </a:solidFill>
                <a:latin typeface="Dubai Medium" panose="020B0603030403030204" pitchFamily="34" charset="-78"/>
                <a:cs typeface="Dubai Medium" panose="020B0603030403030204" pitchFamily="34" charset="-78"/>
              </a:rPr>
              <a:t>Summary of preliminary work</a:t>
            </a:r>
            <a:endParaRPr lang="zh-CN" altLang="en-US" sz="14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
        <p:nvSpPr>
          <p:cNvPr id="24" name="文本框 23">
            <a:extLst>
              <a:ext uri="{FF2B5EF4-FFF2-40B4-BE49-F238E27FC236}">
                <a16:creationId xmlns:a16="http://schemas.microsoft.com/office/drawing/2014/main" xmlns="" id="{746892BF-840F-465F-9DE5-0D7AF78CDB21}"/>
              </a:ext>
            </a:extLst>
          </p:cNvPr>
          <p:cNvSpPr txBox="1"/>
          <p:nvPr/>
        </p:nvSpPr>
        <p:spPr>
          <a:xfrm>
            <a:off x="8005735" y="2714015"/>
            <a:ext cx="2822713"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黑简体" panose="02000000000000000000" pitchFamily="2" charset="-122"/>
                <a:ea typeface="方正兰亭黑简体" panose="02000000000000000000" pitchFamily="2" charset="-122"/>
              </a:rPr>
              <a:t>工作完成情况</a:t>
            </a:r>
          </a:p>
        </p:txBody>
      </p:sp>
      <p:sp>
        <p:nvSpPr>
          <p:cNvPr id="33" name="文本框 32">
            <a:extLst>
              <a:ext uri="{FF2B5EF4-FFF2-40B4-BE49-F238E27FC236}">
                <a16:creationId xmlns:a16="http://schemas.microsoft.com/office/drawing/2014/main" xmlns="" id="{23837507-9C5A-4716-BC9C-F0EBF15C8977}"/>
              </a:ext>
            </a:extLst>
          </p:cNvPr>
          <p:cNvSpPr txBox="1"/>
          <p:nvPr/>
        </p:nvSpPr>
        <p:spPr>
          <a:xfrm>
            <a:off x="8037443" y="3024989"/>
            <a:ext cx="2067339" cy="307777"/>
          </a:xfrm>
          <a:prstGeom prst="rect">
            <a:avLst/>
          </a:prstGeom>
          <a:noFill/>
        </p:spPr>
        <p:txBody>
          <a:bodyPr wrap="square" rtlCol="0">
            <a:spAutoFit/>
          </a:bodyPr>
          <a:lstStyle/>
          <a:p>
            <a:r>
              <a:rPr lang="en-US" altLang="zh-CN" sz="1400" dirty="0">
                <a:solidFill>
                  <a:schemeClr val="tx1">
                    <a:lumMod val="65000"/>
                    <a:lumOff val="35000"/>
                  </a:schemeClr>
                </a:solidFill>
                <a:latin typeface="Dubai Medium" panose="020B0603030403030204" pitchFamily="34" charset="-78"/>
                <a:cs typeface="Dubai Medium" panose="020B0603030403030204" pitchFamily="34" charset="-78"/>
              </a:rPr>
              <a:t>Work completion</a:t>
            </a:r>
            <a:endParaRPr lang="zh-CN" altLang="en-US" sz="14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
        <p:nvSpPr>
          <p:cNvPr id="25" name="文本框 24">
            <a:extLst>
              <a:ext uri="{FF2B5EF4-FFF2-40B4-BE49-F238E27FC236}">
                <a16:creationId xmlns:a16="http://schemas.microsoft.com/office/drawing/2014/main" xmlns="" id="{A80BC1B8-EDCE-475E-952C-9A7CCBBAF756}"/>
              </a:ext>
            </a:extLst>
          </p:cNvPr>
          <p:cNvSpPr txBox="1"/>
          <p:nvPr/>
        </p:nvSpPr>
        <p:spPr>
          <a:xfrm>
            <a:off x="2155687" y="4874507"/>
            <a:ext cx="2822713"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黑简体" panose="02000000000000000000" pitchFamily="2" charset="-122"/>
                <a:ea typeface="方正兰亭黑简体" panose="02000000000000000000" pitchFamily="2" charset="-122"/>
              </a:rPr>
              <a:t>问题存在不足</a:t>
            </a:r>
          </a:p>
        </p:txBody>
      </p:sp>
      <p:sp>
        <p:nvSpPr>
          <p:cNvPr id="34" name="文本框 33">
            <a:extLst>
              <a:ext uri="{FF2B5EF4-FFF2-40B4-BE49-F238E27FC236}">
                <a16:creationId xmlns:a16="http://schemas.microsoft.com/office/drawing/2014/main" xmlns="" id="{A2743D28-0089-4710-8A6C-D60FAD22A7C4}"/>
              </a:ext>
            </a:extLst>
          </p:cNvPr>
          <p:cNvSpPr txBox="1"/>
          <p:nvPr/>
        </p:nvSpPr>
        <p:spPr>
          <a:xfrm>
            <a:off x="2187477" y="5205051"/>
            <a:ext cx="2067339" cy="307777"/>
          </a:xfrm>
          <a:prstGeom prst="rect">
            <a:avLst/>
          </a:prstGeom>
          <a:noFill/>
        </p:spPr>
        <p:txBody>
          <a:bodyPr wrap="square" rtlCol="0">
            <a:spAutoFit/>
          </a:bodyPr>
          <a:lstStyle/>
          <a:p>
            <a:r>
              <a:rPr lang="en-US" altLang="zh-CN" sz="1400" dirty="0">
                <a:solidFill>
                  <a:schemeClr val="tx1">
                    <a:lumMod val="65000"/>
                    <a:lumOff val="35000"/>
                  </a:schemeClr>
                </a:solidFill>
                <a:latin typeface="Dubai Medium" panose="020B0603030403030204" pitchFamily="34" charset="-78"/>
                <a:cs typeface="Dubai Medium" panose="020B0603030403030204" pitchFamily="34" charset="-78"/>
              </a:rPr>
              <a:t>Problems exist</a:t>
            </a:r>
            <a:endParaRPr lang="zh-CN" altLang="en-US" sz="14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
        <p:nvSpPr>
          <p:cNvPr id="26" name="文本框 25">
            <a:extLst>
              <a:ext uri="{FF2B5EF4-FFF2-40B4-BE49-F238E27FC236}">
                <a16:creationId xmlns:a16="http://schemas.microsoft.com/office/drawing/2014/main" xmlns="" id="{5B37A791-ED29-44D1-9CA8-3DA71AA59888}"/>
              </a:ext>
            </a:extLst>
          </p:cNvPr>
          <p:cNvSpPr txBox="1"/>
          <p:nvPr/>
        </p:nvSpPr>
        <p:spPr>
          <a:xfrm>
            <a:off x="8005735" y="4874507"/>
            <a:ext cx="2822713" cy="400110"/>
          </a:xfrm>
          <a:prstGeom prst="rect">
            <a:avLst/>
          </a:prstGeom>
          <a:noFill/>
        </p:spPr>
        <p:txBody>
          <a:bodyPr wrap="square" rtlCol="0">
            <a:spAutoFit/>
          </a:bodyPr>
          <a:lstStyle/>
          <a:p>
            <a:r>
              <a:rPr lang="zh-CN" altLang="en-US" sz="2000" dirty="0">
                <a:solidFill>
                  <a:schemeClr val="tx1">
                    <a:lumMod val="75000"/>
                    <a:lumOff val="25000"/>
                  </a:schemeClr>
                </a:solidFill>
                <a:latin typeface="方正兰亭黑简体" panose="02000000000000000000" pitchFamily="2" charset="-122"/>
                <a:ea typeface="方正兰亭黑简体" panose="02000000000000000000" pitchFamily="2" charset="-122"/>
              </a:rPr>
              <a:t>后期工作目标</a:t>
            </a:r>
          </a:p>
        </p:txBody>
      </p:sp>
      <p:sp>
        <p:nvSpPr>
          <p:cNvPr id="35" name="文本框 34">
            <a:extLst>
              <a:ext uri="{FF2B5EF4-FFF2-40B4-BE49-F238E27FC236}">
                <a16:creationId xmlns:a16="http://schemas.microsoft.com/office/drawing/2014/main" xmlns="" id="{04FB63EC-5026-465F-A1AB-7827AD8ED45C}"/>
              </a:ext>
            </a:extLst>
          </p:cNvPr>
          <p:cNvSpPr txBox="1"/>
          <p:nvPr/>
        </p:nvSpPr>
        <p:spPr>
          <a:xfrm>
            <a:off x="8037443" y="5205051"/>
            <a:ext cx="2067339" cy="307777"/>
          </a:xfrm>
          <a:prstGeom prst="rect">
            <a:avLst/>
          </a:prstGeom>
          <a:noFill/>
        </p:spPr>
        <p:txBody>
          <a:bodyPr wrap="square" rtlCol="0">
            <a:spAutoFit/>
          </a:bodyPr>
          <a:lstStyle/>
          <a:p>
            <a:r>
              <a:rPr lang="en-US" altLang="zh-CN" sz="1400" dirty="0">
                <a:solidFill>
                  <a:schemeClr val="tx1">
                    <a:lumMod val="65000"/>
                    <a:lumOff val="35000"/>
                  </a:schemeClr>
                </a:solidFill>
                <a:latin typeface="Dubai Medium" panose="020B0603030403030204" pitchFamily="34" charset="-78"/>
                <a:cs typeface="Dubai Medium" panose="020B0603030403030204" pitchFamily="34" charset="-78"/>
              </a:rPr>
              <a:t>Post work goal</a:t>
            </a:r>
            <a:endParaRPr lang="zh-CN" altLang="en-US" sz="14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
        <p:nvSpPr>
          <p:cNvPr id="36" name="等腰三角形 35">
            <a:extLst>
              <a:ext uri="{FF2B5EF4-FFF2-40B4-BE49-F238E27FC236}">
                <a16:creationId xmlns:a16="http://schemas.microsoft.com/office/drawing/2014/main" xmlns="" id="{15E4535B-18BB-477D-B818-C0770285D240}"/>
              </a:ext>
            </a:extLst>
          </p:cNvPr>
          <p:cNvSpPr/>
          <p:nvPr/>
        </p:nvSpPr>
        <p:spPr>
          <a:xfrm rot="5400000">
            <a:off x="1821288" y="2913649"/>
            <a:ext cx="371293" cy="265715"/>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等腰三角形 38">
            <a:extLst>
              <a:ext uri="{FF2B5EF4-FFF2-40B4-BE49-F238E27FC236}">
                <a16:creationId xmlns:a16="http://schemas.microsoft.com/office/drawing/2014/main" xmlns="" id="{544A5EEC-F723-4868-BB42-C4FED27E9E9E}"/>
              </a:ext>
            </a:extLst>
          </p:cNvPr>
          <p:cNvSpPr/>
          <p:nvPr/>
        </p:nvSpPr>
        <p:spPr>
          <a:xfrm rot="5400000">
            <a:off x="1821288" y="5080056"/>
            <a:ext cx="371293" cy="265715"/>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等腰三角形 39">
            <a:extLst>
              <a:ext uri="{FF2B5EF4-FFF2-40B4-BE49-F238E27FC236}">
                <a16:creationId xmlns:a16="http://schemas.microsoft.com/office/drawing/2014/main" xmlns="" id="{4FE03F8C-12D1-41E9-9957-5F27C0624176}"/>
              </a:ext>
            </a:extLst>
          </p:cNvPr>
          <p:cNvSpPr/>
          <p:nvPr/>
        </p:nvSpPr>
        <p:spPr>
          <a:xfrm rot="5400000">
            <a:off x="7671377" y="2913649"/>
            <a:ext cx="371293" cy="265715"/>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等腰三角形 40">
            <a:extLst>
              <a:ext uri="{FF2B5EF4-FFF2-40B4-BE49-F238E27FC236}">
                <a16:creationId xmlns:a16="http://schemas.microsoft.com/office/drawing/2014/main" xmlns="" id="{DFD9137E-2678-492A-BDF2-27440E66EDD3}"/>
              </a:ext>
            </a:extLst>
          </p:cNvPr>
          <p:cNvSpPr/>
          <p:nvPr/>
        </p:nvSpPr>
        <p:spPr>
          <a:xfrm rot="5400000">
            <a:off x="7671377" y="5080056"/>
            <a:ext cx="371293" cy="265715"/>
          </a:xfrm>
          <a:prstGeom prst="triangl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9379912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om-tool_72585">
            <a:extLst>
              <a:ext uri="{FF2B5EF4-FFF2-40B4-BE49-F238E27FC236}">
                <a16:creationId xmlns:a16="http://schemas.microsoft.com/office/drawing/2014/main" xmlns="" id="{E2DF55B0-87C1-4321-838C-10CBECF46A0F}"/>
              </a:ext>
            </a:extLst>
          </p:cNvPr>
          <p:cNvSpPr>
            <a:spLocks noChangeAspect="1"/>
          </p:cNvSpPr>
          <p:nvPr/>
        </p:nvSpPr>
        <p:spPr bwMode="auto">
          <a:xfrm>
            <a:off x="7888156" y="3109830"/>
            <a:ext cx="609685" cy="588572"/>
          </a:xfrm>
          <a:custGeom>
            <a:avLst/>
            <a:gdLst>
              <a:gd name="T0" fmla="*/ 8270 w 8441"/>
              <a:gd name="T1" fmla="*/ 6791 h 8160"/>
              <a:gd name="T2" fmla="*/ 5734 w 8441"/>
              <a:gd name="T3" fmla="*/ 4255 h 8160"/>
              <a:gd name="T4" fmla="*/ 5225 w 8441"/>
              <a:gd name="T5" fmla="*/ 848 h 8160"/>
              <a:gd name="T6" fmla="*/ 3177 w 8441"/>
              <a:gd name="T7" fmla="*/ 0 h 8160"/>
              <a:gd name="T8" fmla="*/ 1130 w 8441"/>
              <a:gd name="T9" fmla="*/ 848 h 8160"/>
              <a:gd name="T10" fmla="*/ 1130 w 8441"/>
              <a:gd name="T11" fmla="*/ 4944 h 8160"/>
              <a:gd name="T12" fmla="*/ 3177 w 8441"/>
              <a:gd name="T13" fmla="*/ 5792 h 8160"/>
              <a:gd name="T14" fmla="*/ 4538 w 8441"/>
              <a:gd name="T15" fmla="*/ 5454 h 8160"/>
              <a:gd name="T16" fmla="*/ 7072 w 8441"/>
              <a:gd name="T17" fmla="*/ 7988 h 8160"/>
              <a:gd name="T18" fmla="*/ 7486 w 8441"/>
              <a:gd name="T19" fmla="*/ 8160 h 8160"/>
              <a:gd name="T20" fmla="*/ 7901 w 8441"/>
              <a:gd name="T21" fmla="*/ 7988 h 8160"/>
              <a:gd name="T22" fmla="*/ 8270 w 8441"/>
              <a:gd name="T23" fmla="*/ 7620 h 8160"/>
              <a:gd name="T24" fmla="*/ 8441 w 8441"/>
              <a:gd name="T25" fmla="*/ 7205 h 8160"/>
              <a:gd name="T26" fmla="*/ 8270 w 8441"/>
              <a:gd name="T27" fmla="*/ 6791 h 8160"/>
              <a:gd name="T28" fmla="*/ 1793 w 8441"/>
              <a:gd name="T29" fmla="*/ 4281 h 8160"/>
              <a:gd name="T30" fmla="*/ 1793 w 8441"/>
              <a:gd name="T31" fmla="*/ 1511 h 8160"/>
              <a:gd name="T32" fmla="*/ 3177 w 8441"/>
              <a:gd name="T33" fmla="*/ 938 h 8160"/>
              <a:gd name="T34" fmla="*/ 4562 w 8441"/>
              <a:gd name="T35" fmla="*/ 1511 h 8160"/>
              <a:gd name="T36" fmla="*/ 4562 w 8441"/>
              <a:gd name="T37" fmla="*/ 4281 h 8160"/>
              <a:gd name="T38" fmla="*/ 3177 w 8441"/>
              <a:gd name="T39" fmla="*/ 4854 h 8160"/>
              <a:gd name="T40" fmla="*/ 1793 w 8441"/>
              <a:gd name="T41" fmla="*/ 4281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41" h="8160">
                <a:moveTo>
                  <a:pt x="8270" y="6791"/>
                </a:moveTo>
                <a:lnTo>
                  <a:pt x="5734" y="4255"/>
                </a:lnTo>
                <a:cubicBezTo>
                  <a:pt x="6316" y="3161"/>
                  <a:pt x="6146" y="1769"/>
                  <a:pt x="5225" y="848"/>
                </a:cubicBezTo>
                <a:cubicBezTo>
                  <a:pt x="4678" y="301"/>
                  <a:pt x="3951" y="0"/>
                  <a:pt x="3177" y="0"/>
                </a:cubicBezTo>
                <a:cubicBezTo>
                  <a:pt x="2404" y="0"/>
                  <a:pt x="1676" y="301"/>
                  <a:pt x="1130" y="848"/>
                </a:cubicBezTo>
                <a:cubicBezTo>
                  <a:pt x="0" y="1977"/>
                  <a:pt x="0" y="3815"/>
                  <a:pt x="1130" y="4944"/>
                </a:cubicBezTo>
                <a:cubicBezTo>
                  <a:pt x="1677" y="5491"/>
                  <a:pt x="2404" y="5792"/>
                  <a:pt x="3177" y="5792"/>
                </a:cubicBezTo>
                <a:cubicBezTo>
                  <a:pt x="3660" y="5792"/>
                  <a:pt x="4124" y="5675"/>
                  <a:pt x="4538" y="5454"/>
                </a:cubicBezTo>
                <a:lnTo>
                  <a:pt x="7072" y="7988"/>
                </a:lnTo>
                <a:cubicBezTo>
                  <a:pt x="7183" y="8099"/>
                  <a:pt x="7330" y="8160"/>
                  <a:pt x="7486" y="8160"/>
                </a:cubicBezTo>
                <a:cubicBezTo>
                  <a:pt x="7643" y="8160"/>
                  <a:pt x="7790" y="8099"/>
                  <a:pt x="7901" y="7988"/>
                </a:cubicBezTo>
                <a:lnTo>
                  <a:pt x="8270" y="7620"/>
                </a:lnTo>
                <a:cubicBezTo>
                  <a:pt x="8380" y="7509"/>
                  <a:pt x="8441" y="7362"/>
                  <a:pt x="8441" y="7205"/>
                </a:cubicBezTo>
                <a:cubicBezTo>
                  <a:pt x="8441" y="7049"/>
                  <a:pt x="8380" y="6901"/>
                  <a:pt x="8270" y="6791"/>
                </a:cubicBezTo>
                <a:close/>
                <a:moveTo>
                  <a:pt x="1793" y="4281"/>
                </a:moveTo>
                <a:cubicBezTo>
                  <a:pt x="1029" y="3517"/>
                  <a:pt x="1029" y="2275"/>
                  <a:pt x="1793" y="1511"/>
                </a:cubicBezTo>
                <a:cubicBezTo>
                  <a:pt x="2163" y="1142"/>
                  <a:pt x="2654" y="938"/>
                  <a:pt x="3177" y="938"/>
                </a:cubicBezTo>
                <a:cubicBezTo>
                  <a:pt x="3700" y="938"/>
                  <a:pt x="4192" y="1142"/>
                  <a:pt x="4562" y="1511"/>
                </a:cubicBezTo>
                <a:cubicBezTo>
                  <a:pt x="5325" y="2275"/>
                  <a:pt x="5325" y="3517"/>
                  <a:pt x="4562" y="4281"/>
                </a:cubicBezTo>
                <a:cubicBezTo>
                  <a:pt x="4192" y="4650"/>
                  <a:pt x="3700" y="4854"/>
                  <a:pt x="3177" y="4854"/>
                </a:cubicBezTo>
                <a:cubicBezTo>
                  <a:pt x="2654" y="4854"/>
                  <a:pt x="2163" y="4650"/>
                  <a:pt x="1793" y="4281"/>
                </a:cubicBezTo>
                <a:close/>
              </a:path>
            </a:pathLst>
          </a:custGeom>
          <a:solidFill>
            <a:srgbClr val="595959"/>
          </a:solidFill>
          <a:ln>
            <a:noFill/>
          </a:ln>
        </p:spPr>
      </p:sp>
      <p:sp>
        <p:nvSpPr>
          <p:cNvPr id="7" name="new-email-envelope_20520">
            <a:extLst>
              <a:ext uri="{FF2B5EF4-FFF2-40B4-BE49-F238E27FC236}">
                <a16:creationId xmlns:a16="http://schemas.microsoft.com/office/drawing/2014/main" xmlns="" id="{05EADDAB-E3D7-416C-82B7-A72BC25211F5}"/>
              </a:ext>
            </a:extLst>
          </p:cNvPr>
          <p:cNvSpPr>
            <a:spLocks noChangeAspect="1"/>
          </p:cNvSpPr>
          <p:nvPr/>
        </p:nvSpPr>
        <p:spPr bwMode="auto">
          <a:xfrm>
            <a:off x="6828039" y="3317278"/>
            <a:ext cx="609685" cy="381124"/>
          </a:xfrm>
          <a:custGeom>
            <a:avLst/>
            <a:gdLst>
              <a:gd name="connsiteX0" fmla="*/ 218748 w 607427"/>
              <a:gd name="connsiteY0" fmla="*/ 211767 h 379713"/>
              <a:gd name="connsiteX1" fmla="*/ 303678 w 607427"/>
              <a:gd name="connsiteY1" fmla="*/ 286283 h 379713"/>
              <a:gd name="connsiteX2" fmla="*/ 388608 w 607427"/>
              <a:gd name="connsiteY2" fmla="*/ 211767 h 379713"/>
              <a:gd name="connsiteX3" fmla="*/ 580118 w 607427"/>
              <a:gd name="connsiteY3" fmla="*/ 379713 h 379713"/>
              <a:gd name="connsiteX4" fmla="*/ 27238 w 607427"/>
              <a:gd name="connsiteY4" fmla="*/ 379713 h 379713"/>
              <a:gd name="connsiteX5" fmla="*/ 607427 w 607427"/>
              <a:gd name="connsiteY5" fmla="*/ 19970 h 379713"/>
              <a:gd name="connsiteX6" fmla="*/ 607427 w 607427"/>
              <a:gd name="connsiteY6" fmla="*/ 359531 h 379713"/>
              <a:gd name="connsiteX7" fmla="*/ 413725 w 607427"/>
              <a:gd name="connsiteY7" fmla="*/ 189751 h 379713"/>
              <a:gd name="connsiteX8" fmla="*/ 0 w 607427"/>
              <a:gd name="connsiteY8" fmla="*/ 19970 h 379713"/>
              <a:gd name="connsiteX9" fmla="*/ 193561 w 607427"/>
              <a:gd name="connsiteY9" fmla="*/ 189751 h 379713"/>
              <a:gd name="connsiteX10" fmla="*/ 0 w 607427"/>
              <a:gd name="connsiteY10" fmla="*/ 359531 h 379713"/>
              <a:gd name="connsiteX11" fmla="*/ 27379 w 607427"/>
              <a:gd name="connsiteY11" fmla="*/ 0 h 379713"/>
              <a:gd name="connsiteX12" fmla="*/ 579906 w 607427"/>
              <a:gd name="connsiteY12" fmla="*/ 0 h 379713"/>
              <a:gd name="connsiteX13" fmla="*/ 303694 w 607427"/>
              <a:gd name="connsiteY13" fmla="*/ 242251 h 3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427" h="379713">
                <a:moveTo>
                  <a:pt x="218748" y="211767"/>
                </a:moveTo>
                <a:lnTo>
                  <a:pt x="303678" y="286283"/>
                </a:lnTo>
                <a:lnTo>
                  <a:pt x="388608" y="211767"/>
                </a:lnTo>
                <a:lnTo>
                  <a:pt x="580118" y="379713"/>
                </a:lnTo>
                <a:lnTo>
                  <a:pt x="27238" y="379713"/>
                </a:lnTo>
                <a:close/>
                <a:moveTo>
                  <a:pt x="607427" y="19970"/>
                </a:moveTo>
                <a:lnTo>
                  <a:pt x="607427" y="359531"/>
                </a:lnTo>
                <a:lnTo>
                  <a:pt x="413725" y="189751"/>
                </a:lnTo>
                <a:close/>
                <a:moveTo>
                  <a:pt x="0" y="19970"/>
                </a:moveTo>
                <a:lnTo>
                  <a:pt x="193561" y="189751"/>
                </a:lnTo>
                <a:lnTo>
                  <a:pt x="0" y="359531"/>
                </a:lnTo>
                <a:close/>
                <a:moveTo>
                  <a:pt x="27379" y="0"/>
                </a:moveTo>
                <a:lnTo>
                  <a:pt x="579906" y="0"/>
                </a:lnTo>
                <a:lnTo>
                  <a:pt x="303694" y="242251"/>
                </a:lnTo>
                <a:close/>
              </a:path>
            </a:pathLst>
          </a:custGeom>
          <a:solidFill>
            <a:srgbClr val="595959"/>
          </a:solidFill>
          <a:ln>
            <a:noFill/>
          </a:ln>
        </p:spPr>
      </p:sp>
      <p:sp>
        <p:nvSpPr>
          <p:cNvPr id="8" name="world-wide-symbol_13448">
            <a:extLst>
              <a:ext uri="{FF2B5EF4-FFF2-40B4-BE49-F238E27FC236}">
                <a16:creationId xmlns:a16="http://schemas.microsoft.com/office/drawing/2014/main" xmlns="" id="{9FB85AD8-95BD-498B-AD3C-A92AE3E569C3}"/>
              </a:ext>
            </a:extLst>
          </p:cNvPr>
          <p:cNvSpPr>
            <a:spLocks noChangeAspect="1"/>
          </p:cNvSpPr>
          <p:nvPr/>
        </p:nvSpPr>
        <p:spPr bwMode="auto">
          <a:xfrm>
            <a:off x="3769767" y="3092513"/>
            <a:ext cx="609685" cy="605889"/>
          </a:xfrm>
          <a:custGeom>
            <a:avLst/>
            <a:gdLst>
              <a:gd name="connsiteX0" fmla="*/ 486711 w 593106"/>
              <a:gd name="connsiteY0" fmla="*/ 490288 h 589414"/>
              <a:gd name="connsiteX1" fmla="*/ 489292 w 593106"/>
              <a:gd name="connsiteY1" fmla="*/ 522070 h 589414"/>
              <a:gd name="connsiteX2" fmla="*/ 472086 w 593106"/>
              <a:gd name="connsiteY2" fmla="*/ 534955 h 589414"/>
              <a:gd name="connsiteX3" fmla="*/ 451438 w 593106"/>
              <a:gd name="connsiteY3" fmla="*/ 520352 h 589414"/>
              <a:gd name="connsiteX4" fmla="*/ 451438 w 593106"/>
              <a:gd name="connsiteY4" fmla="*/ 517775 h 589414"/>
              <a:gd name="connsiteX5" fmla="*/ 486711 w 593106"/>
              <a:gd name="connsiteY5" fmla="*/ 490288 h 589414"/>
              <a:gd name="connsiteX6" fmla="*/ 96792 w 593106"/>
              <a:gd name="connsiteY6" fmla="*/ 487634 h 589414"/>
              <a:gd name="connsiteX7" fmla="*/ 123450 w 593106"/>
              <a:gd name="connsiteY7" fmla="*/ 511688 h 589414"/>
              <a:gd name="connsiteX8" fmla="*/ 102811 w 593106"/>
              <a:gd name="connsiteY8" fmla="*/ 520279 h 589414"/>
              <a:gd name="connsiteX9" fmla="*/ 100231 w 593106"/>
              <a:gd name="connsiteY9" fmla="*/ 517702 h 589414"/>
              <a:gd name="connsiteX10" fmla="*/ 96792 w 593106"/>
              <a:gd name="connsiteY10" fmla="*/ 487634 h 589414"/>
              <a:gd name="connsiteX11" fmla="*/ 334303 w 593106"/>
              <a:gd name="connsiteY11" fmla="*/ 470443 h 589414"/>
              <a:gd name="connsiteX12" fmla="*/ 390271 w 593106"/>
              <a:gd name="connsiteY12" fmla="*/ 474744 h 589414"/>
              <a:gd name="connsiteX13" fmla="*/ 417825 w 593106"/>
              <a:gd name="connsiteY13" fmla="*/ 512587 h 589414"/>
              <a:gd name="connsiteX14" fmla="*/ 410936 w 593106"/>
              <a:gd name="connsiteY14" fmla="*/ 539249 h 589414"/>
              <a:gd name="connsiteX15" fmla="*/ 368745 w 593106"/>
              <a:gd name="connsiteY15" fmla="*/ 582252 h 589414"/>
              <a:gd name="connsiteX16" fmla="*/ 334303 w 593106"/>
              <a:gd name="connsiteY16" fmla="*/ 589133 h 589414"/>
              <a:gd name="connsiteX17" fmla="*/ 299861 w 593106"/>
              <a:gd name="connsiteY17" fmla="*/ 556450 h 589414"/>
              <a:gd name="connsiteX18" fmla="*/ 299861 w 593106"/>
              <a:gd name="connsiteY18" fmla="*/ 503986 h 589414"/>
              <a:gd name="connsiteX19" fmla="*/ 334303 w 593106"/>
              <a:gd name="connsiteY19" fmla="*/ 470443 h 589414"/>
              <a:gd name="connsiteX20" fmla="*/ 231018 w 593106"/>
              <a:gd name="connsiteY20" fmla="*/ 470443 h 589414"/>
              <a:gd name="connsiteX21" fmla="*/ 265461 w 593106"/>
              <a:gd name="connsiteY21" fmla="*/ 503982 h 589414"/>
              <a:gd name="connsiteX22" fmla="*/ 265461 w 593106"/>
              <a:gd name="connsiteY22" fmla="*/ 555580 h 589414"/>
              <a:gd name="connsiteX23" fmla="*/ 231018 w 593106"/>
              <a:gd name="connsiteY23" fmla="*/ 583959 h 589414"/>
              <a:gd name="connsiteX24" fmla="*/ 204325 w 593106"/>
              <a:gd name="connsiteY24" fmla="*/ 577080 h 589414"/>
              <a:gd name="connsiteX25" fmla="*/ 162994 w 593106"/>
              <a:gd name="connsiteY25" fmla="*/ 531501 h 589414"/>
              <a:gd name="connsiteX26" fmla="*/ 158688 w 593106"/>
              <a:gd name="connsiteY26" fmla="*/ 510862 h 589414"/>
              <a:gd name="connsiteX27" fmla="*/ 185382 w 593106"/>
              <a:gd name="connsiteY27" fmla="*/ 473883 h 589414"/>
              <a:gd name="connsiteX28" fmla="*/ 231018 w 593106"/>
              <a:gd name="connsiteY28" fmla="*/ 470443 h 589414"/>
              <a:gd name="connsiteX29" fmla="*/ 503923 w 593106"/>
              <a:gd name="connsiteY29" fmla="*/ 304486 h 589414"/>
              <a:gd name="connsiteX30" fmla="*/ 561622 w 593106"/>
              <a:gd name="connsiteY30" fmla="*/ 304486 h 589414"/>
              <a:gd name="connsiteX31" fmla="*/ 592624 w 593106"/>
              <a:gd name="connsiteY31" fmla="*/ 338891 h 589414"/>
              <a:gd name="connsiteX32" fmla="*/ 556455 w 593106"/>
              <a:gd name="connsiteY32" fmla="*/ 441247 h 589414"/>
              <a:gd name="connsiteX33" fmla="*/ 504785 w 593106"/>
              <a:gd name="connsiteY33" fmla="*/ 459310 h 589414"/>
              <a:gd name="connsiteX34" fmla="*/ 497895 w 593106"/>
              <a:gd name="connsiteY34" fmla="*/ 457590 h 589414"/>
              <a:gd name="connsiteX35" fmla="*/ 468615 w 593106"/>
              <a:gd name="connsiteY35" fmla="*/ 416303 h 589414"/>
              <a:gd name="connsiteX36" fmla="*/ 471199 w 593106"/>
              <a:gd name="connsiteY36" fmla="*/ 338891 h 589414"/>
              <a:gd name="connsiteX37" fmla="*/ 503923 w 593106"/>
              <a:gd name="connsiteY37" fmla="*/ 304486 h 589414"/>
              <a:gd name="connsiteX38" fmla="*/ 334297 w 593106"/>
              <a:gd name="connsiteY38" fmla="*/ 304486 h 589414"/>
              <a:gd name="connsiteX39" fmla="*/ 400585 w 593106"/>
              <a:gd name="connsiteY39" fmla="*/ 304486 h 589414"/>
              <a:gd name="connsiteX40" fmla="*/ 436742 w 593106"/>
              <a:gd name="connsiteY40" fmla="*/ 338887 h 589414"/>
              <a:gd name="connsiteX41" fmla="*/ 434159 w 593106"/>
              <a:gd name="connsiteY41" fmla="*/ 410269 h 589414"/>
              <a:gd name="connsiteX42" fmla="*/ 396280 w 593106"/>
              <a:gd name="connsiteY42" fmla="*/ 440370 h 589414"/>
              <a:gd name="connsiteX43" fmla="*/ 334297 w 593106"/>
              <a:gd name="connsiteY43" fmla="*/ 436070 h 589414"/>
              <a:gd name="connsiteX44" fmla="*/ 299861 w 593106"/>
              <a:gd name="connsiteY44" fmla="*/ 400809 h 589414"/>
              <a:gd name="connsiteX45" fmla="*/ 299861 w 593106"/>
              <a:gd name="connsiteY45" fmla="*/ 338887 h 589414"/>
              <a:gd name="connsiteX46" fmla="*/ 334297 w 593106"/>
              <a:gd name="connsiteY46" fmla="*/ 304486 h 589414"/>
              <a:gd name="connsiteX47" fmla="*/ 175089 w 593106"/>
              <a:gd name="connsiteY47" fmla="*/ 304486 h 589414"/>
              <a:gd name="connsiteX48" fmla="*/ 231033 w 593106"/>
              <a:gd name="connsiteY48" fmla="*/ 304486 h 589414"/>
              <a:gd name="connsiteX49" fmla="*/ 265460 w 593106"/>
              <a:gd name="connsiteY49" fmla="*/ 338895 h 589414"/>
              <a:gd name="connsiteX50" fmla="*/ 265460 w 593106"/>
              <a:gd name="connsiteY50" fmla="*/ 400830 h 589414"/>
              <a:gd name="connsiteX51" fmla="*/ 231033 w 593106"/>
              <a:gd name="connsiteY51" fmla="*/ 436099 h 589414"/>
              <a:gd name="connsiteX52" fmla="*/ 179393 w 593106"/>
              <a:gd name="connsiteY52" fmla="*/ 439540 h 589414"/>
              <a:gd name="connsiteX53" fmla="*/ 141523 w 593106"/>
              <a:gd name="connsiteY53" fmla="*/ 409433 h 589414"/>
              <a:gd name="connsiteX54" fmla="*/ 138941 w 593106"/>
              <a:gd name="connsiteY54" fmla="*/ 338895 h 589414"/>
              <a:gd name="connsiteX55" fmla="*/ 175089 w 593106"/>
              <a:gd name="connsiteY55" fmla="*/ 304486 h 589414"/>
              <a:gd name="connsiteX56" fmla="*/ 31285 w 593106"/>
              <a:gd name="connsiteY56" fmla="*/ 304486 h 589414"/>
              <a:gd name="connsiteX57" fmla="*/ 72605 w 593106"/>
              <a:gd name="connsiteY57" fmla="*/ 304486 h 589414"/>
              <a:gd name="connsiteX58" fmla="*/ 105316 w 593106"/>
              <a:gd name="connsiteY58" fmla="*/ 338895 h 589414"/>
              <a:gd name="connsiteX59" fmla="*/ 107898 w 593106"/>
              <a:gd name="connsiteY59" fmla="*/ 414595 h 589414"/>
              <a:gd name="connsiteX60" fmla="*/ 82074 w 593106"/>
              <a:gd name="connsiteY60" fmla="*/ 455887 h 589414"/>
              <a:gd name="connsiteX61" fmla="*/ 33868 w 593106"/>
              <a:gd name="connsiteY61" fmla="*/ 436101 h 589414"/>
              <a:gd name="connsiteX62" fmla="*/ 296 w 593106"/>
              <a:gd name="connsiteY62" fmla="*/ 338895 h 589414"/>
              <a:gd name="connsiteX63" fmla="*/ 31285 w 593106"/>
              <a:gd name="connsiteY63" fmla="*/ 304486 h 589414"/>
              <a:gd name="connsiteX64" fmla="*/ 220702 w 593106"/>
              <a:gd name="connsiteY64" fmla="*/ 131682 h 589414"/>
              <a:gd name="connsiteX65" fmla="*/ 231031 w 593106"/>
              <a:gd name="connsiteY65" fmla="*/ 132542 h 589414"/>
              <a:gd name="connsiteX66" fmla="*/ 265461 w 593106"/>
              <a:gd name="connsiteY66" fmla="*/ 167787 h 589414"/>
              <a:gd name="connsiteX67" fmla="*/ 265461 w 593106"/>
              <a:gd name="connsiteY67" fmla="*/ 235699 h 589414"/>
              <a:gd name="connsiteX68" fmla="*/ 231031 w 593106"/>
              <a:gd name="connsiteY68" fmla="*/ 270085 h 589414"/>
              <a:gd name="connsiteX69" fmla="*/ 178525 w 593106"/>
              <a:gd name="connsiteY69" fmla="*/ 270085 h 589414"/>
              <a:gd name="connsiteX70" fmla="*/ 150121 w 593106"/>
              <a:gd name="connsiteY70" fmla="*/ 236559 h 589414"/>
              <a:gd name="connsiteX71" fmla="*/ 172500 w 593106"/>
              <a:gd name="connsiteY71" fmla="*/ 160910 h 589414"/>
              <a:gd name="connsiteX72" fmla="*/ 220702 w 593106"/>
              <a:gd name="connsiteY72" fmla="*/ 131682 h 589414"/>
              <a:gd name="connsiteX73" fmla="*/ 353254 w 593106"/>
              <a:gd name="connsiteY73" fmla="*/ 130853 h 589414"/>
              <a:gd name="connsiteX74" fmla="*/ 401479 w 593106"/>
              <a:gd name="connsiteY74" fmla="*/ 160075 h 589414"/>
              <a:gd name="connsiteX75" fmla="*/ 424731 w 593106"/>
              <a:gd name="connsiteY75" fmla="*/ 236566 h 589414"/>
              <a:gd name="connsiteX76" fmla="*/ 396312 w 593106"/>
              <a:gd name="connsiteY76" fmla="*/ 270085 h 589414"/>
              <a:gd name="connsiteX77" fmla="*/ 334308 w 593106"/>
              <a:gd name="connsiteY77" fmla="*/ 270085 h 589414"/>
              <a:gd name="connsiteX78" fmla="*/ 299861 w 593106"/>
              <a:gd name="connsiteY78" fmla="*/ 235707 h 589414"/>
              <a:gd name="connsiteX79" fmla="*/ 299861 w 593106"/>
              <a:gd name="connsiteY79" fmla="*/ 167810 h 589414"/>
              <a:gd name="connsiteX80" fmla="*/ 334308 w 593106"/>
              <a:gd name="connsiteY80" fmla="*/ 132572 h 589414"/>
              <a:gd name="connsiteX81" fmla="*/ 353254 w 593106"/>
              <a:gd name="connsiteY81" fmla="*/ 130853 h 589414"/>
              <a:gd name="connsiteX82" fmla="*/ 95050 w 593106"/>
              <a:gd name="connsiteY82" fmla="*/ 115364 h 589414"/>
              <a:gd name="connsiteX83" fmla="*/ 118283 w 593106"/>
              <a:gd name="connsiteY83" fmla="*/ 120521 h 589414"/>
              <a:gd name="connsiteX84" fmla="*/ 138933 w 593106"/>
              <a:gd name="connsiteY84" fmla="*/ 157482 h 589414"/>
              <a:gd name="connsiteX85" fmla="*/ 116562 w 593106"/>
              <a:gd name="connsiteY85" fmla="*/ 236561 h 589414"/>
              <a:gd name="connsiteX86" fmla="*/ 76121 w 593106"/>
              <a:gd name="connsiteY86" fmla="*/ 270084 h 589414"/>
              <a:gd name="connsiteX87" fmla="*/ 32238 w 593106"/>
              <a:gd name="connsiteY87" fmla="*/ 270084 h 589414"/>
              <a:gd name="connsiteX88" fmla="*/ 2122 w 593106"/>
              <a:gd name="connsiteY88" fmla="*/ 236561 h 589414"/>
              <a:gd name="connsiteX89" fmla="*/ 41703 w 593106"/>
              <a:gd name="connsiteY89" fmla="*/ 134274 h 589414"/>
              <a:gd name="connsiteX90" fmla="*/ 95050 w 593106"/>
              <a:gd name="connsiteY90" fmla="*/ 115364 h 589414"/>
              <a:gd name="connsiteX91" fmla="*/ 495327 w 593106"/>
              <a:gd name="connsiteY91" fmla="*/ 111081 h 589414"/>
              <a:gd name="connsiteX92" fmla="*/ 548729 w 593106"/>
              <a:gd name="connsiteY92" fmla="*/ 129130 h 589414"/>
              <a:gd name="connsiteX93" fmla="*/ 591795 w 593106"/>
              <a:gd name="connsiteY93" fmla="*/ 236565 h 589414"/>
              <a:gd name="connsiteX94" fmla="*/ 561649 w 593106"/>
              <a:gd name="connsiteY94" fmla="*/ 270085 h 589414"/>
              <a:gd name="connsiteX95" fmla="*/ 500495 w 593106"/>
              <a:gd name="connsiteY95" fmla="*/ 270085 h 589414"/>
              <a:gd name="connsiteX96" fmla="*/ 460013 w 593106"/>
              <a:gd name="connsiteY96" fmla="*/ 236565 h 589414"/>
              <a:gd name="connsiteX97" fmla="*/ 436758 w 593106"/>
              <a:gd name="connsiteY97" fmla="*/ 156634 h 589414"/>
              <a:gd name="connsiteX98" fmla="*/ 457429 w 593106"/>
              <a:gd name="connsiteY98" fmla="*/ 119676 h 589414"/>
              <a:gd name="connsiteX99" fmla="*/ 495327 w 593106"/>
              <a:gd name="connsiteY99" fmla="*/ 111081 h 589414"/>
              <a:gd name="connsiteX100" fmla="*/ 258364 w 593106"/>
              <a:gd name="connsiteY100" fmla="*/ 35758 h 589414"/>
              <a:gd name="connsiteX101" fmla="*/ 265460 w 593106"/>
              <a:gd name="connsiteY101" fmla="*/ 52636 h 589414"/>
              <a:gd name="connsiteX102" fmla="*/ 265460 w 593106"/>
              <a:gd name="connsiteY102" fmla="*/ 64677 h 589414"/>
              <a:gd name="connsiteX103" fmla="*/ 234495 w 593106"/>
              <a:gd name="connsiteY103" fmla="*/ 98218 h 589414"/>
              <a:gd name="connsiteX104" fmla="*/ 223314 w 593106"/>
              <a:gd name="connsiteY104" fmla="*/ 67257 h 589414"/>
              <a:gd name="connsiteX105" fmla="*/ 242237 w 593106"/>
              <a:gd name="connsiteY105" fmla="*/ 44036 h 589414"/>
              <a:gd name="connsiteX106" fmla="*/ 258364 w 593106"/>
              <a:gd name="connsiteY106" fmla="*/ 35758 h 589414"/>
              <a:gd name="connsiteX107" fmla="*/ 307077 w 593106"/>
              <a:gd name="connsiteY107" fmla="*/ 24998 h 589414"/>
              <a:gd name="connsiteX108" fmla="*/ 323985 w 593106"/>
              <a:gd name="connsiteY108" fmla="*/ 32847 h 589414"/>
              <a:gd name="connsiteX109" fmla="*/ 350693 w 593106"/>
              <a:gd name="connsiteY109" fmla="*/ 67253 h 589414"/>
              <a:gd name="connsiteX110" fmla="*/ 335185 w 593106"/>
              <a:gd name="connsiteY110" fmla="*/ 97358 h 589414"/>
              <a:gd name="connsiteX111" fmla="*/ 334323 w 593106"/>
              <a:gd name="connsiteY111" fmla="*/ 98218 h 589414"/>
              <a:gd name="connsiteX112" fmla="*/ 299861 w 593106"/>
              <a:gd name="connsiteY112" fmla="*/ 64672 h 589414"/>
              <a:gd name="connsiteX113" fmla="*/ 299861 w 593106"/>
              <a:gd name="connsiteY113" fmla="*/ 42309 h 589414"/>
              <a:gd name="connsiteX114" fmla="*/ 307077 w 593106"/>
              <a:gd name="connsiteY114" fmla="*/ 24998 h 589414"/>
              <a:gd name="connsiteX115" fmla="*/ 204359 w 593106"/>
              <a:gd name="connsiteY115" fmla="*/ 7108 h 589414"/>
              <a:gd name="connsiteX116" fmla="*/ 215552 w 593106"/>
              <a:gd name="connsiteY116" fmla="*/ 24292 h 589414"/>
              <a:gd name="connsiteX117" fmla="*/ 186279 w 593106"/>
              <a:gd name="connsiteY117" fmla="*/ 63815 h 589414"/>
              <a:gd name="connsiteX118" fmla="*/ 134621 w 593106"/>
              <a:gd name="connsiteY118" fmla="*/ 88732 h 589414"/>
              <a:gd name="connsiteX119" fmla="*/ 120846 w 593106"/>
              <a:gd name="connsiteY119" fmla="*/ 86155 h 589414"/>
              <a:gd name="connsiteX120" fmla="*/ 113097 w 593106"/>
              <a:gd name="connsiteY120" fmla="*/ 55223 h 589414"/>
              <a:gd name="connsiteX121" fmla="*/ 204359 w 593106"/>
              <a:gd name="connsiteY121" fmla="*/ 7108 h 589414"/>
              <a:gd name="connsiteX122" fmla="*/ 368806 w 593106"/>
              <a:gd name="connsiteY122" fmla="*/ 1108 h 589414"/>
              <a:gd name="connsiteX123" fmla="*/ 475572 w 593106"/>
              <a:gd name="connsiteY123" fmla="*/ 51810 h 589414"/>
              <a:gd name="connsiteX124" fmla="*/ 468684 w 593106"/>
              <a:gd name="connsiteY124" fmla="*/ 81887 h 589414"/>
              <a:gd name="connsiteX125" fmla="*/ 441131 w 593106"/>
              <a:gd name="connsiteY125" fmla="*/ 87043 h 589414"/>
              <a:gd name="connsiteX126" fmla="*/ 389471 w 593106"/>
              <a:gd name="connsiteY126" fmla="*/ 62981 h 589414"/>
              <a:gd name="connsiteX127" fmla="*/ 358474 w 593106"/>
              <a:gd name="connsiteY127" fmla="*/ 20013 h 589414"/>
              <a:gd name="connsiteX128" fmla="*/ 368806 w 593106"/>
              <a:gd name="connsiteY128" fmla="*/ 1108 h 58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93106" h="589414">
                <a:moveTo>
                  <a:pt x="486711" y="490288"/>
                </a:moveTo>
                <a:cubicBezTo>
                  <a:pt x="502197" y="494583"/>
                  <a:pt x="503918" y="509185"/>
                  <a:pt x="489292" y="522070"/>
                </a:cubicBezTo>
                <a:cubicBezTo>
                  <a:pt x="483270" y="526365"/>
                  <a:pt x="477248" y="530660"/>
                  <a:pt x="472086" y="534955"/>
                </a:cubicBezTo>
                <a:cubicBezTo>
                  <a:pt x="456600" y="546121"/>
                  <a:pt x="447136" y="538391"/>
                  <a:pt x="451438" y="520352"/>
                </a:cubicBezTo>
                <a:cubicBezTo>
                  <a:pt x="451438" y="519493"/>
                  <a:pt x="451438" y="518634"/>
                  <a:pt x="451438" y="517775"/>
                </a:cubicBezTo>
                <a:cubicBezTo>
                  <a:pt x="455739" y="499737"/>
                  <a:pt x="471225" y="486852"/>
                  <a:pt x="486711" y="490288"/>
                </a:cubicBezTo>
                <a:close/>
                <a:moveTo>
                  <a:pt x="96792" y="487634"/>
                </a:moveTo>
                <a:cubicBezTo>
                  <a:pt x="107971" y="485056"/>
                  <a:pt x="120010" y="496224"/>
                  <a:pt x="123450" y="511688"/>
                </a:cubicBezTo>
                <a:cubicBezTo>
                  <a:pt x="126890" y="528011"/>
                  <a:pt x="117431" y="532306"/>
                  <a:pt x="102811" y="520279"/>
                </a:cubicBezTo>
                <a:cubicBezTo>
                  <a:pt x="101951" y="519420"/>
                  <a:pt x="101091" y="518561"/>
                  <a:pt x="100231" y="517702"/>
                </a:cubicBezTo>
                <a:cubicBezTo>
                  <a:pt x="85612" y="505674"/>
                  <a:pt x="84752" y="491070"/>
                  <a:pt x="96792" y="487634"/>
                </a:cubicBezTo>
                <a:close/>
                <a:moveTo>
                  <a:pt x="334303" y="470443"/>
                </a:moveTo>
                <a:cubicBezTo>
                  <a:pt x="354107" y="471303"/>
                  <a:pt x="373050" y="473024"/>
                  <a:pt x="390271" y="474744"/>
                </a:cubicBezTo>
                <a:cubicBezTo>
                  <a:pt x="409214" y="476464"/>
                  <a:pt x="422130" y="493665"/>
                  <a:pt x="417825" y="512587"/>
                </a:cubicBezTo>
                <a:cubicBezTo>
                  <a:pt x="415242" y="521187"/>
                  <a:pt x="413520" y="530648"/>
                  <a:pt x="410936" y="539249"/>
                </a:cubicBezTo>
                <a:cubicBezTo>
                  <a:pt x="405770" y="558170"/>
                  <a:pt x="386827" y="577952"/>
                  <a:pt x="368745" y="582252"/>
                </a:cubicBezTo>
                <a:cubicBezTo>
                  <a:pt x="357551" y="585693"/>
                  <a:pt x="345497" y="587413"/>
                  <a:pt x="334303" y="589133"/>
                </a:cubicBezTo>
                <a:cubicBezTo>
                  <a:pt x="315360" y="591713"/>
                  <a:pt x="299861" y="576232"/>
                  <a:pt x="299861" y="556450"/>
                </a:cubicBezTo>
                <a:lnTo>
                  <a:pt x="299861" y="503986"/>
                </a:lnTo>
                <a:cubicBezTo>
                  <a:pt x="299861" y="485065"/>
                  <a:pt x="315360" y="469583"/>
                  <a:pt x="334303" y="470443"/>
                </a:cubicBezTo>
                <a:close/>
                <a:moveTo>
                  <a:pt x="231018" y="470443"/>
                </a:moveTo>
                <a:cubicBezTo>
                  <a:pt x="249962" y="469583"/>
                  <a:pt x="265461" y="485063"/>
                  <a:pt x="265461" y="503982"/>
                </a:cubicBezTo>
                <a:lnTo>
                  <a:pt x="265461" y="555580"/>
                </a:lnTo>
                <a:cubicBezTo>
                  <a:pt x="265461" y="574500"/>
                  <a:pt x="249962" y="588259"/>
                  <a:pt x="231018" y="583959"/>
                </a:cubicBezTo>
                <a:cubicBezTo>
                  <a:pt x="222408" y="582239"/>
                  <a:pt x="212936" y="579660"/>
                  <a:pt x="204325" y="577080"/>
                </a:cubicBezTo>
                <a:cubicBezTo>
                  <a:pt x="186243" y="571060"/>
                  <a:pt x="168160" y="549561"/>
                  <a:pt x="162994" y="531501"/>
                </a:cubicBezTo>
                <a:cubicBezTo>
                  <a:pt x="161272" y="524621"/>
                  <a:pt x="159550" y="517742"/>
                  <a:pt x="158688" y="510862"/>
                </a:cubicBezTo>
                <a:cubicBezTo>
                  <a:pt x="154383" y="492802"/>
                  <a:pt x="166438" y="475603"/>
                  <a:pt x="185382" y="473883"/>
                </a:cubicBezTo>
                <a:cubicBezTo>
                  <a:pt x="199159" y="472163"/>
                  <a:pt x="214658" y="471303"/>
                  <a:pt x="231018" y="470443"/>
                </a:cubicBezTo>
                <a:close/>
                <a:moveTo>
                  <a:pt x="503923" y="304486"/>
                </a:moveTo>
                <a:lnTo>
                  <a:pt x="561622" y="304486"/>
                </a:lnTo>
                <a:cubicBezTo>
                  <a:pt x="580568" y="304486"/>
                  <a:pt x="596069" y="319968"/>
                  <a:pt x="592624" y="338891"/>
                </a:cubicBezTo>
                <a:cubicBezTo>
                  <a:pt x="587457" y="375877"/>
                  <a:pt x="574540" y="410282"/>
                  <a:pt x="556455" y="441247"/>
                </a:cubicBezTo>
                <a:cubicBezTo>
                  <a:pt x="546982" y="457590"/>
                  <a:pt x="523730" y="464471"/>
                  <a:pt x="504785" y="459310"/>
                </a:cubicBezTo>
                <a:cubicBezTo>
                  <a:pt x="503062" y="459310"/>
                  <a:pt x="500479" y="458450"/>
                  <a:pt x="497895" y="457590"/>
                </a:cubicBezTo>
                <a:cubicBezTo>
                  <a:pt x="479811" y="453289"/>
                  <a:pt x="466893" y="435226"/>
                  <a:pt x="468615" y="416303"/>
                </a:cubicBezTo>
                <a:cubicBezTo>
                  <a:pt x="471199" y="388779"/>
                  <a:pt x="472060" y="363835"/>
                  <a:pt x="471199" y="338891"/>
                </a:cubicBezTo>
                <a:cubicBezTo>
                  <a:pt x="471199" y="319968"/>
                  <a:pt x="484978" y="304486"/>
                  <a:pt x="503923" y="304486"/>
                </a:cubicBezTo>
                <a:close/>
                <a:moveTo>
                  <a:pt x="334297" y="304486"/>
                </a:moveTo>
                <a:lnTo>
                  <a:pt x="400585" y="304486"/>
                </a:lnTo>
                <a:cubicBezTo>
                  <a:pt x="419524" y="304486"/>
                  <a:pt x="436742" y="319966"/>
                  <a:pt x="436742" y="338887"/>
                </a:cubicBezTo>
                <a:cubicBezTo>
                  <a:pt x="437603" y="362107"/>
                  <a:pt x="436742" y="385328"/>
                  <a:pt x="434159" y="410269"/>
                </a:cubicBezTo>
                <a:cubicBezTo>
                  <a:pt x="432438" y="429189"/>
                  <a:pt x="415220" y="442090"/>
                  <a:pt x="396280" y="440370"/>
                </a:cubicBezTo>
                <a:cubicBezTo>
                  <a:pt x="377341" y="438650"/>
                  <a:pt x="356680" y="436930"/>
                  <a:pt x="334297" y="436070"/>
                </a:cubicBezTo>
                <a:cubicBezTo>
                  <a:pt x="315357" y="435210"/>
                  <a:pt x="299861" y="419729"/>
                  <a:pt x="299861" y="400809"/>
                </a:cubicBezTo>
                <a:lnTo>
                  <a:pt x="299861" y="338887"/>
                </a:lnTo>
                <a:cubicBezTo>
                  <a:pt x="299861" y="319966"/>
                  <a:pt x="315357" y="304486"/>
                  <a:pt x="334297" y="304486"/>
                </a:cubicBezTo>
                <a:close/>
                <a:moveTo>
                  <a:pt x="175089" y="304486"/>
                </a:moveTo>
                <a:lnTo>
                  <a:pt x="231033" y="304486"/>
                </a:lnTo>
                <a:cubicBezTo>
                  <a:pt x="249968" y="304486"/>
                  <a:pt x="265460" y="319970"/>
                  <a:pt x="265460" y="338895"/>
                </a:cubicBezTo>
                <a:lnTo>
                  <a:pt x="265460" y="400830"/>
                </a:lnTo>
                <a:cubicBezTo>
                  <a:pt x="265460" y="419755"/>
                  <a:pt x="249968" y="435239"/>
                  <a:pt x="231033" y="436099"/>
                </a:cubicBezTo>
                <a:cubicBezTo>
                  <a:pt x="212098" y="436960"/>
                  <a:pt x="195745" y="437820"/>
                  <a:pt x="179393" y="439540"/>
                </a:cubicBezTo>
                <a:cubicBezTo>
                  <a:pt x="160458" y="441261"/>
                  <a:pt x="143244" y="428357"/>
                  <a:pt x="141523" y="409433"/>
                </a:cubicBezTo>
                <a:cubicBezTo>
                  <a:pt x="138941" y="384486"/>
                  <a:pt x="138080" y="361260"/>
                  <a:pt x="138941" y="338895"/>
                </a:cubicBezTo>
                <a:cubicBezTo>
                  <a:pt x="138941" y="319970"/>
                  <a:pt x="156154" y="304486"/>
                  <a:pt x="175089" y="304486"/>
                </a:cubicBezTo>
                <a:close/>
                <a:moveTo>
                  <a:pt x="31285" y="304486"/>
                </a:moveTo>
                <a:lnTo>
                  <a:pt x="72605" y="304486"/>
                </a:lnTo>
                <a:cubicBezTo>
                  <a:pt x="91543" y="304486"/>
                  <a:pt x="105316" y="319970"/>
                  <a:pt x="105316" y="338895"/>
                </a:cubicBezTo>
                <a:cubicBezTo>
                  <a:pt x="104455" y="362982"/>
                  <a:pt x="105316" y="388788"/>
                  <a:pt x="107898" y="414595"/>
                </a:cubicBezTo>
                <a:cubicBezTo>
                  <a:pt x="109620" y="433521"/>
                  <a:pt x="98429" y="451585"/>
                  <a:pt x="82074" y="455887"/>
                </a:cubicBezTo>
                <a:cubicBezTo>
                  <a:pt x="65718" y="460188"/>
                  <a:pt x="43337" y="453306"/>
                  <a:pt x="33868" y="436101"/>
                </a:cubicBezTo>
                <a:cubicBezTo>
                  <a:pt x="17512" y="406853"/>
                  <a:pt x="6321" y="374165"/>
                  <a:pt x="296" y="338895"/>
                </a:cubicBezTo>
                <a:cubicBezTo>
                  <a:pt x="-2287" y="319970"/>
                  <a:pt x="12347" y="304486"/>
                  <a:pt x="31285" y="304486"/>
                </a:cubicBezTo>
                <a:close/>
                <a:moveTo>
                  <a:pt x="220702" y="131682"/>
                </a:moveTo>
                <a:cubicBezTo>
                  <a:pt x="224145" y="131682"/>
                  <a:pt x="227588" y="131682"/>
                  <a:pt x="231031" y="132542"/>
                </a:cubicBezTo>
                <a:cubicBezTo>
                  <a:pt x="249968" y="132542"/>
                  <a:pt x="265461" y="148016"/>
                  <a:pt x="265461" y="167787"/>
                </a:cubicBezTo>
                <a:lnTo>
                  <a:pt x="265461" y="235699"/>
                </a:lnTo>
                <a:cubicBezTo>
                  <a:pt x="265461" y="255471"/>
                  <a:pt x="249968" y="270085"/>
                  <a:pt x="231031" y="270085"/>
                </a:cubicBezTo>
                <a:lnTo>
                  <a:pt x="178525" y="270085"/>
                </a:lnTo>
                <a:cubicBezTo>
                  <a:pt x="159589" y="270085"/>
                  <a:pt x="145817" y="255471"/>
                  <a:pt x="150121" y="236559"/>
                </a:cubicBezTo>
                <a:cubicBezTo>
                  <a:pt x="156146" y="209050"/>
                  <a:pt x="163893" y="183261"/>
                  <a:pt x="172500" y="160910"/>
                </a:cubicBezTo>
                <a:cubicBezTo>
                  <a:pt x="179386" y="142858"/>
                  <a:pt x="201766" y="130823"/>
                  <a:pt x="220702" y="131682"/>
                </a:cubicBezTo>
                <a:close/>
                <a:moveTo>
                  <a:pt x="353254" y="130853"/>
                </a:moveTo>
                <a:cubicBezTo>
                  <a:pt x="372200" y="129994"/>
                  <a:pt x="394590" y="142886"/>
                  <a:pt x="401479" y="160075"/>
                </a:cubicBezTo>
                <a:cubicBezTo>
                  <a:pt x="410952" y="183280"/>
                  <a:pt x="418703" y="208204"/>
                  <a:pt x="424731" y="236566"/>
                </a:cubicBezTo>
                <a:cubicBezTo>
                  <a:pt x="429037" y="255474"/>
                  <a:pt x="416119" y="270085"/>
                  <a:pt x="396312" y="270085"/>
                </a:cubicBezTo>
                <a:lnTo>
                  <a:pt x="334308" y="270085"/>
                </a:lnTo>
                <a:cubicBezTo>
                  <a:pt x="315362" y="270085"/>
                  <a:pt x="299861" y="255474"/>
                  <a:pt x="299861" y="235707"/>
                </a:cubicBezTo>
                <a:lnTo>
                  <a:pt x="299861" y="167810"/>
                </a:lnTo>
                <a:cubicBezTo>
                  <a:pt x="299861" y="148902"/>
                  <a:pt x="315362" y="132572"/>
                  <a:pt x="334308" y="132572"/>
                </a:cubicBezTo>
                <a:cubicBezTo>
                  <a:pt x="340336" y="131713"/>
                  <a:pt x="347226" y="131713"/>
                  <a:pt x="353254" y="130853"/>
                </a:cubicBezTo>
                <a:close/>
                <a:moveTo>
                  <a:pt x="95050" y="115364"/>
                </a:moveTo>
                <a:cubicBezTo>
                  <a:pt x="101934" y="117083"/>
                  <a:pt x="109678" y="118802"/>
                  <a:pt x="118283" y="120521"/>
                </a:cubicBezTo>
                <a:cubicBezTo>
                  <a:pt x="137213" y="123959"/>
                  <a:pt x="145817" y="139431"/>
                  <a:pt x="138933" y="157482"/>
                </a:cubicBezTo>
                <a:cubicBezTo>
                  <a:pt x="130329" y="181549"/>
                  <a:pt x="122585" y="208196"/>
                  <a:pt x="116562" y="236561"/>
                </a:cubicBezTo>
                <a:cubicBezTo>
                  <a:pt x="112260" y="255471"/>
                  <a:pt x="95050" y="270084"/>
                  <a:pt x="76121" y="270084"/>
                </a:cubicBezTo>
                <a:lnTo>
                  <a:pt x="32238" y="270084"/>
                </a:lnTo>
                <a:cubicBezTo>
                  <a:pt x="13308" y="270084"/>
                  <a:pt x="-1320" y="255471"/>
                  <a:pt x="2122" y="236561"/>
                </a:cubicBezTo>
                <a:cubicBezTo>
                  <a:pt x="9005" y="199600"/>
                  <a:pt x="22773" y="165218"/>
                  <a:pt x="41703" y="134274"/>
                </a:cubicBezTo>
                <a:cubicBezTo>
                  <a:pt x="52028" y="117942"/>
                  <a:pt x="76121" y="111066"/>
                  <a:pt x="95050" y="115364"/>
                </a:cubicBezTo>
                <a:close/>
                <a:moveTo>
                  <a:pt x="495327" y="111081"/>
                </a:moveTo>
                <a:cubicBezTo>
                  <a:pt x="514276" y="106784"/>
                  <a:pt x="538393" y="113660"/>
                  <a:pt x="548729" y="129130"/>
                </a:cubicBezTo>
                <a:cubicBezTo>
                  <a:pt x="569401" y="161790"/>
                  <a:pt x="584043" y="197889"/>
                  <a:pt x="591795" y="236565"/>
                </a:cubicBezTo>
                <a:cubicBezTo>
                  <a:pt x="595240" y="255474"/>
                  <a:pt x="580598" y="270085"/>
                  <a:pt x="561649" y="270085"/>
                </a:cubicBezTo>
                <a:lnTo>
                  <a:pt x="500495" y="270085"/>
                </a:lnTo>
                <a:cubicBezTo>
                  <a:pt x="481546" y="270085"/>
                  <a:pt x="463458" y="255474"/>
                  <a:pt x="460013" y="236565"/>
                </a:cubicBezTo>
                <a:cubicBezTo>
                  <a:pt x="453984" y="207343"/>
                  <a:pt x="446232" y="180699"/>
                  <a:pt x="436758" y="156634"/>
                </a:cubicBezTo>
                <a:cubicBezTo>
                  <a:pt x="429867" y="138584"/>
                  <a:pt x="438480" y="123114"/>
                  <a:pt x="457429" y="119676"/>
                </a:cubicBezTo>
                <a:cubicBezTo>
                  <a:pt x="471210" y="117097"/>
                  <a:pt x="484130" y="114519"/>
                  <a:pt x="495327" y="111081"/>
                </a:cubicBezTo>
                <a:close/>
                <a:moveTo>
                  <a:pt x="258364" y="35758"/>
                </a:moveTo>
                <a:cubicBezTo>
                  <a:pt x="262665" y="37371"/>
                  <a:pt x="265460" y="43176"/>
                  <a:pt x="265460" y="52636"/>
                </a:cubicBezTo>
                <a:lnTo>
                  <a:pt x="265460" y="64677"/>
                </a:lnTo>
                <a:cubicBezTo>
                  <a:pt x="265460" y="83597"/>
                  <a:pt x="251698" y="98218"/>
                  <a:pt x="234495" y="98218"/>
                </a:cubicBezTo>
                <a:cubicBezTo>
                  <a:pt x="218153" y="97358"/>
                  <a:pt x="212132" y="82737"/>
                  <a:pt x="223314" y="67257"/>
                </a:cubicBezTo>
                <a:cubicBezTo>
                  <a:pt x="230195" y="58657"/>
                  <a:pt x="236216" y="50916"/>
                  <a:pt x="242237" y="44036"/>
                </a:cubicBezTo>
                <a:cubicBezTo>
                  <a:pt x="248258" y="36726"/>
                  <a:pt x="254063" y="34146"/>
                  <a:pt x="258364" y="35758"/>
                </a:cubicBezTo>
                <a:close/>
                <a:moveTo>
                  <a:pt x="307077" y="24998"/>
                </a:moveTo>
                <a:cubicBezTo>
                  <a:pt x="311492" y="23171"/>
                  <a:pt x="317523" y="25536"/>
                  <a:pt x="323985" y="32847"/>
                </a:cubicBezTo>
                <a:cubicBezTo>
                  <a:pt x="332600" y="42309"/>
                  <a:pt x="341216" y="53490"/>
                  <a:pt x="350693" y="67253"/>
                </a:cubicBezTo>
                <a:cubicBezTo>
                  <a:pt x="361893" y="82735"/>
                  <a:pt x="354139" y="97358"/>
                  <a:pt x="335185" y="97358"/>
                </a:cubicBezTo>
                <a:cubicBezTo>
                  <a:pt x="335185" y="97358"/>
                  <a:pt x="334323" y="97358"/>
                  <a:pt x="334323" y="98218"/>
                </a:cubicBezTo>
                <a:cubicBezTo>
                  <a:pt x="315369" y="98218"/>
                  <a:pt x="299861" y="83595"/>
                  <a:pt x="299861" y="64672"/>
                </a:cubicBezTo>
                <a:lnTo>
                  <a:pt x="299861" y="42309"/>
                </a:lnTo>
                <a:cubicBezTo>
                  <a:pt x="299861" y="32847"/>
                  <a:pt x="302661" y="26826"/>
                  <a:pt x="307077" y="24998"/>
                </a:cubicBezTo>
                <a:close/>
                <a:moveTo>
                  <a:pt x="204359" y="7108"/>
                </a:moveTo>
                <a:cubicBezTo>
                  <a:pt x="222439" y="1094"/>
                  <a:pt x="227605" y="8827"/>
                  <a:pt x="215552" y="24292"/>
                </a:cubicBezTo>
                <a:cubicBezTo>
                  <a:pt x="206081" y="35462"/>
                  <a:pt x="195750" y="48350"/>
                  <a:pt x="186279" y="63815"/>
                </a:cubicBezTo>
                <a:cubicBezTo>
                  <a:pt x="175947" y="79281"/>
                  <a:pt x="153563" y="91310"/>
                  <a:pt x="134621" y="88732"/>
                </a:cubicBezTo>
                <a:cubicBezTo>
                  <a:pt x="129456" y="87873"/>
                  <a:pt x="125151" y="87014"/>
                  <a:pt x="120846" y="86155"/>
                </a:cubicBezTo>
                <a:cubicBezTo>
                  <a:pt x="101905" y="81859"/>
                  <a:pt x="97600" y="67252"/>
                  <a:pt x="113097" y="55223"/>
                </a:cubicBezTo>
                <a:cubicBezTo>
                  <a:pt x="139787" y="33743"/>
                  <a:pt x="170782" y="17419"/>
                  <a:pt x="204359" y="7108"/>
                </a:cubicBezTo>
                <a:close/>
                <a:moveTo>
                  <a:pt x="368806" y="1108"/>
                </a:moveTo>
                <a:cubicBezTo>
                  <a:pt x="408413" y="10560"/>
                  <a:pt x="444575" y="28607"/>
                  <a:pt x="475572" y="51810"/>
                </a:cubicBezTo>
                <a:cubicBezTo>
                  <a:pt x="491070" y="62981"/>
                  <a:pt x="487626" y="78450"/>
                  <a:pt x="468684" y="81887"/>
                </a:cubicBezTo>
                <a:cubicBezTo>
                  <a:pt x="460074" y="83606"/>
                  <a:pt x="451463" y="85325"/>
                  <a:pt x="441131" y="87043"/>
                </a:cubicBezTo>
                <a:cubicBezTo>
                  <a:pt x="422189" y="90481"/>
                  <a:pt x="399803" y="78450"/>
                  <a:pt x="389471" y="62981"/>
                </a:cubicBezTo>
                <a:cubicBezTo>
                  <a:pt x="379138" y="46654"/>
                  <a:pt x="367945" y="32044"/>
                  <a:pt x="358474" y="20013"/>
                </a:cubicBezTo>
                <a:cubicBezTo>
                  <a:pt x="346420" y="5404"/>
                  <a:pt x="350725" y="-3189"/>
                  <a:pt x="368806" y="1108"/>
                </a:cubicBezTo>
                <a:close/>
              </a:path>
            </a:pathLst>
          </a:custGeom>
          <a:solidFill>
            <a:srgbClr val="595959"/>
          </a:solidFill>
          <a:ln>
            <a:noFill/>
          </a:ln>
        </p:spPr>
      </p:sp>
      <p:sp>
        <p:nvSpPr>
          <p:cNvPr id="9" name="workplace_198163">
            <a:extLst>
              <a:ext uri="{FF2B5EF4-FFF2-40B4-BE49-F238E27FC236}">
                <a16:creationId xmlns:a16="http://schemas.microsoft.com/office/drawing/2014/main" xmlns="" id="{64376EF4-C32B-46EB-A175-8D5D1E813424}"/>
              </a:ext>
            </a:extLst>
          </p:cNvPr>
          <p:cNvSpPr>
            <a:spLocks noChangeAspect="1"/>
          </p:cNvSpPr>
          <p:nvPr/>
        </p:nvSpPr>
        <p:spPr bwMode="auto">
          <a:xfrm>
            <a:off x="9748492" y="3088717"/>
            <a:ext cx="520692" cy="609685"/>
          </a:xfrm>
          <a:custGeom>
            <a:avLst/>
            <a:gdLst>
              <a:gd name="connsiteX0" fmla="*/ 242883 w 518162"/>
              <a:gd name="connsiteY0" fmla="*/ 408292 h 606722"/>
              <a:gd name="connsiteX1" fmla="*/ 303572 w 518162"/>
              <a:gd name="connsiteY1" fmla="*/ 408292 h 606722"/>
              <a:gd name="connsiteX2" fmla="*/ 287021 w 518162"/>
              <a:gd name="connsiteY2" fmla="*/ 514954 h 606722"/>
              <a:gd name="connsiteX3" fmla="*/ 252760 w 518162"/>
              <a:gd name="connsiteY3" fmla="*/ 540019 h 606722"/>
              <a:gd name="connsiteX4" fmla="*/ 227755 w 518162"/>
              <a:gd name="connsiteY4" fmla="*/ 505799 h 606722"/>
              <a:gd name="connsiteX5" fmla="*/ 90606 w 518162"/>
              <a:gd name="connsiteY5" fmla="*/ 408292 h 606722"/>
              <a:gd name="connsiteX6" fmla="*/ 151310 w 518162"/>
              <a:gd name="connsiteY6" fmla="*/ 408292 h 606722"/>
              <a:gd name="connsiteX7" fmla="*/ 166353 w 518162"/>
              <a:gd name="connsiteY7" fmla="*/ 505799 h 606722"/>
              <a:gd name="connsiteX8" fmla="*/ 141341 w 518162"/>
              <a:gd name="connsiteY8" fmla="*/ 540019 h 606722"/>
              <a:gd name="connsiteX9" fmla="*/ 107073 w 518162"/>
              <a:gd name="connsiteY9" fmla="*/ 514954 h 606722"/>
              <a:gd name="connsiteX10" fmla="*/ 357338 w 518162"/>
              <a:gd name="connsiteY10" fmla="*/ 183515 h 606722"/>
              <a:gd name="connsiteX11" fmla="*/ 336868 w 518162"/>
              <a:gd name="connsiteY11" fmla="*/ 203867 h 606722"/>
              <a:gd name="connsiteX12" fmla="*/ 357338 w 518162"/>
              <a:gd name="connsiteY12" fmla="*/ 224219 h 606722"/>
              <a:gd name="connsiteX13" fmla="*/ 377719 w 518162"/>
              <a:gd name="connsiteY13" fmla="*/ 203867 h 606722"/>
              <a:gd name="connsiteX14" fmla="*/ 357338 w 518162"/>
              <a:gd name="connsiteY14" fmla="*/ 183515 h 606722"/>
              <a:gd name="connsiteX15" fmla="*/ 265667 w 518162"/>
              <a:gd name="connsiteY15" fmla="*/ 137391 h 606722"/>
              <a:gd name="connsiteX16" fmla="*/ 448920 w 518162"/>
              <a:gd name="connsiteY16" fmla="*/ 137391 h 606722"/>
              <a:gd name="connsiteX17" fmla="*/ 461291 w 518162"/>
              <a:gd name="connsiteY17" fmla="*/ 149744 h 606722"/>
              <a:gd name="connsiteX18" fmla="*/ 461291 w 518162"/>
              <a:gd name="connsiteY18" fmla="*/ 257990 h 606722"/>
              <a:gd name="connsiteX19" fmla="*/ 448920 w 518162"/>
              <a:gd name="connsiteY19" fmla="*/ 270343 h 606722"/>
              <a:gd name="connsiteX20" fmla="*/ 381546 w 518162"/>
              <a:gd name="connsiteY20" fmla="*/ 270343 h 606722"/>
              <a:gd name="connsiteX21" fmla="*/ 381546 w 518162"/>
              <a:gd name="connsiteY21" fmla="*/ 305803 h 606722"/>
              <a:gd name="connsiteX22" fmla="*/ 415989 w 518162"/>
              <a:gd name="connsiteY22" fmla="*/ 305803 h 606722"/>
              <a:gd name="connsiteX23" fmla="*/ 430853 w 518162"/>
              <a:gd name="connsiteY23" fmla="*/ 320644 h 606722"/>
              <a:gd name="connsiteX24" fmla="*/ 428539 w 518162"/>
              <a:gd name="connsiteY24" fmla="*/ 328465 h 606722"/>
              <a:gd name="connsiteX25" fmla="*/ 507215 w 518162"/>
              <a:gd name="connsiteY25" fmla="*/ 328465 h 606722"/>
              <a:gd name="connsiteX26" fmla="*/ 518162 w 518162"/>
              <a:gd name="connsiteY26" fmla="*/ 339396 h 606722"/>
              <a:gd name="connsiteX27" fmla="*/ 518162 w 518162"/>
              <a:gd name="connsiteY27" fmla="*/ 378944 h 606722"/>
              <a:gd name="connsiteX28" fmla="*/ 507215 w 518162"/>
              <a:gd name="connsiteY28" fmla="*/ 389875 h 606722"/>
              <a:gd name="connsiteX29" fmla="*/ 489949 w 518162"/>
              <a:gd name="connsiteY29" fmla="*/ 389875 h 606722"/>
              <a:gd name="connsiteX30" fmla="*/ 489949 w 518162"/>
              <a:gd name="connsiteY30" fmla="*/ 584415 h 606722"/>
              <a:gd name="connsiteX31" fmla="*/ 467699 w 518162"/>
              <a:gd name="connsiteY31" fmla="*/ 606722 h 606722"/>
              <a:gd name="connsiteX32" fmla="*/ 445449 w 518162"/>
              <a:gd name="connsiteY32" fmla="*/ 584415 h 606722"/>
              <a:gd name="connsiteX33" fmla="*/ 445449 w 518162"/>
              <a:gd name="connsiteY33" fmla="*/ 389875 h 606722"/>
              <a:gd name="connsiteX34" fmla="*/ 72714 w 518162"/>
              <a:gd name="connsiteY34" fmla="*/ 389875 h 606722"/>
              <a:gd name="connsiteX35" fmla="*/ 72714 w 518162"/>
              <a:gd name="connsiteY35" fmla="*/ 584415 h 606722"/>
              <a:gd name="connsiteX36" fmla="*/ 50375 w 518162"/>
              <a:gd name="connsiteY36" fmla="*/ 606722 h 606722"/>
              <a:gd name="connsiteX37" fmla="*/ 28124 w 518162"/>
              <a:gd name="connsiteY37" fmla="*/ 584415 h 606722"/>
              <a:gd name="connsiteX38" fmla="*/ 28124 w 518162"/>
              <a:gd name="connsiteY38" fmla="*/ 389875 h 606722"/>
              <a:gd name="connsiteX39" fmla="*/ 10947 w 518162"/>
              <a:gd name="connsiteY39" fmla="*/ 389875 h 606722"/>
              <a:gd name="connsiteX40" fmla="*/ 0 w 518162"/>
              <a:gd name="connsiteY40" fmla="*/ 378944 h 606722"/>
              <a:gd name="connsiteX41" fmla="*/ 0 w 518162"/>
              <a:gd name="connsiteY41" fmla="*/ 339396 h 606722"/>
              <a:gd name="connsiteX42" fmla="*/ 10947 w 518162"/>
              <a:gd name="connsiteY42" fmla="*/ 328465 h 606722"/>
              <a:gd name="connsiteX43" fmla="*/ 286048 w 518162"/>
              <a:gd name="connsiteY43" fmla="*/ 328465 h 606722"/>
              <a:gd name="connsiteX44" fmla="*/ 283823 w 518162"/>
              <a:gd name="connsiteY44" fmla="*/ 320644 h 606722"/>
              <a:gd name="connsiteX45" fmla="*/ 298687 w 518162"/>
              <a:gd name="connsiteY45" fmla="*/ 305803 h 606722"/>
              <a:gd name="connsiteX46" fmla="*/ 333130 w 518162"/>
              <a:gd name="connsiteY46" fmla="*/ 305803 h 606722"/>
              <a:gd name="connsiteX47" fmla="*/ 333130 w 518162"/>
              <a:gd name="connsiteY47" fmla="*/ 270343 h 606722"/>
              <a:gd name="connsiteX48" fmla="*/ 265667 w 518162"/>
              <a:gd name="connsiteY48" fmla="*/ 270343 h 606722"/>
              <a:gd name="connsiteX49" fmla="*/ 253385 w 518162"/>
              <a:gd name="connsiteY49" fmla="*/ 257990 h 606722"/>
              <a:gd name="connsiteX50" fmla="*/ 253385 w 518162"/>
              <a:gd name="connsiteY50" fmla="*/ 149744 h 606722"/>
              <a:gd name="connsiteX51" fmla="*/ 265667 w 518162"/>
              <a:gd name="connsiteY51" fmla="*/ 137391 h 606722"/>
              <a:gd name="connsiteX52" fmla="*/ 134071 w 518162"/>
              <a:gd name="connsiteY52" fmla="*/ 119961 h 606722"/>
              <a:gd name="connsiteX53" fmla="*/ 261429 w 518162"/>
              <a:gd name="connsiteY53" fmla="*/ 119961 h 606722"/>
              <a:gd name="connsiteX54" fmla="*/ 235530 w 518162"/>
              <a:gd name="connsiteY54" fmla="*/ 149734 h 606722"/>
              <a:gd name="connsiteX55" fmla="*/ 235530 w 518162"/>
              <a:gd name="connsiteY55" fmla="*/ 257983 h 606722"/>
              <a:gd name="connsiteX56" fmla="*/ 265256 w 518162"/>
              <a:gd name="connsiteY56" fmla="*/ 288112 h 606722"/>
              <a:gd name="connsiteX57" fmla="*/ 265256 w 518162"/>
              <a:gd name="connsiteY57" fmla="*/ 310064 h 606722"/>
              <a:gd name="connsiteX58" fmla="*/ 189785 w 518162"/>
              <a:gd name="connsiteY58" fmla="*/ 310064 h 606722"/>
              <a:gd name="connsiteX59" fmla="*/ 197439 w 518162"/>
              <a:gd name="connsiteY59" fmla="*/ 298333 h 606722"/>
              <a:gd name="connsiteX60" fmla="*/ 174922 w 518162"/>
              <a:gd name="connsiteY60" fmla="*/ 240297 h 606722"/>
              <a:gd name="connsiteX61" fmla="*/ 132825 w 518162"/>
              <a:gd name="connsiteY61" fmla="*/ 221811 h 606722"/>
              <a:gd name="connsiteX62" fmla="*/ 130244 w 518162"/>
              <a:gd name="connsiteY62" fmla="*/ 174708 h 606722"/>
              <a:gd name="connsiteX63" fmla="*/ 128553 w 518162"/>
              <a:gd name="connsiteY63" fmla="*/ 172753 h 606722"/>
              <a:gd name="connsiteX64" fmla="*/ 127663 w 518162"/>
              <a:gd name="connsiteY64" fmla="*/ 173908 h 606722"/>
              <a:gd name="connsiteX65" fmla="*/ 102298 w 518162"/>
              <a:gd name="connsiteY65" fmla="*/ 229188 h 606722"/>
              <a:gd name="connsiteX66" fmla="*/ 167268 w 518162"/>
              <a:gd name="connsiteY66" fmla="*/ 257717 h 606722"/>
              <a:gd name="connsiteX67" fmla="*/ 180084 w 518162"/>
              <a:gd name="connsiteY67" fmla="*/ 290600 h 606722"/>
              <a:gd name="connsiteX68" fmla="*/ 147065 w 518162"/>
              <a:gd name="connsiteY68" fmla="*/ 303398 h 606722"/>
              <a:gd name="connsiteX69" fmla="*/ 59578 w 518162"/>
              <a:gd name="connsiteY69" fmla="*/ 264916 h 606722"/>
              <a:gd name="connsiteX70" fmla="*/ 46495 w 518162"/>
              <a:gd name="connsiteY70" fmla="*/ 232832 h 606722"/>
              <a:gd name="connsiteX71" fmla="*/ 82718 w 518162"/>
              <a:gd name="connsiteY71" fmla="*/ 152045 h 606722"/>
              <a:gd name="connsiteX72" fmla="*/ 134071 w 518162"/>
              <a:gd name="connsiteY72" fmla="*/ 119961 h 606722"/>
              <a:gd name="connsiteX73" fmla="*/ 198757 w 518162"/>
              <a:gd name="connsiteY73" fmla="*/ 0 h 606722"/>
              <a:gd name="connsiteX74" fmla="*/ 250578 w 518162"/>
              <a:gd name="connsiteY74" fmla="*/ 51725 h 606722"/>
              <a:gd name="connsiteX75" fmla="*/ 198757 w 518162"/>
              <a:gd name="connsiteY75" fmla="*/ 103449 h 606722"/>
              <a:gd name="connsiteX76" fmla="*/ 146847 w 518162"/>
              <a:gd name="connsiteY76" fmla="*/ 51725 h 606722"/>
              <a:gd name="connsiteX77" fmla="*/ 198757 w 518162"/>
              <a:gd name="connsiteY7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8162" h="606722">
                <a:moveTo>
                  <a:pt x="242883" y="408292"/>
                </a:moveTo>
                <a:lnTo>
                  <a:pt x="303572" y="408292"/>
                </a:lnTo>
                <a:lnTo>
                  <a:pt x="287021" y="514954"/>
                </a:lnTo>
                <a:cubicBezTo>
                  <a:pt x="284529" y="531309"/>
                  <a:pt x="269134" y="542508"/>
                  <a:pt x="252760" y="540019"/>
                </a:cubicBezTo>
                <a:cubicBezTo>
                  <a:pt x="236476" y="537442"/>
                  <a:pt x="225174" y="522153"/>
                  <a:pt x="227755" y="505799"/>
                </a:cubicBezTo>
                <a:close/>
                <a:moveTo>
                  <a:pt x="90606" y="408292"/>
                </a:moveTo>
                <a:lnTo>
                  <a:pt x="151310" y="408292"/>
                </a:lnTo>
                <a:lnTo>
                  <a:pt x="166353" y="505799"/>
                </a:lnTo>
                <a:cubicBezTo>
                  <a:pt x="168934" y="522153"/>
                  <a:pt x="157719" y="537442"/>
                  <a:pt x="141341" y="540019"/>
                </a:cubicBezTo>
                <a:cubicBezTo>
                  <a:pt x="124964" y="542508"/>
                  <a:pt x="109654" y="531309"/>
                  <a:pt x="107073" y="514954"/>
                </a:cubicBezTo>
                <a:close/>
                <a:moveTo>
                  <a:pt x="357338" y="183515"/>
                </a:moveTo>
                <a:cubicBezTo>
                  <a:pt x="346035" y="183515"/>
                  <a:pt x="336868" y="192580"/>
                  <a:pt x="336868" y="203867"/>
                </a:cubicBezTo>
                <a:cubicBezTo>
                  <a:pt x="336868" y="215154"/>
                  <a:pt x="346035" y="224219"/>
                  <a:pt x="357338" y="224219"/>
                </a:cubicBezTo>
                <a:cubicBezTo>
                  <a:pt x="368552" y="224219"/>
                  <a:pt x="377719" y="215154"/>
                  <a:pt x="377719" y="203867"/>
                </a:cubicBezTo>
                <a:cubicBezTo>
                  <a:pt x="377719" y="192580"/>
                  <a:pt x="368552" y="183515"/>
                  <a:pt x="357338" y="183515"/>
                </a:cubicBezTo>
                <a:close/>
                <a:moveTo>
                  <a:pt x="265667" y="137391"/>
                </a:moveTo>
                <a:lnTo>
                  <a:pt x="448920" y="137391"/>
                </a:lnTo>
                <a:cubicBezTo>
                  <a:pt x="455773" y="137391"/>
                  <a:pt x="461291" y="142901"/>
                  <a:pt x="461291" y="149744"/>
                </a:cubicBezTo>
                <a:lnTo>
                  <a:pt x="461291" y="257990"/>
                </a:lnTo>
                <a:cubicBezTo>
                  <a:pt x="461291" y="264833"/>
                  <a:pt x="455773" y="270343"/>
                  <a:pt x="448920" y="270343"/>
                </a:cubicBezTo>
                <a:lnTo>
                  <a:pt x="381546" y="270343"/>
                </a:lnTo>
                <a:lnTo>
                  <a:pt x="381546" y="305803"/>
                </a:lnTo>
                <a:lnTo>
                  <a:pt x="415989" y="305803"/>
                </a:lnTo>
                <a:cubicBezTo>
                  <a:pt x="424178" y="305803"/>
                  <a:pt x="430853" y="312468"/>
                  <a:pt x="430853" y="320644"/>
                </a:cubicBezTo>
                <a:cubicBezTo>
                  <a:pt x="430853" y="323488"/>
                  <a:pt x="429963" y="326243"/>
                  <a:pt x="428539" y="328465"/>
                </a:cubicBezTo>
                <a:lnTo>
                  <a:pt x="507215" y="328465"/>
                </a:lnTo>
                <a:cubicBezTo>
                  <a:pt x="513267" y="328465"/>
                  <a:pt x="518162" y="333442"/>
                  <a:pt x="518162" y="339396"/>
                </a:cubicBezTo>
                <a:lnTo>
                  <a:pt x="518162" y="378944"/>
                </a:lnTo>
                <a:cubicBezTo>
                  <a:pt x="518162" y="384987"/>
                  <a:pt x="513267" y="389875"/>
                  <a:pt x="507215" y="389875"/>
                </a:cubicBezTo>
                <a:lnTo>
                  <a:pt x="489949" y="389875"/>
                </a:lnTo>
                <a:lnTo>
                  <a:pt x="489949" y="584415"/>
                </a:lnTo>
                <a:cubicBezTo>
                  <a:pt x="489949" y="596768"/>
                  <a:pt x="479981" y="606722"/>
                  <a:pt x="467699" y="606722"/>
                </a:cubicBezTo>
                <a:cubicBezTo>
                  <a:pt x="455417" y="606722"/>
                  <a:pt x="445449" y="596768"/>
                  <a:pt x="445449" y="584415"/>
                </a:cubicBezTo>
                <a:lnTo>
                  <a:pt x="445449" y="389875"/>
                </a:lnTo>
                <a:lnTo>
                  <a:pt x="72714" y="389875"/>
                </a:lnTo>
                <a:lnTo>
                  <a:pt x="72714" y="584415"/>
                </a:lnTo>
                <a:cubicBezTo>
                  <a:pt x="72714" y="596768"/>
                  <a:pt x="62746" y="606722"/>
                  <a:pt x="50375" y="606722"/>
                </a:cubicBezTo>
                <a:cubicBezTo>
                  <a:pt x="38092" y="606722"/>
                  <a:pt x="28124" y="596768"/>
                  <a:pt x="28124" y="584415"/>
                </a:cubicBezTo>
                <a:lnTo>
                  <a:pt x="28124" y="389875"/>
                </a:lnTo>
                <a:lnTo>
                  <a:pt x="10947" y="389875"/>
                </a:lnTo>
                <a:cubicBezTo>
                  <a:pt x="4895" y="389875"/>
                  <a:pt x="0" y="384987"/>
                  <a:pt x="0" y="378944"/>
                </a:cubicBezTo>
                <a:lnTo>
                  <a:pt x="0" y="339396"/>
                </a:lnTo>
                <a:cubicBezTo>
                  <a:pt x="0" y="333442"/>
                  <a:pt x="4895" y="328465"/>
                  <a:pt x="10947" y="328465"/>
                </a:cubicBezTo>
                <a:lnTo>
                  <a:pt x="286048" y="328465"/>
                </a:lnTo>
                <a:cubicBezTo>
                  <a:pt x="284624" y="326243"/>
                  <a:pt x="283823" y="323488"/>
                  <a:pt x="283823" y="320644"/>
                </a:cubicBezTo>
                <a:cubicBezTo>
                  <a:pt x="283823" y="312379"/>
                  <a:pt x="290498" y="305803"/>
                  <a:pt x="298687" y="305803"/>
                </a:cubicBezTo>
                <a:lnTo>
                  <a:pt x="333130" y="305803"/>
                </a:lnTo>
                <a:lnTo>
                  <a:pt x="333130" y="270343"/>
                </a:lnTo>
                <a:lnTo>
                  <a:pt x="265667" y="270343"/>
                </a:lnTo>
                <a:cubicBezTo>
                  <a:pt x="258903" y="270343"/>
                  <a:pt x="253385" y="264833"/>
                  <a:pt x="253385" y="257990"/>
                </a:cubicBezTo>
                <a:lnTo>
                  <a:pt x="253385" y="149744"/>
                </a:lnTo>
                <a:cubicBezTo>
                  <a:pt x="253385" y="142901"/>
                  <a:pt x="258903" y="137391"/>
                  <a:pt x="265667" y="137391"/>
                </a:cubicBezTo>
                <a:close/>
                <a:moveTo>
                  <a:pt x="134071" y="119961"/>
                </a:moveTo>
                <a:lnTo>
                  <a:pt x="261429" y="119961"/>
                </a:lnTo>
                <a:cubicBezTo>
                  <a:pt x="246833" y="122005"/>
                  <a:pt x="235530" y="134536"/>
                  <a:pt x="235530" y="149734"/>
                </a:cubicBezTo>
                <a:lnTo>
                  <a:pt x="235530" y="257983"/>
                </a:lnTo>
                <a:cubicBezTo>
                  <a:pt x="235530" y="274425"/>
                  <a:pt x="248791" y="287845"/>
                  <a:pt x="265256" y="288112"/>
                </a:cubicBezTo>
                <a:lnTo>
                  <a:pt x="265256" y="310064"/>
                </a:lnTo>
                <a:lnTo>
                  <a:pt x="189785" y="310064"/>
                </a:lnTo>
                <a:cubicBezTo>
                  <a:pt x="192900" y="306687"/>
                  <a:pt x="195481" y="302776"/>
                  <a:pt x="197439" y="298333"/>
                </a:cubicBezTo>
                <a:cubicBezTo>
                  <a:pt x="207318" y="276025"/>
                  <a:pt x="197172" y="250074"/>
                  <a:pt x="174922" y="240297"/>
                </a:cubicBezTo>
                <a:lnTo>
                  <a:pt x="132825" y="221811"/>
                </a:lnTo>
                <a:lnTo>
                  <a:pt x="130244" y="174708"/>
                </a:lnTo>
                <a:cubicBezTo>
                  <a:pt x="130155" y="173730"/>
                  <a:pt x="129532" y="172930"/>
                  <a:pt x="128553" y="172753"/>
                </a:cubicBezTo>
                <a:cubicBezTo>
                  <a:pt x="127663" y="172575"/>
                  <a:pt x="128108" y="173019"/>
                  <a:pt x="127663" y="173908"/>
                </a:cubicBezTo>
                <a:cubicBezTo>
                  <a:pt x="119030" y="191594"/>
                  <a:pt x="109685" y="212213"/>
                  <a:pt x="102298" y="229188"/>
                </a:cubicBezTo>
                <a:lnTo>
                  <a:pt x="167268" y="257717"/>
                </a:lnTo>
                <a:cubicBezTo>
                  <a:pt x="179906" y="263316"/>
                  <a:pt x="185602" y="277980"/>
                  <a:pt x="180084" y="290600"/>
                </a:cubicBezTo>
                <a:cubicBezTo>
                  <a:pt x="174477" y="303221"/>
                  <a:pt x="159703" y="308997"/>
                  <a:pt x="147065" y="303398"/>
                </a:cubicBezTo>
                <a:lnTo>
                  <a:pt x="59578" y="264916"/>
                </a:lnTo>
                <a:cubicBezTo>
                  <a:pt x="47296" y="259494"/>
                  <a:pt x="41422" y="245274"/>
                  <a:pt x="46495" y="232832"/>
                </a:cubicBezTo>
                <a:cubicBezTo>
                  <a:pt x="53170" y="216035"/>
                  <a:pt x="68834" y="180485"/>
                  <a:pt x="82718" y="152045"/>
                </a:cubicBezTo>
                <a:cubicBezTo>
                  <a:pt x="92241" y="132581"/>
                  <a:pt x="112355" y="119961"/>
                  <a:pt x="134071" y="119961"/>
                </a:cubicBezTo>
                <a:close/>
                <a:moveTo>
                  <a:pt x="198757" y="0"/>
                </a:moveTo>
                <a:cubicBezTo>
                  <a:pt x="227339" y="0"/>
                  <a:pt x="250578" y="23107"/>
                  <a:pt x="250578" y="51725"/>
                </a:cubicBezTo>
                <a:cubicBezTo>
                  <a:pt x="250578" y="80342"/>
                  <a:pt x="227339" y="103449"/>
                  <a:pt x="198757" y="103449"/>
                </a:cubicBezTo>
                <a:cubicBezTo>
                  <a:pt x="170087" y="103449"/>
                  <a:pt x="146847" y="80253"/>
                  <a:pt x="146847" y="51725"/>
                </a:cubicBezTo>
                <a:cubicBezTo>
                  <a:pt x="146847" y="23196"/>
                  <a:pt x="169998" y="0"/>
                  <a:pt x="198757" y="0"/>
                </a:cubicBezTo>
                <a:close/>
              </a:path>
            </a:pathLst>
          </a:custGeom>
          <a:solidFill>
            <a:srgbClr val="595959"/>
          </a:solidFill>
          <a:ln>
            <a:noFill/>
          </a:ln>
        </p:spPr>
      </p:sp>
      <p:sp>
        <p:nvSpPr>
          <p:cNvPr id="10" name="coins-stacks-of-dollars-hand-drawn-commercial-symbol_35718">
            <a:extLst>
              <a:ext uri="{FF2B5EF4-FFF2-40B4-BE49-F238E27FC236}">
                <a16:creationId xmlns:a16="http://schemas.microsoft.com/office/drawing/2014/main" xmlns="" id="{10F3C51C-FE77-4ACE-B2DD-2D71F7511722}"/>
              </a:ext>
            </a:extLst>
          </p:cNvPr>
          <p:cNvSpPr>
            <a:spLocks noChangeAspect="1"/>
          </p:cNvSpPr>
          <p:nvPr/>
        </p:nvSpPr>
        <p:spPr bwMode="auto">
          <a:xfrm>
            <a:off x="1937690" y="3113742"/>
            <a:ext cx="609684" cy="584660"/>
          </a:xfrm>
          <a:custGeom>
            <a:avLst/>
            <a:gdLst>
              <a:gd name="connsiteX0" fmla="*/ 425891 w 606568"/>
              <a:gd name="connsiteY0" fmla="*/ 420849 h 581671"/>
              <a:gd name="connsiteX1" fmla="*/ 426862 w 606568"/>
              <a:gd name="connsiteY1" fmla="*/ 470359 h 581671"/>
              <a:gd name="connsiteX2" fmla="*/ 438123 w 606568"/>
              <a:gd name="connsiteY2" fmla="*/ 466387 h 581671"/>
              <a:gd name="connsiteX3" fmla="*/ 453850 w 606568"/>
              <a:gd name="connsiteY3" fmla="*/ 439839 h 581671"/>
              <a:gd name="connsiteX4" fmla="*/ 449288 w 606568"/>
              <a:gd name="connsiteY4" fmla="*/ 430925 h 581671"/>
              <a:gd name="connsiteX5" fmla="*/ 425891 w 606568"/>
              <a:gd name="connsiteY5" fmla="*/ 420849 h 581671"/>
              <a:gd name="connsiteX6" fmla="*/ 392107 w 606568"/>
              <a:gd name="connsiteY6" fmla="*/ 352154 h 581671"/>
              <a:gd name="connsiteX7" fmla="*/ 381040 w 606568"/>
              <a:gd name="connsiteY7" fmla="*/ 355642 h 581671"/>
              <a:gd name="connsiteX8" fmla="*/ 375215 w 606568"/>
              <a:gd name="connsiteY8" fmla="*/ 360389 h 581671"/>
              <a:gd name="connsiteX9" fmla="*/ 373371 w 606568"/>
              <a:gd name="connsiteY9" fmla="*/ 367269 h 581671"/>
              <a:gd name="connsiteX10" fmla="*/ 387059 w 606568"/>
              <a:gd name="connsiteY10" fmla="*/ 381124 h 581671"/>
              <a:gd name="connsiteX11" fmla="*/ 393369 w 606568"/>
              <a:gd name="connsiteY11" fmla="*/ 382577 h 581671"/>
              <a:gd name="connsiteX12" fmla="*/ 392690 w 606568"/>
              <a:gd name="connsiteY12" fmla="*/ 367559 h 581671"/>
              <a:gd name="connsiteX13" fmla="*/ 392107 w 606568"/>
              <a:gd name="connsiteY13" fmla="*/ 352154 h 581671"/>
              <a:gd name="connsiteX14" fmla="*/ 404825 w 606568"/>
              <a:gd name="connsiteY14" fmla="*/ 306325 h 581671"/>
              <a:gd name="connsiteX15" fmla="*/ 421814 w 606568"/>
              <a:gd name="connsiteY15" fmla="*/ 322021 h 581671"/>
              <a:gd name="connsiteX16" fmla="*/ 421814 w 606568"/>
              <a:gd name="connsiteY16" fmla="*/ 322215 h 581671"/>
              <a:gd name="connsiteX17" fmla="*/ 448899 w 606568"/>
              <a:gd name="connsiteY17" fmla="*/ 330451 h 581671"/>
              <a:gd name="connsiteX18" fmla="*/ 455306 w 606568"/>
              <a:gd name="connsiteY18" fmla="*/ 335780 h 581671"/>
              <a:gd name="connsiteX19" fmla="*/ 457928 w 606568"/>
              <a:gd name="connsiteY19" fmla="*/ 349150 h 581671"/>
              <a:gd name="connsiteX20" fmla="*/ 438220 w 606568"/>
              <a:gd name="connsiteY20" fmla="*/ 359614 h 581671"/>
              <a:gd name="connsiteX21" fmla="*/ 423173 w 606568"/>
              <a:gd name="connsiteY21" fmla="*/ 354285 h 581671"/>
              <a:gd name="connsiteX22" fmla="*/ 424144 w 606568"/>
              <a:gd name="connsiteY22" fmla="*/ 375407 h 581671"/>
              <a:gd name="connsiteX23" fmla="*/ 424629 w 606568"/>
              <a:gd name="connsiteY23" fmla="*/ 388681 h 581671"/>
              <a:gd name="connsiteX24" fmla="*/ 469286 w 606568"/>
              <a:gd name="connsiteY24" fmla="*/ 407187 h 581671"/>
              <a:gd name="connsiteX25" fmla="*/ 473363 w 606568"/>
              <a:gd name="connsiteY25" fmla="*/ 410966 h 581671"/>
              <a:gd name="connsiteX26" fmla="*/ 484528 w 606568"/>
              <a:gd name="connsiteY26" fmla="*/ 437126 h 581671"/>
              <a:gd name="connsiteX27" fmla="*/ 460258 w 606568"/>
              <a:gd name="connsiteY27" fmla="*/ 488671 h 581671"/>
              <a:gd name="connsiteX28" fmla="*/ 427153 w 606568"/>
              <a:gd name="connsiteY28" fmla="*/ 501558 h 581671"/>
              <a:gd name="connsiteX29" fmla="*/ 427153 w 606568"/>
              <a:gd name="connsiteY29" fmla="*/ 502527 h 581671"/>
              <a:gd name="connsiteX30" fmla="*/ 412397 w 606568"/>
              <a:gd name="connsiteY30" fmla="*/ 516963 h 581671"/>
              <a:gd name="connsiteX31" fmla="*/ 400456 w 606568"/>
              <a:gd name="connsiteY31" fmla="*/ 512119 h 581671"/>
              <a:gd name="connsiteX32" fmla="*/ 396087 w 606568"/>
              <a:gd name="connsiteY32" fmla="*/ 501073 h 581671"/>
              <a:gd name="connsiteX33" fmla="*/ 395990 w 606568"/>
              <a:gd name="connsiteY33" fmla="*/ 496035 h 581671"/>
              <a:gd name="connsiteX34" fmla="*/ 350751 w 606568"/>
              <a:gd name="connsiteY34" fmla="*/ 466484 h 581671"/>
              <a:gd name="connsiteX35" fmla="*/ 347936 w 606568"/>
              <a:gd name="connsiteY35" fmla="*/ 450691 h 581671"/>
              <a:gd name="connsiteX36" fmla="*/ 362983 w 606568"/>
              <a:gd name="connsiteY36" fmla="*/ 440711 h 581671"/>
              <a:gd name="connsiteX37" fmla="*/ 374050 w 606568"/>
              <a:gd name="connsiteY37" fmla="*/ 445749 h 581671"/>
              <a:gd name="connsiteX38" fmla="*/ 395699 w 606568"/>
              <a:gd name="connsiteY38" fmla="*/ 462317 h 581671"/>
              <a:gd name="connsiteX39" fmla="*/ 394631 w 606568"/>
              <a:gd name="connsiteY39" fmla="*/ 414841 h 581671"/>
              <a:gd name="connsiteX40" fmla="*/ 371817 w 606568"/>
              <a:gd name="connsiteY40" fmla="*/ 409028 h 581671"/>
              <a:gd name="connsiteX41" fmla="*/ 370555 w 606568"/>
              <a:gd name="connsiteY41" fmla="*/ 408447 h 581671"/>
              <a:gd name="connsiteX42" fmla="*/ 364439 w 606568"/>
              <a:gd name="connsiteY42" fmla="*/ 405346 h 581671"/>
              <a:gd name="connsiteX43" fmla="*/ 358420 w 606568"/>
              <a:gd name="connsiteY43" fmla="*/ 400889 h 581671"/>
              <a:gd name="connsiteX44" fmla="*/ 344441 w 606568"/>
              <a:gd name="connsiteY44" fmla="*/ 380058 h 581671"/>
              <a:gd name="connsiteX45" fmla="*/ 343082 w 606568"/>
              <a:gd name="connsiteY45" fmla="*/ 375407 h 581671"/>
              <a:gd name="connsiteX46" fmla="*/ 347547 w 606568"/>
              <a:gd name="connsiteY46" fmla="*/ 344209 h 581671"/>
              <a:gd name="connsiteX47" fmla="*/ 351236 w 606568"/>
              <a:gd name="connsiteY47" fmla="*/ 339364 h 581671"/>
              <a:gd name="connsiteX48" fmla="*/ 359294 w 606568"/>
              <a:gd name="connsiteY48" fmla="*/ 332291 h 581671"/>
              <a:gd name="connsiteX49" fmla="*/ 365993 w 606568"/>
              <a:gd name="connsiteY49" fmla="*/ 328222 h 581671"/>
              <a:gd name="connsiteX50" fmla="*/ 372788 w 606568"/>
              <a:gd name="connsiteY50" fmla="*/ 325219 h 581671"/>
              <a:gd name="connsiteX51" fmla="*/ 381331 w 606568"/>
              <a:gd name="connsiteY51" fmla="*/ 322699 h 581671"/>
              <a:gd name="connsiteX52" fmla="*/ 390748 w 606568"/>
              <a:gd name="connsiteY52" fmla="*/ 321052 h 581671"/>
              <a:gd name="connsiteX53" fmla="*/ 390748 w 606568"/>
              <a:gd name="connsiteY53" fmla="*/ 320859 h 581671"/>
              <a:gd name="connsiteX54" fmla="*/ 394243 w 606568"/>
              <a:gd name="connsiteY54" fmla="*/ 310491 h 581671"/>
              <a:gd name="connsiteX55" fmla="*/ 404825 w 606568"/>
              <a:gd name="connsiteY55" fmla="*/ 306325 h 581671"/>
              <a:gd name="connsiteX56" fmla="*/ 406108 w 606568"/>
              <a:gd name="connsiteY56" fmla="*/ 283044 h 581671"/>
              <a:gd name="connsiteX57" fmla="*/ 383596 w 606568"/>
              <a:gd name="connsiteY57" fmla="*/ 285467 h 581671"/>
              <a:gd name="connsiteX58" fmla="*/ 378162 w 606568"/>
              <a:gd name="connsiteY58" fmla="*/ 286823 h 581671"/>
              <a:gd name="connsiteX59" fmla="*/ 372922 w 606568"/>
              <a:gd name="connsiteY59" fmla="*/ 288276 h 581671"/>
              <a:gd name="connsiteX60" fmla="*/ 366227 w 606568"/>
              <a:gd name="connsiteY60" fmla="*/ 290602 h 581671"/>
              <a:gd name="connsiteX61" fmla="*/ 359434 w 606568"/>
              <a:gd name="connsiteY61" fmla="*/ 293121 h 581671"/>
              <a:gd name="connsiteX62" fmla="*/ 314215 w 606568"/>
              <a:gd name="connsiteY62" fmla="*/ 326356 h 581671"/>
              <a:gd name="connsiteX63" fmla="*/ 293838 w 606568"/>
              <a:gd name="connsiteY63" fmla="*/ 356781 h 581671"/>
              <a:gd name="connsiteX64" fmla="*/ 289859 w 606568"/>
              <a:gd name="connsiteY64" fmla="*/ 365792 h 581671"/>
              <a:gd name="connsiteX65" fmla="*/ 286754 w 606568"/>
              <a:gd name="connsiteY65" fmla="*/ 374221 h 581671"/>
              <a:gd name="connsiteX66" fmla="*/ 281514 w 606568"/>
              <a:gd name="connsiteY66" fmla="*/ 396023 h 581671"/>
              <a:gd name="connsiteX67" fmla="*/ 280738 w 606568"/>
              <a:gd name="connsiteY67" fmla="*/ 403774 h 581671"/>
              <a:gd name="connsiteX68" fmla="*/ 280253 w 606568"/>
              <a:gd name="connsiteY68" fmla="*/ 411429 h 581671"/>
              <a:gd name="connsiteX69" fmla="*/ 281417 w 606568"/>
              <a:gd name="connsiteY69" fmla="*/ 433327 h 581671"/>
              <a:gd name="connsiteX70" fmla="*/ 285978 w 606568"/>
              <a:gd name="connsiteY70" fmla="*/ 453481 h 581671"/>
              <a:gd name="connsiteX71" fmla="*/ 288016 w 606568"/>
              <a:gd name="connsiteY71" fmla="*/ 459876 h 581671"/>
              <a:gd name="connsiteX72" fmla="*/ 290345 w 606568"/>
              <a:gd name="connsiteY72" fmla="*/ 466174 h 581671"/>
              <a:gd name="connsiteX73" fmla="*/ 407564 w 606568"/>
              <a:gd name="connsiteY73" fmla="*/ 548049 h 581671"/>
              <a:gd name="connsiteX74" fmla="*/ 424642 w 606568"/>
              <a:gd name="connsiteY74" fmla="*/ 546789 h 581671"/>
              <a:gd name="connsiteX75" fmla="*/ 510518 w 606568"/>
              <a:gd name="connsiteY75" fmla="*/ 494660 h 581671"/>
              <a:gd name="connsiteX76" fmla="*/ 530119 w 606568"/>
              <a:gd name="connsiteY76" fmla="*/ 399995 h 581671"/>
              <a:gd name="connsiteX77" fmla="*/ 530022 w 606568"/>
              <a:gd name="connsiteY77" fmla="*/ 398639 h 581671"/>
              <a:gd name="connsiteX78" fmla="*/ 520707 w 606568"/>
              <a:gd name="connsiteY78" fmla="*/ 368602 h 581671"/>
              <a:gd name="connsiteX79" fmla="*/ 499747 w 606568"/>
              <a:gd name="connsiteY79" fmla="*/ 332654 h 581671"/>
              <a:gd name="connsiteX80" fmla="*/ 468308 w 606568"/>
              <a:gd name="connsiteY80" fmla="*/ 302811 h 581671"/>
              <a:gd name="connsiteX81" fmla="*/ 406108 w 606568"/>
              <a:gd name="connsiteY81" fmla="*/ 283044 h 581671"/>
              <a:gd name="connsiteX82" fmla="*/ 406108 w 606568"/>
              <a:gd name="connsiteY82" fmla="*/ 249519 h 581671"/>
              <a:gd name="connsiteX83" fmla="*/ 465397 w 606568"/>
              <a:gd name="connsiteY83" fmla="*/ 263181 h 581671"/>
              <a:gd name="connsiteX84" fmla="*/ 512168 w 606568"/>
              <a:gd name="connsiteY84" fmla="*/ 296222 h 581671"/>
              <a:gd name="connsiteX85" fmla="*/ 534971 w 606568"/>
              <a:gd name="connsiteY85" fmla="*/ 323740 h 581671"/>
              <a:gd name="connsiteX86" fmla="*/ 551758 w 606568"/>
              <a:gd name="connsiteY86" fmla="*/ 355424 h 581671"/>
              <a:gd name="connsiteX87" fmla="*/ 557483 w 606568"/>
              <a:gd name="connsiteY87" fmla="*/ 371121 h 581671"/>
              <a:gd name="connsiteX88" fmla="*/ 561559 w 606568"/>
              <a:gd name="connsiteY88" fmla="*/ 385946 h 581671"/>
              <a:gd name="connsiteX89" fmla="*/ 563014 w 606568"/>
              <a:gd name="connsiteY89" fmla="*/ 392341 h 581671"/>
              <a:gd name="connsiteX90" fmla="*/ 537591 w 606568"/>
              <a:gd name="connsiteY90" fmla="*/ 514524 h 581671"/>
              <a:gd name="connsiteX91" fmla="*/ 429397 w 606568"/>
              <a:gd name="connsiteY91" fmla="*/ 580121 h 581671"/>
              <a:gd name="connsiteX92" fmla="*/ 407564 w 606568"/>
              <a:gd name="connsiteY92" fmla="*/ 581671 h 581671"/>
              <a:gd name="connsiteX93" fmla="*/ 258808 w 606568"/>
              <a:gd name="connsiteY93" fmla="*/ 477607 h 581671"/>
              <a:gd name="connsiteX94" fmla="*/ 256382 w 606568"/>
              <a:gd name="connsiteY94" fmla="*/ 471309 h 581671"/>
              <a:gd name="connsiteX95" fmla="*/ 254248 w 606568"/>
              <a:gd name="connsiteY95" fmla="*/ 464914 h 581671"/>
              <a:gd name="connsiteX96" fmla="*/ 248134 w 606568"/>
              <a:gd name="connsiteY96" fmla="*/ 438171 h 581671"/>
              <a:gd name="connsiteX97" fmla="*/ 246679 w 606568"/>
              <a:gd name="connsiteY97" fmla="*/ 423734 h 581671"/>
              <a:gd name="connsiteX98" fmla="*/ 246485 w 606568"/>
              <a:gd name="connsiteY98" fmla="*/ 416855 h 581671"/>
              <a:gd name="connsiteX99" fmla="*/ 246582 w 606568"/>
              <a:gd name="connsiteY99" fmla="*/ 409781 h 581671"/>
              <a:gd name="connsiteX100" fmla="*/ 249299 w 606568"/>
              <a:gd name="connsiteY100" fmla="*/ 385558 h 581671"/>
              <a:gd name="connsiteX101" fmla="*/ 249299 w 606568"/>
              <a:gd name="connsiteY101" fmla="*/ 385461 h 581671"/>
              <a:gd name="connsiteX102" fmla="*/ 250754 w 606568"/>
              <a:gd name="connsiteY102" fmla="*/ 378194 h 581671"/>
              <a:gd name="connsiteX103" fmla="*/ 252695 w 606568"/>
              <a:gd name="connsiteY103" fmla="*/ 370830 h 581671"/>
              <a:gd name="connsiteX104" fmla="*/ 277633 w 606568"/>
              <a:gd name="connsiteY104" fmla="*/ 318604 h 581671"/>
              <a:gd name="connsiteX105" fmla="*/ 286269 w 606568"/>
              <a:gd name="connsiteY105" fmla="*/ 307365 h 581671"/>
              <a:gd name="connsiteX106" fmla="*/ 301989 w 606568"/>
              <a:gd name="connsiteY106" fmla="*/ 291086 h 581671"/>
              <a:gd name="connsiteX107" fmla="*/ 305482 w 606568"/>
              <a:gd name="connsiteY107" fmla="*/ 287986 h 581671"/>
              <a:gd name="connsiteX108" fmla="*/ 312275 w 606568"/>
              <a:gd name="connsiteY108" fmla="*/ 282463 h 581671"/>
              <a:gd name="connsiteX109" fmla="*/ 314118 w 606568"/>
              <a:gd name="connsiteY109" fmla="*/ 281009 h 581671"/>
              <a:gd name="connsiteX110" fmla="*/ 318970 w 606568"/>
              <a:gd name="connsiteY110" fmla="*/ 277521 h 581671"/>
              <a:gd name="connsiteX111" fmla="*/ 346917 w 606568"/>
              <a:gd name="connsiteY111" fmla="*/ 262018 h 581671"/>
              <a:gd name="connsiteX112" fmla="*/ 359628 w 606568"/>
              <a:gd name="connsiteY112" fmla="*/ 257174 h 581671"/>
              <a:gd name="connsiteX113" fmla="*/ 366421 w 606568"/>
              <a:gd name="connsiteY113" fmla="*/ 255139 h 581671"/>
              <a:gd name="connsiteX114" fmla="*/ 373116 w 606568"/>
              <a:gd name="connsiteY114" fmla="*/ 253395 h 581671"/>
              <a:gd name="connsiteX115" fmla="*/ 376707 w 606568"/>
              <a:gd name="connsiteY115" fmla="*/ 252523 h 581671"/>
              <a:gd name="connsiteX116" fmla="*/ 384178 w 606568"/>
              <a:gd name="connsiteY116" fmla="*/ 251263 h 581671"/>
              <a:gd name="connsiteX117" fmla="*/ 406108 w 606568"/>
              <a:gd name="connsiteY117" fmla="*/ 249519 h 581671"/>
              <a:gd name="connsiteX118" fmla="*/ 43372 w 606568"/>
              <a:gd name="connsiteY118" fmla="*/ 175759 h 581671"/>
              <a:gd name="connsiteX119" fmla="*/ 43760 w 606568"/>
              <a:gd name="connsiteY119" fmla="*/ 214418 h 581671"/>
              <a:gd name="connsiteX120" fmla="*/ 202404 w 606568"/>
              <a:gd name="connsiteY120" fmla="*/ 246489 h 581671"/>
              <a:gd name="connsiteX121" fmla="*/ 313794 w 606568"/>
              <a:gd name="connsiteY121" fmla="*/ 223235 h 581671"/>
              <a:gd name="connsiteX122" fmla="*/ 319519 w 606568"/>
              <a:gd name="connsiteY122" fmla="*/ 220716 h 581671"/>
              <a:gd name="connsiteX123" fmla="*/ 319907 w 606568"/>
              <a:gd name="connsiteY123" fmla="*/ 181185 h 581671"/>
              <a:gd name="connsiteX124" fmla="*/ 313212 w 606568"/>
              <a:gd name="connsiteY124" fmla="*/ 184092 h 581671"/>
              <a:gd name="connsiteX125" fmla="*/ 186103 w 606568"/>
              <a:gd name="connsiteY125" fmla="*/ 211124 h 581671"/>
              <a:gd name="connsiteX126" fmla="*/ 43372 w 606568"/>
              <a:gd name="connsiteY126" fmla="*/ 175759 h 581671"/>
              <a:gd name="connsiteX127" fmla="*/ 321654 w 606568"/>
              <a:gd name="connsiteY127" fmla="*/ 100088 h 581671"/>
              <a:gd name="connsiteX128" fmla="*/ 311465 w 606568"/>
              <a:gd name="connsiteY128" fmla="*/ 105901 h 581671"/>
              <a:gd name="connsiteX129" fmla="*/ 182804 w 606568"/>
              <a:gd name="connsiteY129" fmla="*/ 137875 h 581671"/>
              <a:gd name="connsiteX130" fmla="*/ 41723 w 606568"/>
              <a:gd name="connsiteY130" fmla="*/ 102026 h 581671"/>
              <a:gd name="connsiteX131" fmla="*/ 42208 w 606568"/>
              <a:gd name="connsiteY131" fmla="*/ 127508 h 581671"/>
              <a:gd name="connsiteX132" fmla="*/ 44828 w 606568"/>
              <a:gd name="connsiteY132" fmla="*/ 128864 h 581671"/>
              <a:gd name="connsiteX133" fmla="*/ 186200 w 606568"/>
              <a:gd name="connsiteY133" fmla="*/ 169752 h 581671"/>
              <a:gd name="connsiteX134" fmla="*/ 312339 w 606568"/>
              <a:gd name="connsiteY134" fmla="*/ 138553 h 581671"/>
              <a:gd name="connsiteX135" fmla="*/ 320877 w 606568"/>
              <a:gd name="connsiteY135" fmla="*/ 134096 h 581671"/>
              <a:gd name="connsiteX136" fmla="*/ 321654 w 606568"/>
              <a:gd name="connsiteY136" fmla="*/ 100088 h 581671"/>
              <a:gd name="connsiteX137" fmla="*/ 170869 w 606568"/>
              <a:gd name="connsiteY137" fmla="*/ 41275 h 581671"/>
              <a:gd name="connsiteX138" fmla="*/ 58800 w 606568"/>
              <a:gd name="connsiteY138" fmla="*/ 63948 h 581671"/>
              <a:gd name="connsiteX139" fmla="*/ 186685 w 606568"/>
              <a:gd name="connsiteY139" fmla="*/ 96890 h 581671"/>
              <a:gd name="connsiteX140" fmla="*/ 296814 w 606568"/>
              <a:gd name="connsiteY140" fmla="*/ 67823 h 581671"/>
              <a:gd name="connsiteX141" fmla="*/ 170869 w 606568"/>
              <a:gd name="connsiteY141" fmla="*/ 41275 h 581671"/>
              <a:gd name="connsiteX142" fmla="*/ 448008 w 606568"/>
              <a:gd name="connsiteY142" fmla="*/ 35047 h 581671"/>
              <a:gd name="connsiteX143" fmla="*/ 509638 w 606568"/>
              <a:gd name="connsiteY143" fmla="*/ 41805 h 581671"/>
              <a:gd name="connsiteX144" fmla="*/ 570201 w 606568"/>
              <a:gd name="connsiteY144" fmla="*/ 59924 h 581671"/>
              <a:gd name="connsiteX145" fmla="*/ 605627 w 606568"/>
              <a:gd name="connsiteY145" fmla="*/ 86859 h 581671"/>
              <a:gd name="connsiteX146" fmla="*/ 603880 w 606568"/>
              <a:gd name="connsiteY146" fmla="*/ 143248 h 581671"/>
              <a:gd name="connsiteX147" fmla="*/ 602230 w 606568"/>
              <a:gd name="connsiteY147" fmla="*/ 349137 h 581671"/>
              <a:gd name="connsiteX148" fmla="*/ 601453 w 606568"/>
              <a:gd name="connsiteY148" fmla="*/ 354272 h 581671"/>
              <a:gd name="connsiteX149" fmla="*/ 595727 w 606568"/>
              <a:gd name="connsiteY149" fmla="*/ 364058 h 581671"/>
              <a:gd name="connsiteX150" fmla="*/ 576122 w 606568"/>
              <a:gd name="connsiteY150" fmla="*/ 377525 h 581671"/>
              <a:gd name="connsiteX151" fmla="*/ 567193 w 606568"/>
              <a:gd name="connsiteY151" fmla="*/ 346133 h 581671"/>
              <a:gd name="connsiteX152" fmla="*/ 569231 w 606568"/>
              <a:gd name="connsiteY152" fmla="*/ 343033 h 581671"/>
              <a:gd name="connsiteX153" fmla="*/ 569425 w 606568"/>
              <a:gd name="connsiteY153" fmla="*/ 308734 h 581671"/>
              <a:gd name="connsiteX154" fmla="*/ 552828 w 606568"/>
              <a:gd name="connsiteY154" fmla="*/ 316873 h 581671"/>
              <a:gd name="connsiteX155" fmla="*/ 532641 w 606568"/>
              <a:gd name="connsiteY155" fmla="*/ 289453 h 581671"/>
              <a:gd name="connsiteX156" fmla="*/ 569522 w 606568"/>
              <a:gd name="connsiteY156" fmla="*/ 270269 h 581671"/>
              <a:gd name="connsiteX157" fmla="*/ 569619 w 606568"/>
              <a:gd name="connsiteY157" fmla="*/ 246144 h 581671"/>
              <a:gd name="connsiteX158" fmla="*/ 502165 w 606568"/>
              <a:gd name="connsiteY158" fmla="*/ 262034 h 581671"/>
              <a:gd name="connsiteX159" fmla="*/ 403265 w 606568"/>
              <a:gd name="connsiteY159" fmla="*/ 229866 h 581671"/>
              <a:gd name="connsiteX160" fmla="*/ 379390 w 606568"/>
              <a:gd name="connsiteY160" fmla="*/ 231610 h 581671"/>
              <a:gd name="connsiteX161" fmla="*/ 373275 w 606568"/>
              <a:gd name="connsiteY161" fmla="*/ 232676 h 581671"/>
              <a:gd name="connsiteX162" fmla="*/ 373469 w 606568"/>
              <a:gd name="connsiteY162" fmla="*/ 214267 h 581671"/>
              <a:gd name="connsiteX163" fmla="*/ 570007 w 606568"/>
              <a:gd name="connsiteY163" fmla="*/ 210295 h 581671"/>
              <a:gd name="connsiteX164" fmla="*/ 570395 w 606568"/>
              <a:gd name="connsiteY164" fmla="*/ 178903 h 581671"/>
              <a:gd name="connsiteX165" fmla="*/ 373857 w 606568"/>
              <a:gd name="connsiteY165" fmla="*/ 186945 h 581671"/>
              <a:gd name="connsiteX166" fmla="*/ 374440 w 606568"/>
              <a:gd name="connsiteY166" fmla="*/ 151677 h 581671"/>
              <a:gd name="connsiteX167" fmla="*/ 571172 w 606568"/>
              <a:gd name="connsiteY167" fmla="*/ 141601 h 581671"/>
              <a:gd name="connsiteX168" fmla="*/ 571754 w 606568"/>
              <a:gd name="connsiteY168" fmla="*/ 114472 h 581671"/>
              <a:gd name="connsiteX169" fmla="*/ 375119 w 606568"/>
              <a:gd name="connsiteY169" fmla="*/ 129587 h 581671"/>
              <a:gd name="connsiteX170" fmla="*/ 376284 w 606568"/>
              <a:gd name="connsiteY170" fmla="*/ 113503 h 581671"/>
              <a:gd name="connsiteX171" fmla="*/ 377545 w 606568"/>
              <a:gd name="connsiteY171" fmla="*/ 94804 h 581671"/>
              <a:gd name="connsiteX172" fmla="*/ 551664 w 606568"/>
              <a:gd name="connsiteY172" fmla="*/ 88893 h 581671"/>
              <a:gd name="connsiteX173" fmla="*/ 377837 w 606568"/>
              <a:gd name="connsiteY173" fmla="*/ 78817 h 581671"/>
              <a:gd name="connsiteX174" fmla="*/ 376672 w 606568"/>
              <a:gd name="connsiteY174" fmla="*/ 63315 h 581671"/>
              <a:gd name="connsiteX175" fmla="*/ 368422 w 606568"/>
              <a:gd name="connsiteY175" fmla="*/ 47037 h 581671"/>
              <a:gd name="connsiteX176" fmla="*/ 386378 w 606568"/>
              <a:gd name="connsiteY176" fmla="*/ 42096 h 581671"/>
              <a:gd name="connsiteX177" fmla="*/ 448008 w 606568"/>
              <a:gd name="connsiteY177" fmla="*/ 35047 h 581671"/>
              <a:gd name="connsiteX178" fmla="*/ 170287 w 606568"/>
              <a:gd name="connsiteY178" fmla="*/ 0 h 581671"/>
              <a:gd name="connsiteX179" fmla="*/ 245000 w 606568"/>
              <a:gd name="connsiteY179" fmla="*/ 8623 h 581671"/>
              <a:gd name="connsiteX180" fmla="*/ 319713 w 606568"/>
              <a:gd name="connsiteY180" fmla="*/ 31392 h 581671"/>
              <a:gd name="connsiteX181" fmla="*/ 354547 w 606568"/>
              <a:gd name="connsiteY181" fmla="*/ 51836 h 581671"/>
              <a:gd name="connsiteX182" fmla="*/ 363377 w 606568"/>
              <a:gd name="connsiteY182" fmla="*/ 65304 h 581671"/>
              <a:gd name="connsiteX183" fmla="*/ 364541 w 606568"/>
              <a:gd name="connsiteY183" fmla="*/ 83423 h 581671"/>
              <a:gd name="connsiteX184" fmla="*/ 364347 w 606568"/>
              <a:gd name="connsiteY184" fmla="*/ 88655 h 581671"/>
              <a:gd name="connsiteX185" fmla="*/ 361921 w 606568"/>
              <a:gd name="connsiteY185" fmla="*/ 124213 h 581671"/>
              <a:gd name="connsiteX186" fmla="*/ 361242 w 606568"/>
              <a:gd name="connsiteY186" fmla="*/ 136228 h 581671"/>
              <a:gd name="connsiteX187" fmla="*/ 361145 w 606568"/>
              <a:gd name="connsiteY187" fmla="*/ 145239 h 581671"/>
              <a:gd name="connsiteX188" fmla="*/ 360466 w 606568"/>
              <a:gd name="connsiteY188" fmla="*/ 181476 h 581671"/>
              <a:gd name="connsiteX189" fmla="*/ 360078 w 606568"/>
              <a:gd name="connsiteY189" fmla="*/ 209961 h 581671"/>
              <a:gd name="connsiteX190" fmla="*/ 359787 w 606568"/>
              <a:gd name="connsiteY190" fmla="*/ 235637 h 581671"/>
              <a:gd name="connsiteX191" fmla="*/ 313988 w 606568"/>
              <a:gd name="connsiteY191" fmla="*/ 255597 h 581671"/>
              <a:gd name="connsiteX192" fmla="*/ 287111 w 606568"/>
              <a:gd name="connsiteY192" fmla="*/ 276428 h 581671"/>
              <a:gd name="connsiteX193" fmla="*/ 201725 w 606568"/>
              <a:gd name="connsiteY193" fmla="*/ 287571 h 581671"/>
              <a:gd name="connsiteX194" fmla="*/ 44246 w 606568"/>
              <a:gd name="connsiteY194" fmla="*/ 258407 h 581671"/>
              <a:gd name="connsiteX195" fmla="*/ 44440 w 606568"/>
              <a:gd name="connsiteY195" fmla="*/ 299101 h 581671"/>
              <a:gd name="connsiteX196" fmla="*/ 48903 w 606568"/>
              <a:gd name="connsiteY196" fmla="*/ 300942 h 581671"/>
              <a:gd name="connsiteX197" fmla="*/ 184551 w 606568"/>
              <a:gd name="connsiteY197" fmla="*/ 337566 h 581671"/>
              <a:gd name="connsiteX198" fmla="*/ 249172 w 606568"/>
              <a:gd name="connsiteY198" fmla="*/ 328652 h 581671"/>
              <a:gd name="connsiteX199" fmla="*/ 234036 w 606568"/>
              <a:gd name="connsiteY199" fmla="*/ 374675 h 581671"/>
              <a:gd name="connsiteX200" fmla="*/ 185618 w 606568"/>
              <a:gd name="connsiteY200" fmla="*/ 378842 h 581671"/>
              <a:gd name="connsiteX201" fmla="*/ 44537 w 606568"/>
              <a:gd name="connsiteY201" fmla="*/ 345027 h 581671"/>
              <a:gd name="connsiteX202" fmla="*/ 44731 w 606568"/>
              <a:gd name="connsiteY202" fmla="*/ 387852 h 581671"/>
              <a:gd name="connsiteX203" fmla="*/ 85580 w 606568"/>
              <a:gd name="connsiteY203" fmla="*/ 412560 h 581671"/>
              <a:gd name="connsiteX204" fmla="*/ 128176 w 606568"/>
              <a:gd name="connsiteY204" fmla="*/ 426609 h 581671"/>
              <a:gd name="connsiteX205" fmla="*/ 180669 w 606568"/>
              <a:gd name="connsiteY205" fmla="*/ 432035 h 581671"/>
              <a:gd name="connsiteX206" fmla="*/ 190469 w 606568"/>
              <a:gd name="connsiteY206" fmla="*/ 431841 h 581671"/>
              <a:gd name="connsiteX207" fmla="*/ 230446 w 606568"/>
              <a:gd name="connsiteY207" fmla="*/ 427481 h 581671"/>
              <a:gd name="connsiteX208" fmla="*/ 231610 w 606568"/>
              <a:gd name="connsiteY208" fmla="*/ 427287 h 581671"/>
              <a:gd name="connsiteX209" fmla="*/ 232677 w 606568"/>
              <a:gd name="connsiteY209" fmla="*/ 436298 h 581671"/>
              <a:gd name="connsiteX210" fmla="*/ 240149 w 606568"/>
              <a:gd name="connsiteY210" fmla="*/ 468272 h 581671"/>
              <a:gd name="connsiteX211" fmla="*/ 186394 w 606568"/>
              <a:gd name="connsiteY211" fmla="*/ 473988 h 581671"/>
              <a:gd name="connsiteX212" fmla="*/ 12032 w 606568"/>
              <a:gd name="connsiteY212" fmla="*/ 414400 h 581671"/>
              <a:gd name="connsiteX213" fmla="*/ 5046 w 606568"/>
              <a:gd name="connsiteY213" fmla="*/ 401998 h 581671"/>
              <a:gd name="connsiteX214" fmla="*/ 4075 w 606568"/>
              <a:gd name="connsiteY214" fmla="*/ 395507 h 581671"/>
              <a:gd name="connsiteX215" fmla="*/ 0 w 606568"/>
              <a:gd name="connsiteY215" fmla="*/ 65885 h 581671"/>
              <a:gd name="connsiteX216" fmla="*/ 388 w 606568"/>
              <a:gd name="connsiteY216" fmla="*/ 61332 h 581671"/>
              <a:gd name="connsiteX217" fmla="*/ 10091 w 606568"/>
              <a:gd name="connsiteY217" fmla="*/ 41760 h 581671"/>
              <a:gd name="connsiteX218" fmla="*/ 93052 w 606568"/>
              <a:gd name="connsiteY218" fmla="*/ 8914 h 581671"/>
              <a:gd name="connsiteX219" fmla="*/ 170287 w 606568"/>
              <a:gd name="connsiteY219" fmla="*/ 0 h 58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606568" h="581671">
                <a:moveTo>
                  <a:pt x="425891" y="420849"/>
                </a:moveTo>
                <a:cubicBezTo>
                  <a:pt x="426377" y="436835"/>
                  <a:pt x="426668" y="453113"/>
                  <a:pt x="426862" y="470359"/>
                </a:cubicBezTo>
                <a:cubicBezTo>
                  <a:pt x="431133" y="469875"/>
                  <a:pt x="434920" y="468518"/>
                  <a:pt x="438123" y="466387"/>
                </a:cubicBezTo>
                <a:cubicBezTo>
                  <a:pt x="444531" y="462027"/>
                  <a:pt x="453850" y="449528"/>
                  <a:pt x="453850" y="439839"/>
                </a:cubicBezTo>
                <a:cubicBezTo>
                  <a:pt x="453850" y="435963"/>
                  <a:pt x="452394" y="433057"/>
                  <a:pt x="449288" y="430925"/>
                </a:cubicBezTo>
                <a:cubicBezTo>
                  <a:pt x="442880" y="426565"/>
                  <a:pt x="435502" y="423368"/>
                  <a:pt x="425891" y="420849"/>
                </a:cubicBezTo>
                <a:close/>
                <a:moveTo>
                  <a:pt x="392107" y="352154"/>
                </a:moveTo>
                <a:cubicBezTo>
                  <a:pt x="387933" y="352832"/>
                  <a:pt x="384244" y="353995"/>
                  <a:pt x="381040" y="355642"/>
                </a:cubicBezTo>
                <a:cubicBezTo>
                  <a:pt x="378419" y="356998"/>
                  <a:pt x="376477" y="358549"/>
                  <a:pt x="375215" y="360389"/>
                </a:cubicBezTo>
                <a:cubicBezTo>
                  <a:pt x="373759" y="362424"/>
                  <a:pt x="373079" y="364749"/>
                  <a:pt x="373371" y="367269"/>
                </a:cubicBezTo>
                <a:cubicBezTo>
                  <a:pt x="374050" y="373470"/>
                  <a:pt x="379875" y="379283"/>
                  <a:pt x="387059" y="381124"/>
                </a:cubicBezTo>
                <a:cubicBezTo>
                  <a:pt x="389195" y="381608"/>
                  <a:pt x="391233" y="382093"/>
                  <a:pt x="393369" y="382577"/>
                </a:cubicBezTo>
                <a:cubicBezTo>
                  <a:pt x="393175" y="377539"/>
                  <a:pt x="392981" y="372598"/>
                  <a:pt x="392690" y="367559"/>
                </a:cubicBezTo>
                <a:cubicBezTo>
                  <a:pt x="392495" y="362424"/>
                  <a:pt x="392301" y="357289"/>
                  <a:pt x="392107" y="352154"/>
                </a:cubicBezTo>
                <a:close/>
                <a:moveTo>
                  <a:pt x="404825" y="306325"/>
                </a:moveTo>
                <a:cubicBezTo>
                  <a:pt x="412688" y="306325"/>
                  <a:pt x="421328" y="311848"/>
                  <a:pt x="421814" y="322021"/>
                </a:cubicBezTo>
                <a:lnTo>
                  <a:pt x="421814" y="322215"/>
                </a:lnTo>
                <a:cubicBezTo>
                  <a:pt x="431522" y="323862"/>
                  <a:pt x="440744" y="326769"/>
                  <a:pt x="448899" y="330451"/>
                </a:cubicBezTo>
                <a:cubicBezTo>
                  <a:pt x="451715" y="331807"/>
                  <a:pt x="453850" y="333648"/>
                  <a:pt x="455306" y="335780"/>
                </a:cubicBezTo>
                <a:cubicBezTo>
                  <a:pt x="458219" y="339752"/>
                  <a:pt x="458898" y="344790"/>
                  <a:pt x="457928" y="349150"/>
                </a:cubicBezTo>
                <a:cubicBezTo>
                  <a:pt x="455889" y="358645"/>
                  <a:pt x="446958" y="363684"/>
                  <a:pt x="438220" y="359614"/>
                </a:cubicBezTo>
                <a:cubicBezTo>
                  <a:pt x="433658" y="357483"/>
                  <a:pt x="428512" y="355739"/>
                  <a:pt x="423173" y="354285"/>
                </a:cubicBezTo>
                <a:cubicBezTo>
                  <a:pt x="423561" y="361358"/>
                  <a:pt x="423852" y="368431"/>
                  <a:pt x="424144" y="375407"/>
                </a:cubicBezTo>
                <a:cubicBezTo>
                  <a:pt x="424241" y="379864"/>
                  <a:pt x="424435" y="384224"/>
                  <a:pt x="424629" y="388681"/>
                </a:cubicBezTo>
                <a:cubicBezTo>
                  <a:pt x="440065" y="391975"/>
                  <a:pt x="455986" y="396626"/>
                  <a:pt x="469286" y="407187"/>
                </a:cubicBezTo>
                <a:cubicBezTo>
                  <a:pt x="470742" y="408447"/>
                  <a:pt x="472101" y="409706"/>
                  <a:pt x="473363" y="410966"/>
                </a:cubicBezTo>
                <a:cubicBezTo>
                  <a:pt x="480353" y="418136"/>
                  <a:pt x="484236" y="427050"/>
                  <a:pt x="484528" y="437126"/>
                </a:cubicBezTo>
                <a:cubicBezTo>
                  <a:pt x="485207" y="454275"/>
                  <a:pt x="475596" y="474525"/>
                  <a:pt x="460258" y="488671"/>
                </a:cubicBezTo>
                <a:cubicBezTo>
                  <a:pt x="451423" y="496810"/>
                  <a:pt x="440259" y="501170"/>
                  <a:pt x="427153" y="501558"/>
                </a:cubicBezTo>
                <a:lnTo>
                  <a:pt x="427153" y="502527"/>
                </a:lnTo>
                <a:cubicBezTo>
                  <a:pt x="427056" y="512506"/>
                  <a:pt x="419484" y="516963"/>
                  <a:pt x="412397" y="516963"/>
                </a:cubicBezTo>
                <a:cubicBezTo>
                  <a:pt x="407834" y="516963"/>
                  <a:pt x="403466" y="515219"/>
                  <a:pt x="400456" y="512119"/>
                </a:cubicBezTo>
                <a:cubicBezTo>
                  <a:pt x="397544" y="509212"/>
                  <a:pt x="395990" y="505433"/>
                  <a:pt x="396087" y="501073"/>
                </a:cubicBezTo>
                <a:lnTo>
                  <a:pt x="395990" y="496035"/>
                </a:lnTo>
                <a:cubicBezTo>
                  <a:pt x="378904" y="489737"/>
                  <a:pt x="362206" y="478789"/>
                  <a:pt x="350751" y="466484"/>
                </a:cubicBezTo>
                <a:cubicBezTo>
                  <a:pt x="346576" y="461833"/>
                  <a:pt x="345509" y="456116"/>
                  <a:pt x="347936" y="450691"/>
                </a:cubicBezTo>
                <a:cubicBezTo>
                  <a:pt x="350460" y="444780"/>
                  <a:pt x="356673" y="440711"/>
                  <a:pt x="362983" y="440711"/>
                </a:cubicBezTo>
                <a:cubicBezTo>
                  <a:pt x="367158" y="440711"/>
                  <a:pt x="370944" y="442455"/>
                  <a:pt x="374050" y="445749"/>
                </a:cubicBezTo>
                <a:cubicBezTo>
                  <a:pt x="379487" y="451756"/>
                  <a:pt x="387544" y="457860"/>
                  <a:pt x="395699" y="462317"/>
                </a:cubicBezTo>
                <a:cubicBezTo>
                  <a:pt x="395505" y="445459"/>
                  <a:pt x="395117" y="429859"/>
                  <a:pt x="394631" y="414841"/>
                </a:cubicBezTo>
                <a:cubicBezTo>
                  <a:pt x="387156" y="413485"/>
                  <a:pt x="379293" y="411741"/>
                  <a:pt x="371817" y="409028"/>
                </a:cubicBezTo>
                <a:cubicBezTo>
                  <a:pt x="371429" y="408834"/>
                  <a:pt x="371041" y="408640"/>
                  <a:pt x="370555" y="408447"/>
                </a:cubicBezTo>
                <a:cubicBezTo>
                  <a:pt x="368420" y="407575"/>
                  <a:pt x="366381" y="406509"/>
                  <a:pt x="364439" y="405346"/>
                </a:cubicBezTo>
                <a:cubicBezTo>
                  <a:pt x="362303" y="403990"/>
                  <a:pt x="360362" y="402536"/>
                  <a:pt x="358420" y="400889"/>
                </a:cubicBezTo>
                <a:cubicBezTo>
                  <a:pt x="352304" y="395464"/>
                  <a:pt x="347353" y="388197"/>
                  <a:pt x="344441" y="380058"/>
                </a:cubicBezTo>
                <a:cubicBezTo>
                  <a:pt x="343955" y="378508"/>
                  <a:pt x="343470" y="377054"/>
                  <a:pt x="343082" y="375407"/>
                </a:cubicBezTo>
                <a:cubicBezTo>
                  <a:pt x="340266" y="364071"/>
                  <a:pt x="341917" y="353026"/>
                  <a:pt x="347547" y="344209"/>
                </a:cubicBezTo>
                <a:cubicBezTo>
                  <a:pt x="348615" y="342465"/>
                  <a:pt x="349877" y="340818"/>
                  <a:pt x="351236" y="339364"/>
                </a:cubicBezTo>
                <a:cubicBezTo>
                  <a:pt x="353566" y="336748"/>
                  <a:pt x="356285" y="334326"/>
                  <a:pt x="359294" y="332291"/>
                </a:cubicBezTo>
                <a:cubicBezTo>
                  <a:pt x="361333" y="330838"/>
                  <a:pt x="363663" y="329482"/>
                  <a:pt x="365993" y="328222"/>
                </a:cubicBezTo>
                <a:cubicBezTo>
                  <a:pt x="368128" y="327156"/>
                  <a:pt x="370361" y="326091"/>
                  <a:pt x="372788" y="325219"/>
                </a:cubicBezTo>
                <a:cubicBezTo>
                  <a:pt x="375506" y="324250"/>
                  <a:pt x="378322" y="323378"/>
                  <a:pt x="381331" y="322699"/>
                </a:cubicBezTo>
                <a:cubicBezTo>
                  <a:pt x="384341" y="322021"/>
                  <a:pt x="387447" y="321440"/>
                  <a:pt x="390748" y="321052"/>
                </a:cubicBezTo>
                <a:lnTo>
                  <a:pt x="390748" y="320859"/>
                </a:lnTo>
                <a:cubicBezTo>
                  <a:pt x="390554" y="316692"/>
                  <a:pt x="391816" y="313204"/>
                  <a:pt x="394243" y="310491"/>
                </a:cubicBezTo>
                <a:cubicBezTo>
                  <a:pt x="396864" y="307875"/>
                  <a:pt x="400650" y="306325"/>
                  <a:pt x="404825" y="306325"/>
                </a:cubicBezTo>
                <a:close/>
                <a:moveTo>
                  <a:pt x="406108" y="283044"/>
                </a:moveTo>
                <a:cubicBezTo>
                  <a:pt x="398636" y="283044"/>
                  <a:pt x="391068" y="283916"/>
                  <a:pt x="383596" y="285467"/>
                </a:cubicBezTo>
                <a:cubicBezTo>
                  <a:pt x="381752" y="285854"/>
                  <a:pt x="380006" y="286435"/>
                  <a:pt x="378162" y="286823"/>
                </a:cubicBezTo>
                <a:cubicBezTo>
                  <a:pt x="376415" y="287308"/>
                  <a:pt x="374669" y="287695"/>
                  <a:pt x="372922" y="288276"/>
                </a:cubicBezTo>
                <a:cubicBezTo>
                  <a:pt x="370593" y="288955"/>
                  <a:pt x="368361" y="289730"/>
                  <a:pt x="366227" y="290602"/>
                </a:cubicBezTo>
                <a:cubicBezTo>
                  <a:pt x="363898" y="291377"/>
                  <a:pt x="361666" y="292152"/>
                  <a:pt x="359434" y="293121"/>
                </a:cubicBezTo>
                <a:cubicBezTo>
                  <a:pt x="341968" y="300776"/>
                  <a:pt x="326636" y="312306"/>
                  <a:pt x="314215" y="326356"/>
                </a:cubicBezTo>
                <a:cubicBezTo>
                  <a:pt x="306064" y="335464"/>
                  <a:pt x="299272" y="345735"/>
                  <a:pt x="293838" y="356781"/>
                </a:cubicBezTo>
                <a:cubicBezTo>
                  <a:pt x="292382" y="359784"/>
                  <a:pt x="291121" y="362691"/>
                  <a:pt x="289859" y="365792"/>
                </a:cubicBezTo>
                <a:cubicBezTo>
                  <a:pt x="288695" y="368602"/>
                  <a:pt x="287725" y="371315"/>
                  <a:pt x="286754" y="374221"/>
                </a:cubicBezTo>
                <a:cubicBezTo>
                  <a:pt x="284426" y="381295"/>
                  <a:pt x="282582" y="388562"/>
                  <a:pt x="281514" y="396023"/>
                </a:cubicBezTo>
                <a:cubicBezTo>
                  <a:pt x="281126" y="398639"/>
                  <a:pt x="280932" y="401255"/>
                  <a:pt x="280738" y="403774"/>
                </a:cubicBezTo>
                <a:cubicBezTo>
                  <a:pt x="280447" y="406293"/>
                  <a:pt x="280350" y="408813"/>
                  <a:pt x="280253" y="411429"/>
                </a:cubicBezTo>
                <a:cubicBezTo>
                  <a:pt x="280059" y="418696"/>
                  <a:pt x="280350" y="425963"/>
                  <a:pt x="281417" y="433327"/>
                </a:cubicBezTo>
                <a:cubicBezTo>
                  <a:pt x="282388" y="440303"/>
                  <a:pt x="283940" y="446989"/>
                  <a:pt x="285978" y="453481"/>
                </a:cubicBezTo>
                <a:cubicBezTo>
                  <a:pt x="286560" y="455612"/>
                  <a:pt x="287240" y="457744"/>
                  <a:pt x="288016" y="459876"/>
                </a:cubicBezTo>
                <a:cubicBezTo>
                  <a:pt x="288792" y="462007"/>
                  <a:pt x="289568" y="464139"/>
                  <a:pt x="290345" y="466174"/>
                </a:cubicBezTo>
                <a:cubicBezTo>
                  <a:pt x="310237" y="514524"/>
                  <a:pt x="356038" y="548049"/>
                  <a:pt x="407564" y="548049"/>
                </a:cubicBezTo>
                <a:cubicBezTo>
                  <a:pt x="413289" y="548049"/>
                  <a:pt x="419014" y="547661"/>
                  <a:pt x="424642" y="546789"/>
                </a:cubicBezTo>
                <a:cubicBezTo>
                  <a:pt x="452491" y="542817"/>
                  <a:pt x="493343" y="518012"/>
                  <a:pt x="510518" y="494660"/>
                </a:cubicBezTo>
                <a:cubicBezTo>
                  <a:pt x="529634" y="468499"/>
                  <a:pt x="536621" y="434974"/>
                  <a:pt x="530119" y="399995"/>
                </a:cubicBezTo>
                <a:cubicBezTo>
                  <a:pt x="530119" y="399511"/>
                  <a:pt x="530022" y="399123"/>
                  <a:pt x="530022" y="398639"/>
                </a:cubicBezTo>
                <a:cubicBezTo>
                  <a:pt x="528081" y="388562"/>
                  <a:pt x="524879" y="378485"/>
                  <a:pt x="520707" y="368602"/>
                </a:cubicBezTo>
                <a:cubicBezTo>
                  <a:pt x="515370" y="355908"/>
                  <a:pt x="508286" y="343797"/>
                  <a:pt x="499747" y="332654"/>
                </a:cubicBezTo>
                <a:cubicBezTo>
                  <a:pt x="490820" y="321220"/>
                  <a:pt x="480243" y="310950"/>
                  <a:pt x="468308" y="302811"/>
                </a:cubicBezTo>
                <a:cubicBezTo>
                  <a:pt x="450453" y="290699"/>
                  <a:pt x="429494" y="283044"/>
                  <a:pt x="406108" y="283044"/>
                </a:cubicBezTo>
                <a:close/>
                <a:moveTo>
                  <a:pt x="406108" y="249519"/>
                </a:moveTo>
                <a:cubicBezTo>
                  <a:pt x="426680" y="249519"/>
                  <a:pt x="446766" y="254461"/>
                  <a:pt x="465397" y="263181"/>
                </a:cubicBezTo>
                <a:cubicBezTo>
                  <a:pt x="482572" y="271126"/>
                  <a:pt x="498389" y="282366"/>
                  <a:pt x="512168" y="296222"/>
                </a:cubicBezTo>
                <a:cubicBezTo>
                  <a:pt x="520513" y="304555"/>
                  <a:pt x="528178" y="313663"/>
                  <a:pt x="534971" y="323740"/>
                </a:cubicBezTo>
                <a:cubicBezTo>
                  <a:pt x="541472" y="333623"/>
                  <a:pt x="547100" y="344281"/>
                  <a:pt x="551758" y="355424"/>
                </a:cubicBezTo>
                <a:cubicBezTo>
                  <a:pt x="553893" y="360559"/>
                  <a:pt x="555736" y="365792"/>
                  <a:pt x="557483" y="371121"/>
                </a:cubicBezTo>
                <a:cubicBezTo>
                  <a:pt x="559036" y="375965"/>
                  <a:pt x="560394" y="380907"/>
                  <a:pt x="561559" y="385946"/>
                </a:cubicBezTo>
                <a:cubicBezTo>
                  <a:pt x="562044" y="388077"/>
                  <a:pt x="562626" y="390112"/>
                  <a:pt x="563014" y="392341"/>
                </a:cubicBezTo>
                <a:cubicBezTo>
                  <a:pt x="571650" y="437009"/>
                  <a:pt x="562626" y="480417"/>
                  <a:pt x="537591" y="514524"/>
                </a:cubicBezTo>
                <a:cubicBezTo>
                  <a:pt x="515370" y="544851"/>
                  <a:pt x="465785" y="574889"/>
                  <a:pt x="429397" y="580121"/>
                </a:cubicBezTo>
                <a:cubicBezTo>
                  <a:pt x="422119" y="581090"/>
                  <a:pt x="414841" y="581671"/>
                  <a:pt x="407564" y="581671"/>
                </a:cubicBezTo>
                <a:cubicBezTo>
                  <a:pt x="341774" y="581671"/>
                  <a:pt x="283455" y="538941"/>
                  <a:pt x="258808" y="477607"/>
                </a:cubicBezTo>
                <a:cubicBezTo>
                  <a:pt x="257935" y="475572"/>
                  <a:pt x="257159" y="473441"/>
                  <a:pt x="256382" y="471309"/>
                </a:cubicBezTo>
                <a:cubicBezTo>
                  <a:pt x="255606" y="469177"/>
                  <a:pt x="254927" y="467046"/>
                  <a:pt x="254248" y="464914"/>
                </a:cubicBezTo>
                <a:cubicBezTo>
                  <a:pt x="251531" y="456290"/>
                  <a:pt x="249396" y="447376"/>
                  <a:pt x="248134" y="438171"/>
                </a:cubicBezTo>
                <a:cubicBezTo>
                  <a:pt x="247455" y="433327"/>
                  <a:pt x="246970" y="428579"/>
                  <a:pt x="246679" y="423734"/>
                </a:cubicBezTo>
                <a:cubicBezTo>
                  <a:pt x="246582" y="421409"/>
                  <a:pt x="246582" y="419083"/>
                  <a:pt x="246485" y="416855"/>
                </a:cubicBezTo>
                <a:cubicBezTo>
                  <a:pt x="246485" y="414529"/>
                  <a:pt x="246485" y="412204"/>
                  <a:pt x="246582" y="409781"/>
                </a:cubicBezTo>
                <a:cubicBezTo>
                  <a:pt x="246873" y="401642"/>
                  <a:pt x="247746" y="393503"/>
                  <a:pt x="249299" y="385558"/>
                </a:cubicBezTo>
                <a:cubicBezTo>
                  <a:pt x="249299" y="385558"/>
                  <a:pt x="249299" y="385461"/>
                  <a:pt x="249299" y="385461"/>
                </a:cubicBezTo>
                <a:cubicBezTo>
                  <a:pt x="249784" y="383039"/>
                  <a:pt x="250269" y="380616"/>
                  <a:pt x="250754" y="378194"/>
                </a:cubicBezTo>
                <a:cubicBezTo>
                  <a:pt x="251337" y="375772"/>
                  <a:pt x="252016" y="373252"/>
                  <a:pt x="252695" y="370830"/>
                </a:cubicBezTo>
                <a:cubicBezTo>
                  <a:pt x="258032" y="352033"/>
                  <a:pt x="266474" y="334398"/>
                  <a:pt x="277633" y="318604"/>
                </a:cubicBezTo>
                <a:cubicBezTo>
                  <a:pt x="280350" y="314729"/>
                  <a:pt x="283261" y="310950"/>
                  <a:pt x="286269" y="307365"/>
                </a:cubicBezTo>
                <a:cubicBezTo>
                  <a:pt x="291121" y="301551"/>
                  <a:pt x="296361" y="296125"/>
                  <a:pt x="301989" y="291086"/>
                </a:cubicBezTo>
                <a:cubicBezTo>
                  <a:pt x="303153" y="290021"/>
                  <a:pt x="304318" y="288955"/>
                  <a:pt x="305482" y="287986"/>
                </a:cubicBezTo>
                <a:cubicBezTo>
                  <a:pt x="307714" y="286048"/>
                  <a:pt x="309946" y="284207"/>
                  <a:pt x="312275" y="282463"/>
                </a:cubicBezTo>
                <a:cubicBezTo>
                  <a:pt x="312857" y="281978"/>
                  <a:pt x="313536" y="281494"/>
                  <a:pt x="314118" y="281009"/>
                </a:cubicBezTo>
                <a:cubicBezTo>
                  <a:pt x="315768" y="279750"/>
                  <a:pt x="317320" y="278587"/>
                  <a:pt x="318970" y="277521"/>
                </a:cubicBezTo>
                <a:cubicBezTo>
                  <a:pt x="327703" y="271417"/>
                  <a:pt x="337019" y="266185"/>
                  <a:pt x="346917" y="262018"/>
                </a:cubicBezTo>
                <a:cubicBezTo>
                  <a:pt x="351089" y="260177"/>
                  <a:pt x="355262" y="258627"/>
                  <a:pt x="359628" y="257174"/>
                </a:cubicBezTo>
                <a:cubicBezTo>
                  <a:pt x="361860" y="256495"/>
                  <a:pt x="364092" y="255720"/>
                  <a:pt x="366421" y="255139"/>
                </a:cubicBezTo>
                <a:cubicBezTo>
                  <a:pt x="368653" y="254461"/>
                  <a:pt x="370884" y="253976"/>
                  <a:pt x="373116" y="253395"/>
                </a:cubicBezTo>
                <a:cubicBezTo>
                  <a:pt x="374378" y="253104"/>
                  <a:pt x="375542" y="252813"/>
                  <a:pt x="376707" y="252523"/>
                </a:cubicBezTo>
                <a:cubicBezTo>
                  <a:pt x="379229" y="252038"/>
                  <a:pt x="381655" y="251554"/>
                  <a:pt x="384178" y="251263"/>
                </a:cubicBezTo>
                <a:cubicBezTo>
                  <a:pt x="391456" y="250100"/>
                  <a:pt x="398831" y="249519"/>
                  <a:pt x="406108" y="249519"/>
                </a:cubicBezTo>
                <a:close/>
                <a:moveTo>
                  <a:pt x="43372" y="175759"/>
                </a:moveTo>
                <a:cubicBezTo>
                  <a:pt x="43566" y="188646"/>
                  <a:pt x="43566" y="201532"/>
                  <a:pt x="43760" y="214418"/>
                </a:cubicBezTo>
                <a:cubicBezTo>
                  <a:pt x="94992" y="233021"/>
                  <a:pt x="149038" y="246489"/>
                  <a:pt x="202404" y="246489"/>
                </a:cubicBezTo>
                <a:cubicBezTo>
                  <a:pt x="240246" y="246489"/>
                  <a:pt x="277699" y="239610"/>
                  <a:pt x="313794" y="223235"/>
                </a:cubicBezTo>
                <a:cubicBezTo>
                  <a:pt x="315638" y="222363"/>
                  <a:pt x="317578" y="221588"/>
                  <a:pt x="319519" y="220716"/>
                </a:cubicBezTo>
                <a:cubicBezTo>
                  <a:pt x="319616" y="207539"/>
                  <a:pt x="319713" y="194362"/>
                  <a:pt x="319907" y="181185"/>
                </a:cubicBezTo>
                <a:cubicBezTo>
                  <a:pt x="317675" y="182251"/>
                  <a:pt x="315444" y="183123"/>
                  <a:pt x="313212" y="184092"/>
                </a:cubicBezTo>
                <a:cubicBezTo>
                  <a:pt x="273042" y="202016"/>
                  <a:pt x="229572" y="211124"/>
                  <a:pt x="186103" y="211124"/>
                </a:cubicBezTo>
                <a:cubicBezTo>
                  <a:pt x="136909" y="211124"/>
                  <a:pt x="87715" y="199497"/>
                  <a:pt x="43372" y="175759"/>
                </a:cubicBezTo>
                <a:close/>
                <a:moveTo>
                  <a:pt x="321654" y="100088"/>
                </a:moveTo>
                <a:cubicBezTo>
                  <a:pt x="318355" y="102122"/>
                  <a:pt x="314862" y="103963"/>
                  <a:pt x="311465" y="105901"/>
                </a:cubicBezTo>
                <a:cubicBezTo>
                  <a:pt x="272265" y="127411"/>
                  <a:pt x="227729" y="137875"/>
                  <a:pt x="182804" y="137875"/>
                </a:cubicBezTo>
                <a:cubicBezTo>
                  <a:pt x="133804" y="137875"/>
                  <a:pt x="84513" y="125570"/>
                  <a:pt x="41723" y="102026"/>
                </a:cubicBezTo>
                <a:cubicBezTo>
                  <a:pt x="41917" y="110552"/>
                  <a:pt x="42014" y="119078"/>
                  <a:pt x="42208" y="127508"/>
                </a:cubicBezTo>
                <a:cubicBezTo>
                  <a:pt x="43081" y="127992"/>
                  <a:pt x="43954" y="128283"/>
                  <a:pt x="44828" y="128864"/>
                </a:cubicBezTo>
                <a:cubicBezTo>
                  <a:pt x="88006" y="156284"/>
                  <a:pt x="137006" y="169752"/>
                  <a:pt x="186200" y="169752"/>
                </a:cubicBezTo>
                <a:cubicBezTo>
                  <a:pt x="229572" y="169752"/>
                  <a:pt x="272945" y="159094"/>
                  <a:pt x="312339" y="138553"/>
                </a:cubicBezTo>
                <a:cubicBezTo>
                  <a:pt x="315153" y="137100"/>
                  <a:pt x="318064" y="135743"/>
                  <a:pt x="320877" y="134096"/>
                </a:cubicBezTo>
                <a:cubicBezTo>
                  <a:pt x="321168" y="122760"/>
                  <a:pt x="321363" y="111424"/>
                  <a:pt x="321654" y="100088"/>
                </a:cubicBezTo>
                <a:close/>
                <a:moveTo>
                  <a:pt x="170869" y="41275"/>
                </a:moveTo>
                <a:cubicBezTo>
                  <a:pt x="132834" y="41275"/>
                  <a:pt x="94798" y="48542"/>
                  <a:pt x="58800" y="63948"/>
                </a:cubicBezTo>
                <a:cubicBezTo>
                  <a:pt x="97030" y="84973"/>
                  <a:pt x="142149" y="96890"/>
                  <a:pt x="186685" y="96890"/>
                </a:cubicBezTo>
                <a:cubicBezTo>
                  <a:pt x="225497" y="96890"/>
                  <a:pt x="263921" y="87783"/>
                  <a:pt x="296814" y="67823"/>
                </a:cubicBezTo>
                <a:cubicBezTo>
                  <a:pt x="256450" y="50480"/>
                  <a:pt x="213562" y="41275"/>
                  <a:pt x="170869" y="41275"/>
                </a:cubicBezTo>
                <a:close/>
                <a:moveTo>
                  <a:pt x="448008" y="35047"/>
                </a:moveTo>
                <a:cubicBezTo>
                  <a:pt x="468705" y="34975"/>
                  <a:pt x="489402" y="37203"/>
                  <a:pt x="509638" y="41805"/>
                </a:cubicBezTo>
                <a:cubicBezTo>
                  <a:pt x="529923" y="46553"/>
                  <a:pt x="550887" y="51882"/>
                  <a:pt x="570201" y="59924"/>
                </a:cubicBezTo>
                <a:cubicBezTo>
                  <a:pt x="579325" y="63799"/>
                  <a:pt x="603686" y="74941"/>
                  <a:pt x="605627" y="86859"/>
                </a:cubicBezTo>
                <a:cubicBezTo>
                  <a:pt x="608344" y="104299"/>
                  <a:pt x="604365" y="125517"/>
                  <a:pt x="603880" y="143248"/>
                </a:cubicBezTo>
                <a:cubicBezTo>
                  <a:pt x="602327" y="211845"/>
                  <a:pt x="602230" y="280539"/>
                  <a:pt x="602230" y="349137"/>
                </a:cubicBezTo>
                <a:cubicBezTo>
                  <a:pt x="602230" y="351074"/>
                  <a:pt x="601939" y="352722"/>
                  <a:pt x="601453" y="354272"/>
                </a:cubicBezTo>
                <a:cubicBezTo>
                  <a:pt x="601162" y="357663"/>
                  <a:pt x="599512" y="361151"/>
                  <a:pt x="595727" y="364058"/>
                </a:cubicBezTo>
                <a:cubicBezTo>
                  <a:pt x="589612" y="368805"/>
                  <a:pt x="583013" y="373262"/>
                  <a:pt x="576122" y="377525"/>
                </a:cubicBezTo>
                <a:cubicBezTo>
                  <a:pt x="573986" y="366674"/>
                  <a:pt x="570978" y="356210"/>
                  <a:pt x="567193" y="346133"/>
                </a:cubicBezTo>
                <a:cubicBezTo>
                  <a:pt x="568454" y="345067"/>
                  <a:pt x="569231" y="343905"/>
                  <a:pt x="569231" y="343033"/>
                </a:cubicBezTo>
                <a:cubicBezTo>
                  <a:pt x="569231" y="331600"/>
                  <a:pt x="569328" y="320167"/>
                  <a:pt x="569425" y="308734"/>
                </a:cubicBezTo>
                <a:cubicBezTo>
                  <a:pt x="563990" y="311738"/>
                  <a:pt x="558360" y="314354"/>
                  <a:pt x="552828" y="316873"/>
                </a:cubicBezTo>
                <a:cubicBezTo>
                  <a:pt x="546908" y="306990"/>
                  <a:pt x="540114" y="297882"/>
                  <a:pt x="532641" y="289453"/>
                </a:cubicBezTo>
                <a:cubicBezTo>
                  <a:pt x="545258" y="284512"/>
                  <a:pt x="557681" y="278117"/>
                  <a:pt x="569522" y="270269"/>
                </a:cubicBezTo>
                <a:cubicBezTo>
                  <a:pt x="569619" y="262227"/>
                  <a:pt x="569619" y="254186"/>
                  <a:pt x="569619" y="246144"/>
                </a:cubicBezTo>
                <a:cubicBezTo>
                  <a:pt x="547587" y="254767"/>
                  <a:pt x="524973" y="259805"/>
                  <a:pt x="502165" y="262034"/>
                </a:cubicBezTo>
                <a:cubicBezTo>
                  <a:pt x="473631" y="241784"/>
                  <a:pt x="439467" y="229866"/>
                  <a:pt x="403265" y="229866"/>
                </a:cubicBezTo>
                <a:cubicBezTo>
                  <a:pt x="395307" y="229866"/>
                  <a:pt x="387348" y="230448"/>
                  <a:pt x="379390" y="231610"/>
                </a:cubicBezTo>
                <a:cubicBezTo>
                  <a:pt x="377351" y="231901"/>
                  <a:pt x="375313" y="232289"/>
                  <a:pt x="373275" y="232676"/>
                </a:cubicBezTo>
                <a:cubicBezTo>
                  <a:pt x="373372" y="226475"/>
                  <a:pt x="373372" y="220371"/>
                  <a:pt x="373469" y="214267"/>
                </a:cubicBezTo>
                <a:cubicBezTo>
                  <a:pt x="438302" y="233645"/>
                  <a:pt x="507115" y="240234"/>
                  <a:pt x="570007" y="210295"/>
                </a:cubicBezTo>
                <a:cubicBezTo>
                  <a:pt x="570201" y="199831"/>
                  <a:pt x="570201" y="189367"/>
                  <a:pt x="570395" y="178903"/>
                </a:cubicBezTo>
                <a:cubicBezTo>
                  <a:pt x="508765" y="207388"/>
                  <a:pt x="437138" y="210586"/>
                  <a:pt x="373857" y="186945"/>
                </a:cubicBezTo>
                <a:cubicBezTo>
                  <a:pt x="374051" y="175221"/>
                  <a:pt x="374246" y="163401"/>
                  <a:pt x="374440" y="151677"/>
                </a:cubicBezTo>
                <a:cubicBezTo>
                  <a:pt x="437332" y="179194"/>
                  <a:pt x="510609" y="175124"/>
                  <a:pt x="571172" y="141601"/>
                </a:cubicBezTo>
                <a:cubicBezTo>
                  <a:pt x="571366" y="132493"/>
                  <a:pt x="571560" y="123483"/>
                  <a:pt x="571754" y="114472"/>
                </a:cubicBezTo>
                <a:cubicBezTo>
                  <a:pt x="513812" y="149546"/>
                  <a:pt x="438982" y="152937"/>
                  <a:pt x="375119" y="129587"/>
                </a:cubicBezTo>
                <a:cubicBezTo>
                  <a:pt x="375410" y="124451"/>
                  <a:pt x="375798" y="119123"/>
                  <a:pt x="376284" y="113503"/>
                </a:cubicBezTo>
                <a:cubicBezTo>
                  <a:pt x="376769" y="107302"/>
                  <a:pt x="377254" y="101004"/>
                  <a:pt x="377545" y="94804"/>
                </a:cubicBezTo>
                <a:cubicBezTo>
                  <a:pt x="432867" y="117863"/>
                  <a:pt x="500418" y="119316"/>
                  <a:pt x="551664" y="88893"/>
                </a:cubicBezTo>
                <a:cubicBezTo>
                  <a:pt x="496148" y="65543"/>
                  <a:pt x="434808" y="60892"/>
                  <a:pt x="377837" y="78817"/>
                </a:cubicBezTo>
                <a:cubicBezTo>
                  <a:pt x="377740" y="73585"/>
                  <a:pt x="377448" y="68353"/>
                  <a:pt x="376672" y="63315"/>
                </a:cubicBezTo>
                <a:cubicBezTo>
                  <a:pt x="375798" y="57695"/>
                  <a:pt x="372984" y="52269"/>
                  <a:pt x="368422" y="47037"/>
                </a:cubicBezTo>
                <a:cubicBezTo>
                  <a:pt x="374343" y="45100"/>
                  <a:pt x="380360" y="43452"/>
                  <a:pt x="386378" y="42096"/>
                </a:cubicBezTo>
                <a:cubicBezTo>
                  <a:pt x="406614" y="37494"/>
                  <a:pt x="427311" y="35120"/>
                  <a:pt x="448008" y="35047"/>
                </a:cubicBezTo>
                <a:close/>
                <a:moveTo>
                  <a:pt x="170287" y="0"/>
                </a:moveTo>
                <a:cubicBezTo>
                  <a:pt x="195321" y="0"/>
                  <a:pt x="220452" y="2810"/>
                  <a:pt x="245000" y="8623"/>
                </a:cubicBezTo>
                <a:cubicBezTo>
                  <a:pt x="270131" y="14437"/>
                  <a:pt x="295844" y="21219"/>
                  <a:pt x="319713" y="31392"/>
                </a:cubicBezTo>
                <a:cubicBezTo>
                  <a:pt x="327475" y="34687"/>
                  <a:pt x="344165" y="42438"/>
                  <a:pt x="354547" y="51836"/>
                </a:cubicBezTo>
                <a:cubicBezTo>
                  <a:pt x="359205" y="56099"/>
                  <a:pt x="362601" y="60653"/>
                  <a:pt x="363377" y="65304"/>
                </a:cubicBezTo>
                <a:cubicBezTo>
                  <a:pt x="364250" y="71118"/>
                  <a:pt x="364541" y="77222"/>
                  <a:pt x="364541" y="83423"/>
                </a:cubicBezTo>
                <a:cubicBezTo>
                  <a:pt x="364444" y="85167"/>
                  <a:pt x="364444" y="86911"/>
                  <a:pt x="364347" y="88655"/>
                </a:cubicBezTo>
                <a:cubicBezTo>
                  <a:pt x="363959" y="100475"/>
                  <a:pt x="362698" y="112684"/>
                  <a:pt x="361921" y="124213"/>
                </a:cubicBezTo>
                <a:cubicBezTo>
                  <a:pt x="361630" y="128380"/>
                  <a:pt x="361339" y="132352"/>
                  <a:pt x="361242" y="136228"/>
                </a:cubicBezTo>
                <a:cubicBezTo>
                  <a:pt x="361242" y="139231"/>
                  <a:pt x="361145" y="142235"/>
                  <a:pt x="361145" y="145239"/>
                </a:cubicBezTo>
                <a:cubicBezTo>
                  <a:pt x="360854" y="157350"/>
                  <a:pt x="360660" y="169364"/>
                  <a:pt x="360466" y="181476"/>
                </a:cubicBezTo>
                <a:cubicBezTo>
                  <a:pt x="360369" y="190971"/>
                  <a:pt x="360175" y="200466"/>
                  <a:pt x="360078" y="209961"/>
                </a:cubicBezTo>
                <a:cubicBezTo>
                  <a:pt x="359981" y="218488"/>
                  <a:pt x="359884" y="227014"/>
                  <a:pt x="359787" y="235637"/>
                </a:cubicBezTo>
                <a:cubicBezTo>
                  <a:pt x="343389" y="239998"/>
                  <a:pt x="327961" y="246780"/>
                  <a:pt x="313988" y="255597"/>
                </a:cubicBezTo>
                <a:cubicBezTo>
                  <a:pt x="304382" y="261604"/>
                  <a:pt x="295359" y="268580"/>
                  <a:pt x="287111" y="276428"/>
                </a:cubicBezTo>
                <a:cubicBezTo>
                  <a:pt x="259069" y="284083"/>
                  <a:pt x="230446" y="287571"/>
                  <a:pt x="201725" y="287571"/>
                </a:cubicBezTo>
                <a:cubicBezTo>
                  <a:pt x="148941" y="287571"/>
                  <a:pt x="95671" y="276041"/>
                  <a:pt x="44246" y="258407"/>
                </a:cubicBezTo>
                <a:cubicBezTo>
                  <a:pt x="44343" y="271971"/>
                  <a:pt x="44343" y="285536"/>
                  <a:pt x="44440" y="299101"/>
                </a:cubicBezTo>
                <a:cubicBezTo>
                  <a:pt x="45895" y="299488"/>
                  <a:pt x="47351" y="300070"/>
                  <a:pt x="48903" y="300942"/>
                </a:cubicBezTo>
                <a:cubicBezTo>
                  <a:pt x="91887" y="324680"/>
                  <a:pt x="138461" y="337566"/>
                  <a:pt x="184551" y="337566"/>
                </a:cubicBezTo>
                <a:cubicBezTo>
                  <a:pt x="206285" y="337566"/>
                  <a:pt x="228020" y="334563"/>
                  <a:pt x="249172" y="328652"/>
                </a:cubicBezTo>
                <a:cubicBezTo>
                  <a:pt x="242186" y="342992"/>
                  <a:pt x="237044" y="358495"/>
                  <a:pt x="234036" y="374675"/>
                </a:cubicBezTo>
                <a:cubicBezTo>
                  <a:pt x="218026" y="377485"/>
                  <a:pt x="201822" y="378842"/>
                  <a:pt x="185618" y="378842"/>
                </a:cubicBezTo>
                <a:cubicBezTo>
                  <a:pt x="137685" y="378842"/>
                  <a:pt x="89461" y="367021"/>
                  <a:pt x="44537" y="345027"/>
                </a:cubicBezTo>
                <a:cubicBezTo>
                  <a:pt x="44634" y="359367"/>
                  <a:pt x="44731" y="373610"/>
                  <a:pt x="44731" y="387852"/>
                </a:cubicBezTo>
                <a:cubicBezTo>
                  <a:pt x="44731" y="394538"/>
                  <a:pt x="79855" y="409944"/>
                  <a:pt x="85580" y="412560"/>
                </a:cubicBezTo>
                <a:cubicBezTo>
                  <a:pt x="99261" y="418857"/>
                  <a:pt x="113525" y="423508"/>
                  <a:pt x="128176" y="426609"/>
                </a:cubicBezTo>
                <a:cubicBezTo>
                  <a:pt x="145351" y="430290"/>
                  <a:pt x="163010" y="432035"/>
                  <a:pt x="180669" y="432035"/>
                </a:cubicBezTo>
                <a:cubicBezTo>
                  <a:pt x="183968" y="432035"/>
                  <a:pt x="187267" y="432035"/>
                  <a:pt x="190469" y="431841"/>
                </a:cubicBezTo>
                <a:cubicBezTo>
                  <a:pt x="203957" y="431356"/>
                  <a:pt x="217347" y="429903"/>
                  <a:pt x="230446" y="427481"/>
                </a:cubicBezTo>
                <a:cubicBezTo>
                  <a:pt x="230834" y="427384"/>
                  <a:pt x="231222" y="427287"/>
                  <a:pt x="231610" y="427287"/>
                </a:cubicBezTo>
                <a:cubicBezTo>
                  <a:pt x="231901" y="430290"/>
                  <a:pt x="232289" y="433294"/>
                  <a:pt x="232677" y="436298"/>
                </a:cubicBezTo>
                <a:cubicBezTo>
                  <a:pt x="234230" y="447343"/>
                  <a:pt x="236850" y="458001"/>
                  <a:pt x="240149" y="468272"/>
                </a:cubicBezTo>
                <a:cubicBezTo>
                  <a:pt x="222683" y="472050"/>
                  <a:pt x="204636" y="473988"/>
                  <a:pt x="186394" y="473988"/>
                </a:cubicBezTo>
                <a:cubicBezTo>
                  <a:pt x="123810" y="473988"/>
                  <a:pt x="59964" y="452382"/>
                  <a:pt x="12032" y="414400"/>
                </a:cubicBezTo>
                <a:cubicBezTo>
                  <a:pt x="7374" y="410719"/>
                  <a:pt x="5337" y="406359"/>
                  <a:pt x="5046" y="401998"/>
                </a:cubicBezTo>
                <a:cubicBezTo>
                  <a:pt x="4463" y="400061"/>
                  <a:pt x="4075" y="397929"/>
                  <a:pt x="4075" y="395507"/>
                </a:cubicBezTo>
                <a:cubicBezTo>
                  <a:pt x="4075" y="285633"/>
                  <a:pt x="3881" y="175759"/>
                  <a:pt x="0" y="65885"/>
                </a:cubicBezTo>
                <a:cubicBezTo>
                  <a:pt x="0" y="64238"/>
                  <a:pt x="97" y="62785"/>
                  <a:pt x="388" y="61332"/>
                </a:cubicBezTo>
                <a:cubicBezTo>
                  <a:pt x="-776" y="54065"/>
                  <a:pt x="1844" y="46410"/>
                  <a:pt x="10091" y="41760"/>
                </a:cubicBezTo>
                <a:cubicBezTo>
                  <a:pt x="35804" y="27323"/>
                  <a:pt x="64331" y="15599"/>
                  <a:pt x="93052" y="8914"/>
                </a:cubicBezTo>
                <a:cubicBezTo>
                  <a:pt x="118376" y="3004"/>
                  <a:pt x="144283" y="0"/>
                  <a:pt x="170287" y="0"/>
                </a:cubicBezTo>
                <a:close/>
              </a:path>
            </a:pathLst>
          </a:custGeom>
          <a:solidFill>
            <a:srgbClr val="595959"/>
          </a:solidFill>
          <a:ln>
            <a:noFill/>
          </a:ln>
        </p:spPr>
      </p:sp>
      <p:sp>
        <p:nvSpPr>
          <p:cNvPr id="11" name="man-succesing_75727">
            <a:extLst>
              <a:ext uri="{FF2B5EF4-FFF2-40B4-BE49-F238E27FC236}">
                <a16:creationId xmlns:a16="http://schemas.microsoft.com/office/drawing/2014/main" xmlns="" id="{B00E62A3-D240-49CA-838C-0456DCDC94DE}"/>
              </a:ext>
            </a:extLst>
          </p:cNvPr>
          <p:cNvSpPr>
            <a:spLocks noChangeAspect="1"/>
          </p:cNvSpPr>
          <p:nvPr/>
        </p:nvSpPr>
        <p:spPr bwMode="auto">
          <a:xfrm>
            <a:off x="4742793" y="1243677"/>
            <a:ext cx="609685" cy="596199"/>
          </a:xfrm>
          <a:custGeom>
            <a:avLst/>
            <a:gdLst>
              <a:gd name="connsiteX0" fmla="*/ 454143 w 606157"/>
              <a:gd name="connsiteY0" fmla="*/ 386956 h 592750"/>
              <a:gd name="connsiteX1" fmla="*/ 454143 w 606157"/>
              <a:gd name="connsiteY1" fmla="*/ 559114 h 592750"/>
              <a:gd name="connsiteX2" fmla="*/ 456800 w 606157"/>
              <a:gd name="connsiteY2" fmla="*/ 561957 h 592750"/>
              <a:gd name="connsiteX3" fmla="*/ 466005 w 606157"/>
              <a:gd name="connsiteY3" fmla="*/ 561957 h 592750"/>
              <a:gd name="connsiteX4" fmla="*/ 467997 w 606157"/>
              <a:gd name="connsiteY4" fmla="*/ 559114 h 592750"/>
              <a:gd name="connsiteX5" fmla="*/ 467997 w 606157"/>
              <a:gd name="connsiteY5" fmla="*/ 386956 h 592750"/>
              <a:gd name="connsiteX6" fmla="*/ 242918 w 606157"/>
              <a:gd name="connsiteY6" fmla="*/ 134357 h 592750"/>
              <a:gd name="connsiteX7" fmla="*/ 256203 w 606157"/>
              <a:gd name="connsiteY7" fmla="*/ 141463 h 592750"/>
              <a:gd name="connsiteX8" fmla="*/ 323764 w 606157"/>
              <a:gd name="connsiteY8" fmla="*/ 230906 h 592750"/>
              <a:gd name="connsiteX9" fmla="*/ 326327 w 606157"/>
              <a:gd name="connsiteY9" fmla="*/ 244644 h 592750"/>
              <a:gd name="connsiteX10" fmla="*/ 313801 w 606157"/>
              <a:gd name="connsiteY10" fmla="*/ 250803 h 592750"/>
              <a:gd name="connsiteX11" fmla="*/ 286757 w 606157"/>
              <a:gd name="connsiteY11" fmla="*/ 250803 h 592750"/>
              <a:gd name="connsiteX12" fmla="*/ 286757 w 606157"/>
              <a:gd name="connsiteY12" fmla="*/ 561957 h 592750"/>
              <a:gd name="connsiteX13" fmla="*/ 386202 w 606157"/>
              <a:gd name="connsiteY13" fmla="*/ 561957 h 592750"/>
              <a:gd name="connsiteX14" fmla="*/ 389144 w 606157"/>
              <a:gd name="connsiteY14" fmla="*/ 559114 h 592750"/>
              <a:gd name="connsiteX15" fmla="*/ 389144 w 606157"/>
              <a:gd name="connsiteY15" fmla="*/ 332760 h 592750"/>
              <a:gd name="connsiteX16" fmla="*/ 389144 w 606157"/>
              <a:gd name="connsiteY16" fmla="*/ 306799 h 592750"/>
              <a:gd name="connsiteX17" fmla="*/ 378136 w 606157"/>
              <a:gd name="connsiteY17" fmla="*/ 332192 h 592750"/>
              <a:gd name="connsiteX18" fmla="*/ 350998 w 606157"/>
              <a:gd name="connsiteY18" fmla="*/ 350004 h 592750"/>
              <a:gd name="connsiteX19" fmla="*/ 339232 w 606157"/>
              <a:gd name="connsiteY19" fmla="*/ 347541 h 592750"/>
              <a:gd name="connsiteX20" fmla="*/ 323575 w 606157"/>
              <a:gd name="connsiteY20" fmla="*/ 331339 h 592750"/>
              <a:gd name="connsiteX21" fmla="*/ 323859 w 606157"/>
              <a:gd name="connsiteY21" fmla="*/ 308789 h 592750"/>
              <a:gd name="connsiteX22" fmla="*/ 380793 w 606157"/>
              <a:gd name="connsiteY22" fmla="*/ 177278 h 592750"/>
              <a:gd name="connsiteX23" fmla="*/ 404041 w 606157"/>
              <a:gd name="connsiteY23" fmla="*/ 159750 h 592750"/>
              <a:gd name="connsiteX24" fmla="*/ 514683 w 606157"/>
              <a:gd name="connsiteY24" fmla="*/ 159465 h 592750"/>
              <a:gd name="connsiteX25" fmla="*/ 542296 w 606157"/>
              <a:gd name="connsiteY25" fmla="*/ 177278 h 592750"/>
              <a:gd name="connsiteX26" fmla="*/ 599230 w 606157"/>
              <a:gd name="connsiteY26" fmla="*/ 308789 h 592750"/>
              <a:gd name="connsiteX27" fmla="*/ 599610 w 606157"/>
              <a:gd name="connsiteY27" fmla="*/ 331339 h 592750"/>
              <a:gd name="connsiteX28" fmla="*/ 583858 w 606157"/>
              <a:gd name="connsiteY28" fmla="*/ 347541 h 592750"/>
              <a:gd name="connsiteX29" fmla="*/ 572092 w 606157"/>
              <a:gd name="connsiteY29" fmla="*/ 350004 h 592750"/>
              <a:gd name="connsiteX30" fmla="*/ 544953 w 606157"/>
              <a:gd name="connsiteY30" fmla="*/ 332192 h 592750"/>
              <a:gd name="connsiteX31" fmla="*/ 532997 w 606157"/>
              <a:gd name="connsiteY31" fmla="*/ 304525 h 592750"/>
              <a:gd name="connsiteX32" fmla="*/ 532997 w 606157"/>
              <a:gd name="connsiteY32" fmla="*/ 332760 h 592750"/>
              <a:gd name="connsiteX33" fmla="*/ 532997 w 606157"/>
              <a:gd name="connsiteY33" fmla="*/ 559114 h 592750"/>
              <a:gd name="connsiteX34" fmla="*/ 536887 w 606157"/>
              <a:gd name="connsiteY34" fmla="*/ 561957 h 592750"/>
              <a:gd name="connsiteX35" fmla="*/ 590785 w 606157"/>
              <a:gd name="connsiteY35" fmla="*/ 561957 h 592750"/>
              <a:gd name="connsiteX36" fmla="*/ 606157 w 606157"/>
              <a:gd name="connsiteY36" fmla="*/ 577401 h 592750"/>
              <a:gd name="connsiteX37" fmla="*/ 590785 w 606157"/>
              <a:gd name="connsiteY37" fmla="*/ 592750 h 592750"/>
              <a:gd name="connsiteX38" fmla="*/ 15372 w 606157"/>
              <a:gd name="connsiteY38" fmla="*/ 592750 h 592750"/>
              <a:gd name="connsiteX39" fmla="*/ 0 w 606157"/>
              <a:gd name="connsiteY39" fmla="*/ 577401 h 592750"/>
              <a:gd name="connsiteX40" fmla="*/ 15372 w 606157"/>
              <a:gd name="connsiteY40" fmla="*/ 561957 h 592750"/>
              <a:gd name="connsiteX41" fmla="*/ 50766 w 606157"/>
              <a:gd name="connsiteY41" fmla="*/ 561957 h 592750"/>
              <a:gd name="connsiteX42" fmla="*/ 50766 w 606157"/>
              <a:gd name="connsiteY42" fmla="*/ 369617 h 592750"/>
              <a:gd name="connsiteX43" fmla="*/ 23628 w 606157"/>
              <a:gd name="connsiteY43" fmla="*/ 369617 h 592750"/>
              <a:gd name="connsiteX44" fmla="*/ 11102 w 606157"/>
              <a:gd name="connsiteY44" fmla="*/ 363459 h 592750"/>
              <a:gd name="connsiteX45" fmla="*/ 13759 w 606157"/>
              <a:gd name="connsiteY45" fmla="*/ 349720 h 592750"/>
              <a:gd name="connsiteX46" fmla="*/ 81226 w 606157"/>
              <a:gd name="connsiteY46" fmla="*/ 260278 h 592750"/>
              <a:gd name="connsiteX47" fmla="*/ 94605 w 606157"/>
              <a:gd name="connsiteY47" fmla="*/ 253172 h 592750"/>
              <a:gd name="connsiteX48" fmla="*/ 107890 w 606157"/>
              <a:gd name="connsiteY48" fmla="*/ 260278 h 592750"/>
              <a:gd name="connsiteX49" fmla="*/ 175452 w 606157"/>
              <a:gd name="connsiteY49" fmla="*/ 349720 h 592750"/>
              <a:gd name="connsiteX50" fmla="*/ 178014 w 606157"/>
              <a:gd name="connsiteY50" fmla="*/ 363459 h 592750"/>
              <a:gd name="connsiteX51" fmla="*/ 165488 w 606157"/>
              <a:gd name="connsiteY51" fmla="*/ 369617 h 592750"/>
              <a:gd name="connsiteX52" fmla="*/ 138350 w 606157"/>
              <a:gd name="connsiteY52" fmla="*/ 369617 h 592750"/>
              <a:gd name="connsiteX53" fmla="*/ 138350 w 606157"/>
              <a:gd name="connsiteY53" fmla="*/ 561957 h 592750"/>
              <a:gd name="connsiteX54" fmla="*/ 199079 w 606157"/>
              <a:gd name="connsiteY54" fmla="*/ 561957 h 592750"/>
              <a:gd name="connsiteX55" fmla="*/ 199079 w 606157"/>
              <a:gd name="connsiteY55" fmla="*/ 250803 h 592750"/>
              <a:gd name="connsiteX56" fmla="*/ 172035 w 606157"/>
              <a:gd name="connsiteY56" fmla="*/ 250803 h 592750"/>
              <a:gd name="connsiteX57" fmla="*/ 159510 w 606157"/>
              <a:gd name="connsiteY57" fmla="*/ 244644 h 592750"/>
              <a:gd name="connsiteX58" fmla="*/ 162072 w 606157"/>
              <a:gd name="connsiteY58" fmla="*/ 230906 h 592750"/>
              <a:gd name="connsiteX59" fmla="*/ 229539 w 606157"/>
              <a:gd name="connsiteY59" fmla="*/ 141463 h 592750"/>
              <a:gd name="connsiteX60" fmla="*/ 242918 w 606157"/>
              <a:gd name="connsiteY60" fmla="*/ 134357 h 592750"/>
              <a:gd name="connsiteX61" fmla="*/ 458182 w 606157"/>
              <a:gd name="connsiteY61" fmla="*/ 0 h 592750"/>
              <a:gd name="connsiteX62" fmla="*/ 532629 w 606157"/>
              <a:gd name="connsiteY62" fmla="*/ 74306 h 592750"/>
              <a:gd name="connsiteX63" fmla="*/ 458182 w 606157"/>
              <a:gd name="connsiteY63" fmla="*/ 148612 h 592750"/>
              <a:gd name="connsiteX64" fmla="*/ 383735 w 606157"/>
              <a:gd name="connsiteY64" fmla="*/ 74306 h 592750"/>
              <a:gd name="connsiteX65" fmla="*/ 458182 w 606157"/>
              <a:gd name="connsiteY65" fmla="*/ 0 h 59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592750">
                <a:moveTo>
                  <a:pt x="454143" y="386956"/>
                </a:moveTo>
                <a:lnTo>
                  <a:pt x="454143" y="559114"/>
                </a:lnTo>
                <a:cubicBezTo>
                  <a:pt x="454143" y="560062"/>
                  <a:pt x="454048" y="561957"/>
                  <a:pt x="456800" y="561957"/>
                </a:cubicBezTo>
                <a:lnTo>
                  <a:pt x="466005" y="561957"/>
                </a:lnTo>
                <a:cubicBezTo>
                  <a:pt x="468282" y="561957"/>
                  <a:pt x="467997" y="560062"/>
                  <a:pt x="467997" y="559114"/>
                </a:cubicBezTo>
                <a:lnTo>
                  <a:pt x="467997" y="386956"/>
                </a:lnTo>
                <a:close/>
                <a:moveTo>
                  <a:pt x="242918" y="134357"/>
                </a:moveTo>
                <a:cubicBezTo>
                  <a:pt x="247947" y="134357"/>
                  <a:pt x="252787" y="136915"/>
                  <a:pt x="256203" y="141463"/>
                </a:cubicBezTo>
                <a:lnTo>
                  <a:pt x="323764" y="230906"/>
                </a:lnTo>
                <a:cubicBezTo>
                  <a:pt x="328699" y="237443"/>
                  <a:pt x="327465" y="242275"/>
                  <a:pt x="326327" y="244644"/>
                </a:cubicBezTo>
                <a:cubicBezTo>
                  <a:pt x="325188" y="246918"/>
                  <a:pt x="322056" y="250803"/>
                  <a:pt x="313801" y="250803"/>
                </a:cubicBezTo>
                <a:lnTo>
                  <a:pt x="286757" y="250803"/>
                </a:lnTo>
                <a:lnTo>
                  <a:pt x="286757" y="561957"/>
                </a:lnTo>
                <a:lnTo>
                  <a:pt x="386202" y="561957"/>
                </a:lnTo>
                <a:cubicBezTo>
                  <a:pt x="389713" y="561957"/>
                  <a:pt x="389144" y="560062"/>
                  <a:pt x="389144" y="559114"/>
                </a:cubicBezTo>
                <a:lnTo>
                  <a:pt x="389144" y="332760"/>
                </a:lnTo>
                <a:lnTo>
                  <a:pt x="389144" y="306799"/>
                </a:lnTo>
                <a:lnTo>
                  <a:pt x="378136" y="332192"/>
                </a:lnTo>
                <a:cubicBezTo>
                  <a:pt x="373392" y="342993"/>
                  <a:pt x="362764" y="350004"/>
                  <a:pt x="350998" y="350004"/>
                </a:cubicBezTo>
                <a:cubicBezTo>
                  <a:pt x="346918" y="350004"/>
                  <a:pt x="343027" y="349152"/>
                  <a:pt x="339232" y="347541"/>
                </a:cubicBezTo>
                <a:cubicBezTo>
                  <a:pt x="332020" y="344414"/>
                  <a:pt x="326421" y="338635"/>
                  <a:pt x="323575" y="331339"/>
                </a:cubicBezTo>
                <a:cubicBezTo>
                  <a:pt x="320633" y="324043"/>
                  <a:pt x="320728" y="315990"/>
                  <a:pt x="323859" y="308789"/>
                </a:cubicBezTo>
                <a:lnTo>
                  <a:pt x="380793" y="177278"/>
                </a:lnTo>
                <a:cubicBezTo>
                  <a:pt x="384969" y="167708"/>
                  <a:pt x="393224" y="159750"/>
                  <a:pt x="404041" y="159750"/>
                </a:cubicBezTo>
                <a:cubicBezTo>
                  <a:pt x="404990" y="159750"/>
                  <a:pt x="514304" y="159465"/>
                  <a:pt x="514683" y="159465"/>
                </a:cubicBezTo>
                <a:cubicBezTo>
                  <a:pt x="526544" y="159465"/>
                  <a:pt x="537552" y="166477"/>
                  <a:pt x="542296" y="177278"/>
                </a:cubicBezTo>
                <a:lnTo>
                  <a:pt x="599230" y="308789"/>
                </a:lnTo>
                <a:cubicBezTo>
                  <a:pt x="602361" y="315990"/>
                  <a:pt x="602456" y="324043"/>
                  <a:pt x="599610" y="331339"/>
                </a:cubicBezTo>
                <a:cubicBezTo>
                  <a:pt x="596668" y="338635"/>
                  <a:pt x="591070" y="344414"/>
                  <a:pt x="583858" y="347541"/>
                </a:cubicBezTo>
                <a:cubicBezTo>
                  <a:pt x="580062" y="349152"/>
                  <a:pt x="576172" y="350004"/>
                  <a:pt x="572092" y="350004"/>
                </a:cubicBezTo>
                <a:cubicBezTo>
                  <a:pt x="560325" y="350004"/>
                  <a:pt x="549698" y="342993"/>
                  <a:pt x="544953" y="332192"/>
                </a:cubicBezTo>
                <a:lnTo>
                  <a:pt x="532997" y="304525"/>
                </a:lnTo>
                <a:lnTo>
                  <a:pt x="532997" y="332760"/>
                </a:lnTo>
                <a:lnTo>
                  <a:pt x="532997" y="559114"/>
                </a:lnTo>
                <a:cubicBezTo>
                  <a:pt x="532997" y="560062"/>
                  <a:pt x="533282" y="561957"/>
                  <a:pt x="536887" y="561957"/>
                </a:cubicBezTo>
                <a:lnTo>
                  <a:pt x="590785" y="561957"/>
                </a:lnTo>
                <a:cubicBezTo>
                  <a:pt x="599230" y="561957"/>
                  <a:pt x="606157" y="568873"/>
                  <a:pt x="606157" y="577401"/>
                </a:cubicBezTo>
                <a:cubicBezTo>
                  <a:pt x="606157" y="585928"/>
                  <a:pt x="599230" y="592750"/>
                  <a:pt x="590785" y="592750"/>
                </a:cubicBezTo>
                <a:lnTo>
                  <a:pt x="15372" y="592750"/>
                </a:lnTo>
                <a:cubicBezTo>
                  <a:pt x="6927" y="592750"/>
                  <a:pt x="0" y="585833"/>
                  <a:pt x="0" y="577401"/>
                </a:cubicBezTo>
                <a:cubicBezTo>
                  <a:pt x="0" y="568873"/>
                  <a:pt x="6927" y="561957"/>
                  <a:pt x="15372" y="561957"/>
                </a:cubicBezTo>
                <a:lnTo>
                  <a:pt x="50766" y="561957"/>
                </a:lnTo>
                <a:lnTo>
                  <a:pt x="50766" y="369617"/>
                </a:lnTo>
                <a:lnTo>
                  <a:pt x="23628" y="369617"/>
                </a:lnTo>
                <a:cubicBezTo>
                  <a:pt x="15467" y="369617"/>
                  <a:pt x="12336" y="365733"/>
                  <a:pt x="11102" y="363459"/>
                </a:cubicBezTo>
                <a:cubicBezTo>
                  <a:pt x="9963" y="361090"/>
                  <a:pt x="8825" y="356258"/>
                  <a:pt x="13759" y="349720"/>
                </a:cubicBezTo>
                <a:lnTo>
                  <a:pt x="81226" y="260278"/>
                </a:lnTo>
                <a:cubicBezTo>
                  <a:pt x="84642" y="255730"/>
                  <a:pt x="89481" y="253172"/>
                  <a:pt x="94605" y="253172"/>
                </a:cubicBezTo>
                <a:cubicBezTo>
                  <a:pt x="99634" y="253172"/>
                  <a:pt x="104474" y="255730"/>
                  <a:pt x="107890" y="260278"/>
                </a:cubicBezTo>
                <a:lnTo>
                  <a:pt x="175452" y="349720"/>
                </a:lnTo>
                <a:cubicBezTo>
                  <a:pt x="180386" y="356258"/>
                  <a:pt x="179152" y="361090"/>
                  <a:pt x="178014" y="363459"/>
                </a:cubicBezTo>
                <a:cubicBezTo>
                  <a:pt x="176875" y="365733"/>
                  <a:pt x="173649" y="369617"/>
                  <a:pt x="165488" y="369617"/>
                </a:cubicBezTo>
                <a:lnTo>
                  <a:pt x="138350" y="369617"/>
                </a:lnTo>
                <a:lnTo>
                  <a:pt x="138350" y="561957"/>
                </a:lnTo>
                <a:lnTo>
                  <a:pt x="199079" y="561957"/>
                </a:lnTo>
                <a:lnTo>
                  <a:pt x="199079" y="250803"/>
                </a:lnTo>
                <a:lnTo>
                  <a:pt x="172035" y="250803"/>
                </a:lnTo>
                <a:cubicBezTo>
                  <a:pt x="163780" y="250803"/>
                  <a:pt x="160649" y="246918"/>
                  <a:pt x="159510" y="244644"/>
                </a:cubicBezTo>
                <a:cubicBezTo>
                  <a:pt x="158276" y="242275"/>
                  <a:pt x="157138" y="237443"/>
                  <a:pt x="162072" y="230906"/>
                </a:cubicBezTo>
                <a:lnTo>
                  <a:pt x="229539" y="141463"/>
                </a:lnTo>
                <a:cubicBezTo>
                  <a:pt x="232955" y="136915"/>
                  <a:pt x="237889" y="134357"/>
                  <a:pt x="242918" y="134357"/>
                </a:cubicBezTo>
                <a:close/>
                <a:moveTo>
                  <a:pt x="458182" y="0"/>
                </a:moveTo>
                <a:cubicBezTo>
                  <a:pt x="499298" y="0"/>
                  <a:pt x="532629" y="33268"/>
                  <a:pt x="532629" y="74306"/>
                </a:cubicBezTo>
                <a:cubicBezTo>
                  <a:pt x="532629" y="115344"/>
                  <a:pt x="499298" y="148612"/>
                  <a:pt x="458182" y="148612"/>
                </a:cubicBezTo>
                <a:cubicBezTo>
                  <a:pt x="417066" y="148612"/>
                  <a:pt x="383735" y="115344"/>
                  <a:pt x="383735" y="74306"/>
                </a:cubicBezTo>
                <a:cubicBezTo>
                  <a:pt x="383735" y="33268"/>
                  <a:pt x="417066" y="0"/>
                  <a:pt x="458182" y="0"/>
                </a:cubicBezTo>
                <a:close/>
              </a:path>
            </a:pathLst>
          </a:custGeom>
          <a:solidFill>
            <a:srgbClr val="595959"/>
          </a:solidFill>
          <a:ln>
            <a:noFill/>
          </a:ln>
        </p:spPr>
      </p:sp>
      <p:sp>
        <p:nvSpPr>
          <p:cNvPr id="12" name="book-hand-drawn-open-pages_35781">
            <a:extLst>
              <a:ext uri="{FF2B5EF4-FFF2-40B4-BE49-F238E27FC236}">
                <a16:creationId xmlns:a16="http://schemas.microsoft.com/office/drawing/2014/main" xmlns="" id="{2827EABB-C08B-44EA-8F41-F9B97AA0EC38}"/>
              </a:ext>
            </a:extLst>
          </p:cNvPr>
          <p:cNvSpPr>
            <a:spLocks noChangeAspect="1"/>
          </p:cNvSpPr>
          <p:nvPr/>
        </p:nvSpPr>
        <p:spPr bwMode="auto">
          <a:xfrm>
            <a:off x="906331" y="4104360"/>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rgbClr val="595959"/>
          </a:solidFill>
          <a:ln>
            <a:noFill/>
          </a:ln>
        </p:spPr>
      </p:sp>
      <p:sp>
        <p:nvSpPr>
          <p:cNvPr id="13" name="vertical-rocket_62490">
            <a:extLst>
              <a:ext uri="{FF2B5EF4-FFF2-40B4-BE49-F238E27FC236}">
                <a16:creationId xmlns:a16="http://schemas.microsoft.com/office/drawing/2014/main" xmlns="" id="{A58177AC-4665-468A-8ED5-2C224DC110EF}"/>
              </a:ext>
            </a:extLst>
          </p:cNvPr>
          <p:cNvSpPr>
            <a:spLocks noChangeAspect="1"/>
          </p:cNvSpPr>
          <p:nvPr/>
        </p:nvSpPr>
        <p:spPr bwMode="auto">
          <a:xfrm>
            <a:off x="8763060" y="1243677"/>
            <a:ext cx="517771" cy="609685"/>
          </a:xfrm>
          <a:custGeom>
            <a:avLst/>
            <a:gdLst>
              <a:gd name="T0" fmla="*/ 4275 w 5265"/>
              <a:gd name="T1" fmla="*/ 4094 h 6209"/>
              <a:gd name="T2" fmla="*/ 4349 w 5265"/>
              <a:gd name="T3" fmla="*/ 3406 h 6209"/>
              <a:gd name="T4" fmla="*/ 2632 w 5265"/>
              <a:gd name="T5" fmla="*/ 0 h 6209"/>
              <a:gd name="T6" fmla="*/ 916 w 5265"/>
              <a:gd name="T7" fmla="*/ 3406 h 6209"/>
              <a:gd name="T8" fmla="*/ 990 w 5265"/>
              <a:gd name="T9" fmla="*/ 4094 h 6209"/>
              <a:gd name="T10" fmla="*/ 0 w 5265"/>
              <a:gd name="T11" fmla="*/ 5203 h 6209"/>
              <a:gd name="T12" fmla="*/ 414 w 5265"/>
              <a:gd name="T13" fmla="*/ 6166 h 6209"/>
              <a:gd name="T14" fmla="*/ 1145 w 5265"/>
              <a:gd name="T15" fmla="*/ 6166 h 6209"/>
              <a:gd name="T16" fmla="*/ 1145 w 5265"/>
              <a:gd name="T17" fmla="*/ 6150 h 6209"/>
              <a:gd name="T18" fmla="*/ 1384 w 5265"/>
              <a:gd name="T19" fmla="*/ 5169 h 6209"/>
              <a:gd name="T20" fmla="*/ 2072 w 5265"/>
              <a:gd name="T21" fmla="*/ 6209 h 6209"/>
              <a:gd name="T22" fmla="*/ 3193 w 5265"/>
              <a:gd name="T23" fmla="*/ 6209 h 6209"/>
              <a:gd name="T24" fmla="*/ 3881 w 5265"/>
              <a:gd name="T25" fmla="*/ 5169 h 6209"/>
              <a:gd name="T26" fmla="*/ 4120 w 5265"/>
              <a:gd name="T27" fmla="*/ 6150 h 6209"/>
              <a:gd name="T28" fmla="*/ 4119 w 5265"/>
              <a:gd name="T29" fmla="*/ 6166 h 6209"/>
              <a:gd name="T30" fmla="*/ 4851 w 5265"/>
              <a:gd name="T31" fmla="*/ 6166 h 6209"/>
              <a:gd name="T32" fmla="*/ 5265 w 5265"/>
              <a:gd name="T33" fmla="*/ 5203 h 6209"/>
              <a:gd name="T34" fmla="*/ 4275 w 5265"/>
              <a:gd name="T35" fmla="*/ 4094 h 6209"/>
              <a:gd name="T36" fmla="*/ 2632 w 5265"/>
              <a:gd name="T37" fmla="*/ 1651 h 6209"/>
              <a:gd name="T38" fmla="*/ 3282 w 5265"/>
              <a:gd name="T39" fmla="*/ 2300 h 6209"/>
              <a:gd name="T40" fmla="*/ 2632 w 5265"/>
              <a:gd name="T41" fmla="*/ 2950 h 6209"/>
              <a:gd name="T42" fmla="*/ 1983 w 5265"/>
              <a:gd name="T43" fmla="*/ 2300 h 6209"/>
              <a:gd name="T44" fmla="*/ 2632 w 5265"/>
              <a:gd name="T45" fmla="*/ 1651 h 6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5" h="6209">
                <a:moveTo>
                  <a:pt x="4275" y="4094"/>
                </a:moveTo>
                <a:cubicBezTo>
                  <a:pt x="4322" y="3872"/>
                  <a:pt x="4349" y="3641"/>
                  <a:pt x="4349" y="3406"/>
                </a:cubicBezTo>
                <a:cubicBezTo>
                  <a:pt x="4349" y="1525"/>
                  <a:pt x="2632" y="0"/>
                  <a:pt x="2632" y="0"/>
                </a:cubicBezTo>
                <a:cubicBezTo>
                  <a:pt x="2632" y="0"/>
                  <a:pt x="916" y="1525"/>
                  <a:pt x="916" y="3406"/>
                </a:cubicBezTo>
                <a:cubicBezTo>
                  <a:pt x="916" y="3641"/>
                  <a:pt x="943" y="3872"/>
                  <a:pt x="990" y="4094"/>
                </a:cubicBezTo>
                <a:cubicBezTo>
                  <a:pt x="541" y="4332"/>
                  <a:pt x="187" y="4725"/>
                  <a:pt x="0" y="5203"/>
                </a:cubicBezTo>
                <a:lnTo>
                  <a:pt x="414" y="6166"/>
                </a:lnTo>
                <a:lnTo>
                  <a:pt x="1145" y="6166"/>
                </a:lnTo>
                <a:cubicBezTo>
                  <a:pt x="1145" y="6161"/>
                  <a:pt x="1145" y="6155"/>
                  <a:pt x="1145" y="6150"/>
                </a:cubicBezTo>
                <a:cubicBezTo>
                  <a:pt x="1145" y="5796"/>
                  <a:pt x="1231" y="5463"/>
                  <a:pt x="1384" y="5169"/>
                </a:cubicBezTo>
                <a:cubicBezTo>
                  <a:pt x="1596" y="5581"/>
                  <a:pt x="1850" y="5936"/>
                  <a:pt x="2072" y="6209"/>
                </a:cubicBezTo>
                <a:lnTo>
                  <a:pt x="3193" y="6209"/>
                </a:lnTo>
                <a:cubicBezTo>
                  <a:pt x="3415" y="5936"/>
                  <a:pt x="3668" y="5581"/>
                  <a:pt x="3881" y="5169"/>
                </a:cubicBezTo>
                <a:cubicBezTo>
                  <a:pt x="4033" y="5463"/>
                  <a:pt x="4120" y="5796"/>
                  <a:pt x="4120" y="6150"/>
                </a:cubicBezTo>
                <a:cubicBezTo>
                  <a:pt x="4120" y="6155"/>
                  <a:pt x="4119" y="6161"/>
                  <a:pt x="4119" y="6166"/>
                </a:cubicBezTo>
                <a:lnTo>
                  <a:pt x="4851" y="6166"/>
                </a:lnTo>
                <a:lnTo>
                  <a:pt x="5265" y="5203"/>
                </a:lnTo>
                <a:cubicBezTo>
                  <a:pt x="5078" y="4725"/>
                  <a:pt x="4724" y="4332"/>
                  <a:pt x="4275" y="4094"/>
                </a:cubicBezTo>
                <a:close/>
                <a:moveTo>
                  <a:pt x="2632" y="1651"/>
                </a:moveTo>
                <a:cubicBezTo>
                  <a:pt x="2991" y="1651"/>
                  <a:pt x="3282" y="1942"/>
                  <a:pt x="3282" y="2300"/>
                </a:cubicBezTo>
                <a:cubicBezTo>
                  <a:pt x="3282" y="2659"/>
                  <a:pt x="2991" y="2950"/>
                  <a:pt x="2632" y="2950"/>
                </a:cubicBezTo>
                <a:cubicBezTo>
                  <a:pt x="2274" y="2950"/>
                  <a:pt x="1983" y="2659"/>
                  <a:pt x="1983" y="2300"/>
                </a:cubicBezTo>
                <a:cubicBezTo>
                  <a:pt x="1983" y="1942"/>
                  <a:pt x="2274" y="1651"/>
                  <a:pt x="2632" y="1651"/>
                </a:cubicBezTo>
                <a:close/>
              </a:path>
            </a:pathLst>
          </a:custGeom>
          <a:solidFill>
            <a:srgbClr val="595959"/>
          </a:solidFill>
          <a:ln>
            <a:noFill/>
          </a:ln>
        </p:spPr>
      </p:sp>
      <p:sp>
        <p:nvSpPr>
          <p:cNvPr id="14" name="arrows-in-dart-boards_16065">
            <a:extLst>
              <a:ext uri="{FF2B5EF4-FFF2-40B4-BE49-F238E27FC236}">
                <a16:creationId xmlns:a16="http://schemas.microsoft.com/office/drawing/2014/main" xmlns="" id="{297C66A7-4C1F-45CE-97AD-B8D088E33146}"/>
              </a:ext>
            </a:extLst>
          </p:cNvPr>
          <p:cNvSpPr>
            <a:spLocks noChangeAspect="1"/>
          </p:cNvSpPr>
          <p:nvPr/>
        </p:nvSpPr>
        <p:spPr bwMode="auto">
          <a:xfrm>
            <a:off x="1937690" y="3992494"/>
            <a:ext cx="609684" cy="608541"/>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rgbClr val="595959"/>
          </a:solidFill>
          <a:ln>
            <a:noFill/>
          </a:ln>
        </p:spPr>
      </p:sp>
      <p:sp>
        <p:nvSpPr>
          <p:cNvPr id="15" name="trophy_159553">
            <a:extLst>
              <a:ext uri="{FF2B5EF4-FFF2-40B4-BE49-F238E27FC236}">
                <a16:creationId xmlns:a16="http://schemas.microsoft.com/office/drawing/2014/main" xmlns="" id="{446E5F70-8BCC-453A-9DCE-38AB686476D1}"/>
              </a:ext>
            </a:extLst>
          </p:cNvPr>
          <p:cNvSpPr>
            <a:spLocks noChangeAspect="1"/>
          </p:cNvSpPr>
          <p:nvPr/>
        </p:nvSpPr>
        <p:spPr bwMode="auto">
          <a:xfrm>
            <a:off x="6879983" y="1243677"/>
            <a:ext cx="557741" cy="609685"/>
          </a:xfrm>
          <a:custGeom>
            <a:avLst/>
            <a:gdLst>
              <a:gd name="T0" fmla="*/ 84 w 5965"/>
              <a:gd name="T1" fmla="*/ 2653 h 6531"/>
              <a:gd name="T2" fmla="*/ 509 w 5965"/>
              <a:gd name="T3" fmla="*/ 3669 h 6531"/>
              <a:gd name="T4" fmla="*/ 1174 w 5965"/>
              <a:gd name="T5" fmla="*/ 4943 h 6531"/>
              <a:gd name="T6" fmla="*/ 1294 w 5965"/>
              <a:gd name="T7" fmla="*/ 4913 h 6531"/>
              <a:gd name="T8" fmla="*/ 1141 w 5965"/>
              <a:gd name="T9" fmla="*/ 3817 h 6531"/>
              <a:gd name="T10" fmla="*/ 2452 w 5965"/>
              <a:gd name="T11" fmla="*/ 5580 h 6531"/>
              <a:gd name="T12" fmla="*/ 2456 w 5965"/>
              <a:gd name="T13" fmla="*/ 5681 h 6531"/>
              <a:gd name="T14" fmla="*/ 2334 w 5965"/>
              <a:gd name="T15" fmla="*/ 6531 h 6531"/>
              <a:gd name="T16" fmla="*/ 1305 w 5965"/>
              <a:gd name="T17" fmla="*/ 5955 h 6531"/>
              <a:gd name="T18" fmla="*/ 162 w 5965"/>
              <a:gd name="T19" fmla="*/ 4347 h 6531"/>
              <a:gd name="T20" fmla="*/ 676 w 5965"/>
              <a:gd name="T21" fmla="*/ 3568 h 6531"/>
              <a:gd name="T22" fmla="*/ 821 w 5965"/>
              <a:gd name="T23" fmla="*/ 3535 h 6531"/>
              <a:gd name="T24" fmla="*/ 568 w 5965"/>
              <a:gd name="T25" fmla="*/ 2773 h 6531"/>
              <a:gd name="T26" fmla="*/ 976 w 5965"/>
              <a:gd name="T27" fmla="*/ 3489 h 6531"/>
              <a:gd name="T28" fmla="*/ 1002 w 5965"/>
              <a:gd name="T29" fmla="*/ 3144 h 6531"/>
              <a:gd name="T30" fmla="*/ 5526 w 5965"/>
              <a:gd name="T31" fmla="*/ 2995 h 6531"/>
              <a:gd name="T32" fmla="*/ 5392 w 5965"/>
              <a:gd name="T33" fmla="*/ 3960 h 6531"/>
              <a:gd name="T34" fmla="*/ 4692 w 5965"/>
              <a:gd name="T35" fmla="*/ 4995 h 6531"/>
              <a:gd name="T36" fmla="*/ 5121 w 5965"/>
              <a:gd name="T37" fmla="*/ 3752 h 6531"/>
              <a:gd name="T38" fmla="*/ 4120 w 5965"/>
              <a:gd name="T39" fmla="*/ 4675 h 6531"/>
              <a:gd name="T40" fmla="*/ 3509 w 5965"/>
              <a:gd name="T41" fmla="*/ 5681 h 6531"/>
              <a:gd name="T42" fmla="*/ 3630 w 5965"/>
              <a:gd name="T43" fmla="*/ 6531 h 6531"/>
              <a:gd name="T44" fmla="*/ 4660 w 5965"/>
              <a:gd name="T45" fmla="*/ 5955 h 6531"/>
              <a:gd name="T46" fmla="*/ 5802 w 5965"/>
              <a:gd name="T47" fmla="*/ 4349 h 6531"/>
              <a:gd name="T48" fmla="*/ 5621 w 5965"/>
              <a:gd name="T49" fmla="*/ 2669 h 6531"/>
              <a:gd name="T50" fmla="*/ 5229 w 5965"/>
              <a:gd name="T51" fmla="*/ 3572 h 6531"/>
              <a:gd name="T52" fmla="*/ 5364 w 5965"/>
              <a:gd name="T53" fmla="*/ 2929 h 6531"/>
              <a:gd name="T54" fmla="*/ 5141 w 5965"/>
              <a:gd name="T55" fmla="*/ 3528 h 6531"/>
              <a:gd name="T56" fmla="*/ 4989 w 5965"/>
              <a:gd name="T57" fmla="*/ 3489 h 6531"/>
              <a:gd name="T58" fmla="*/ 4962 w 5965"/>
              <a:gd name="T59" fmla="*/ 3144 h 6531"/>
              <a:gd name="T60" fmla="*/ 4256 w 5965"/>
              <a:gd name="T61" fmla="*/ 1945 h 6531"/>
              <a:gd name="T62" fmla="*/ 3250 w 5965"/>
              <a:gd name="T63" fmla="*/ 3212 h 6531"/>
              <a:gd name="T64" fmla="*/ 3737 w 5965"/>
              <a:gd name="T65" fmla="*/ 3616 h 6531"/>
              <a:gd name="T66" fmla="*/ 1961 w 5965"/>
              <a:gd name="T67" fmla="*/ 4433 h 6531"/>
              <a:gd name="T68" fmla="*/ 2228 w 5965"/>
              <a:gd name="T69" fmla="*/ 3387 h 6531"/>
              <a:gd name="T70" fmla="*/ 2714 w 5965"/>
              <a:gd name="T71" fmla="*/ 2665 h 6531"/>
              <a:gd name="T72" fmla="*/ 838 w 5965"/>
              <a:gd name="T73" fmla="*/ 1075 h 6531"/>
              <a:gd name="T74" fmla="*/ 1709 w 5965"/>
              <a:gd name="T75" fmla="*/ 0 h 6531"/>
              <a:gd name="T76" fmla="*/ 5125 w 5965"/>
              <a:gd name="T77" fmla="*/ 407 h 6531"/>
              <a:gd name="T78" fmla="*/ 1713 w 5965"/>
              <a:gd name="T79" fmla="*/ 1505 h 6531"/>
              <a:gd name="T80" fmla="*/ 1281 w 5965"/>
              <a:gd name="T81" fmla="*/ 848 h 6531"/>
              <a:gd name="T82" fmla="*/ 1713 w 5965"/>
              <a:gd name="T83" fmla="*/ 1505 h 6531"/>
              <a:gd name="T84" fmla="*/ 3336 w 5965"/>
              <a:gd name="T85" fmla="*/ 4095 h 6531"/>
              <a:gd name="T86" fmla="*/ 3688 w 5965"/>
              <a:gd name="T87" fmla="*/ 1033 h 6531"/>
              <a:gd name="T88" fmla="*/ 3152 w 5965"/>
              <a:gd name="T89" fmla="*/ 635 h 6531"/>
              <a:gd name="T90" fmla="*/ 2713 w 5965"/>
              <a:gd name="T91" fmla="*/ 888 h 6531"/>
              <a:gd name="T92" fmla="*/ 2336 w 5965"/>
              <a:gd name="T93" fmla="*/ 1228 h 6531"/>
              <a:gd name="T94" fmla="*/ 2513 w 5965"/>
              <a:gd name="T95" fmla="*/ 1825 h 6531"/>
              <a:gd name="T96" fmla="*/ 3217 w 5965"/>
              <a:gd name="T97" fmla="*/ 1868 h 6531"/>
              <a:gd name="T98" fmla="*/ 3490 w 5965"/>
              <a:gd name="T99" fmla="*/ 1669 h 6531"/>
              <a:gd name="T100" fmla="*/ 3688 w 5965"/>
              <a:gd name="T101" fmla="*/ 1033 h 6531"/>
              <a:gd name="T102" fmla="*/ 4256 w 5965"/>
              <a:gd name="T103" fmla="*/ 1423 h 6531"/>
              <a:gd name="T104" fmla="*/ 4685 w 5965"/>
              <a:gd name="T105" fmla="*/ 1076 h 6531"/>
              <a:gd name="T106" fmla="*/ 2864 w 5965"/>
              <a:gd name="T107" fmla="*/ 1099 h 6531"/>
              <a:gd name="T108" fmla="*/ 2713 w 5965"/>
              <a:gd name="T109" fmla="*/ 1632 h 6531"/>
              <a:gd name="T110" fmla="*/ 3176 w 5965"/>
              <a:gd name="T111" fmla="*/ 1325 h 6531"/>
              <a:gd name="T112" fmla="*/ 2982 w 5965"/>
              <a:gd name="T113" fmla="*/ 805 h 6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65" h="6531">
                <a:moveTo>
                  <a:pt x="162" y="4347"/>
                </a:moveTo>
                <a:lnTo>
                  <a:pt x="8" y="2849"/>
                </a:lnTo>
                <a:cubicBezTo>
                  <a:pt x="0" y="2776"/>
                  <a:pt x="26" y="2700"/>
                  <a:pt x="84" y="2653"/>
                </a:cubicBezTo>
                <a:cubicBezTo>
                  <a:pt x="153" y="2597"/>
                  <a:pt x="262" y="2577"/>
                  <a:pt x="344" y="2669"/>
                </a:cubicBezTo>
                <a:cubicBezTo>
                  <a:pt x="401" y="2735"/>
                  <a:pt x="429" y="2940"/>
                  <a:pt x="438" y="2995"/>
                </a:cubicBezTo>
                <a:cubicBezTo>
                  <a:pt x="472" y="3191"/>
                  <a:pt x="504" y="3472"/>
                  <a:pt x="509" y="3669"/>
                </a:cubicBezTo>
                <a:cubicBezTo>
                  <a:pt x="509" y="3683"/>
                  <a:pt x="510" y="3701"/>
                  <a:pt x="512" y="3715"/>
                </a:cubicBezTo>
                <a:cubicBezTo>
                  <a:pt x="517" y="3801"/>
                  <a:pt x="537" y="3881"/>
                  <a:pt x="573" y="3960"/>
                </a:cubicBezTo>
                <a:cubicBezTo>
                  <a:pt x="773" y="4393"/>
                  <a:pt x="1174" y="4943"/>
                  <a:pt x="1174" y="4943"/>
                </a:cubicBezTo>
                <a:lnTo>
                  <a:pt x="1197" y="4976"/>
                </a:lnTo>
                <a:cubicBezTo>
                  <a:pt x="1214" y="5001"/>
                  <a:pt x="1248" y="5009"/>
                  <a:pt x="1273" y="4995"/>
                </a:cubicBezTo>
                <a:cubicBezTo>
                  <a:pt x="1302" y="4979"/>
                  <a:pt x="1312" y="4941"/>
                  <a:pt x="1294" y="4913"/>
                </a:cubicBezTo>
                <a:lnTo>
                  <a:pt x="764" y="4048"/>
                </a:lnTo>
                <a:cubicBezTo>
                  <a:pt x="706" y="3952"/>
                  <a:pt x="740" y="3816"/>
                  <a:pt x="844" y="3752"/>
                </a:cubicBezTo>
                <a:cubicBezTo>
                  <a:pt x="948" y="3688"/>
                  <a:pt x="1084" y="3721"/>
                  <a:pt x="1141" y="3817"/>
                </a:cubicBezTo>
                <a:lnTo>
                  <a:pt x="1693" y="4527"/>
                </a:lnTo>
                <a:cubicBezTo>
                  <a:pt x="1729" y="4573"/>
                  <a:pt x="1797" y="4640"/>
                  <a:pt x="1845" y="4675"/>
                </a:cubicBezTo>
                <a:cubicBezTo>
                  <a:pt x="2341" y="5032"/>
                  <a:pt x="2408" y="5395"/>
                  <a:pt x="2452" y="5580"/>
                </a:cubicBezTo>
                <a:cubicBezTo>
                  <a:pt x="2452" y="5580"/>
                  <a:pt x="2456" y="5621"/>
                  <a:pt x="2456" y="5681"/>
                </a:cubicBezTo>
                <a:lnTo>
                  <a:pt x="2456" y="5681"/>
                </a:lnTo>
                <a:lnTo>
                  <a:pt x="2456" y="5681"/>
                </a:lnTo>
                <a:cubicBezTo>
                  <a:pt x="2456" y="5731"/>
                  <a:pt x="2454" y="5793"/>
                  <a:pt x="2446" y="5856"/>
                </a:cubicBezTo>
                <a:lnTo>
                  <a:pt x="2414" y="6452"/>
                </a:lnTo>
                <a:cubicBezTo>
                  <a:pt x="2414" y="6496"/>
                  <a:pt x="2378" y="6531"/>
                  <a:pt x="2334" y="6531"/>
                </a:cubicBezTo>
                <a:lnTo>
                  <a:pt x="1401" y="6527"/>
                </a:lnTo>
                <a:cubicBezTo>
                  <a:pt x="1357" y="6527"/>
                  <a:pt x="1322" y="6491"/>
                  <a:pt x="1322" y="6447"/>
                </a:cubicBezTo>
                <a:lnTo>
                  <a:pt x="1305" y="5955"/>
                </a:lnTo>
                <a:lnTo>
                  <a:pt x="418" y="4887"/>
                </a:lnTo>
                <a:cubicBezTo>
                  <a:pt x="288" y="4748"/>
                  <a:pt x="198" y="4592"/>
                  <a:pt x="170" y="4404"/>
                </a:cubicBezTo>
                <a:lnTo>
                  <a:pt x="162" y="4347"/>
                </a:lnTo>
                <a:close/>
                <a:moveTo>
                  <a:pt x="568" y="2773"/>
                </a:moveTo>
                <a:cubicBezTo>
                  <a:pt x="584" y="2827"/>
                  <a:pt x="594" y="2879"/>
                  <a:pt x="602" y="2931"/>
                </a:cubicBezTo>
                <a:cubicBezTo>
                  <a:pt x="630" y="3100"/>
                  <a:pt x="673" y="3405"/>
                  <a:pt x="676" y="3568"/>
                </a:cubicBezTo>
                <a:cubicBezTo>
                  <a:pt x="676" y="3584"/>
                  <a:pt x="677" y="3601"/>
                  <a:pt x="677" y="3617"/>
                </a:cubicBezTo>
                <a:cubicBezTo>
                  <a:pt x="696" y="3601"/>
                  <a:pt x="716" y="3585"/>
                  <a:pt x="737" y="3573"/>
                </a:cubicBezTo>
                <a:cubicBezTo>
                  <a:pt x="764" y="3557"/>
                  <a:pt x="792" y="3544"/>
                  <a:pt x="821" y="3535"/>
                </a:cubicBezTo>
                <a:cubicBezTo>
                  <a:pt x="822" y="3533"/>
                  <a:pt x="824" y="3531"/>
                  <a:pt x="824" y="3529"/>
                </a:cubicBezTo>
                <a:cubicBezTo>
                  <a:pt x="802" y="3375"/>
                  <a:pt x="749" y="3083"/>
                  <a:pt x="709" y="2931"/>
                </a:cubicBezTo>
                <a:cubicBezTo>
                  <a:pt x="688" y="2855"/>
                  <a:pt x="644" y="2799"/>
                  <a:pt x="568" y="2773"/>
                </a:cubicBezTo>
                <a:close/>
                <a:moveTo>
                  <a:pt x="864" y="2988"/>
                </a:moveTo>
                <a:cubicBezTo>
                  <a:pt x="889" y="3100"/>
                  <a:pt x="952" y="3307"/>
                  <a:pt x="966" y="3415"/>
                </a:cubicBezTo>
                <a:lnTo>
                  <a:pt x="976" y="3489"/>
                </a:lnTo>
                <a:cubicBezTo>
                  <a:pt x="977" y="3496"/>
                  <a:pt x="976" y="3504"/>
                  <a:pt x="977" y="3511"/>
                </a:cubicBezTo>
                <a:cubicBezTo>
                  <a:pt x="1022" y="3512"/>
                  <a:pt x="1068" y="3521"/>
                  <a:pt x="1109" y="3537"/>
                </a:cubicBezTo>
                <a:cubicBezTo>
                  <a:pt x="1094" y="3437"/>
                  <a:pt x="1028" y="3237"/>
                  <a:pt x="1002" y="3144"/>
                </a:cubicBezTo>
                <a:cubicBezTo>
                  <a:pt x="984" y="3068"/>
                  <a:pt x="940" y="3013"/>
                  <a:pt x="864" y="2988"/>
                </a:cubicBezTo>
                <a:close/>
                <a:moveTo>
                  <a:pt x="5621" y="2669"/>
                </a:moveTo>
                <a:cubicBezTo>
                  <a:pt x="5564" y="2735"/>
                  <a:pt x="5536" y="2940"/>
                  <a:pt x="5526" y="2995"/>
                </a:cubicBezTo>
                <a:cubicBezTo>
                  <a:pt x="5493" y="3191"/>
                  <a:pt x="5461" y="3472"/>
                  <a:pt x="5456" y="3669"/>
                </a:cubicBezTo>
                <a:cubicBezTo>
                  <a:pt x="5456" y="3683"/>
                  <a:pt x="5454" y="3701"/>
                  <a:pt x="5453" y="3715"/>
                </a:cubicBezTo>
                <a:cubicBezTo>
                  <a:pt x="5448" y="3801"/>
                  <a:pt x="5428" y="3881"/>
                  <a:pt x="5392" y="3960"/>
                </a:cubicBezTo>
                <a:cubicBezTo>
                  <a:pt x="5192" y="4393"/>
                  <a:pt x="4790" y="4943"/>
                  <a:pt x="4790" y="4943"/>
                </a:cubicBezTo>
                <a:lnTo>
                  <a:pt x="4768" y="4976"/>
                </a:lnTo>
                <a:cubicBezTo>
                  <a:pt x="4750" y="5001"/>
                  <a:pt x="4717" y="5009"/>
                  <a:pt x="4692" y="4995"/>
                </a:cubicBezTo>
                <a:cubicBezTo>
                  <a:pt x="4662" y="4979"/>
                  <a:pt x="4653" y="4941"/>
                  <a:pt x="4670" y="4913"/>
                </a:cubicBezTo>
                <a:lnTo>
                  <a:pt x="5201" y="4048"/>
                </a:lnTo>
                <a:cubicBezTo>
                  <a:pt x="5258" y="3952"/>
                  <a:pt x="5225" y="3816"/>
                  <a:pt x="5121" y="3752"/>
                </a:cubicBezTo>
                <a:cubicBezTo>
                  <a:pt x="5017" y="3688"/>
                  <a:pt x="4881" y="3721"/>
                  <a:pt x="4824" y="3817"/>
                </a:cubicBezTo>
                <a:lnTo>
                  <a:pt x="4272" y="4527"/>
                </a:lnTo>
                <a:cubicBezTo>
                  <a:pt x="4236" y="4573"/>
                  <a:pt x="4168" y="4640"/>
                  <a:pt x="4120" y="4675"/>
                </a:cubicBezTo>
                <a:cubicBezTo>
                  <a:pt x="3624" y="5032"/>
                  <a:pt x="3557" y="5395"/>
                  <a:pt x="3513" y="5580"/>
                </a:cubicBezTo>
                <a:cubicBezTo>
                  <a:pt x="3513" y="5580"/>
                  <a:pt x="3509" y="5621"/>
                  <a:pt x="3509" y="5681"/>
                </a:cubicBezTo>
                <a:lnTo>
                  <a:pt x="3509" y="5681"/>
                </a:lnTo>
                <a:cubicBezTo>
                  <a:pt x="3509" y="5731"/>
                  <a:pt x="3510" y="5793"/>
                  <a:pt x="3518" y="5856"/>
                </a:cubicBezTo>
                <a:lnTo>
                  <a:pt x="3550" y="6452"/>
                </a:lnTo>
                <a:cubicBezTo>
                  <a:pt x="3550" y="6496"/>
                  <a:pt x="3586" y="6531"/>
                  <a:pt x="3630" y="6531"/>
                </a:cubicBezTo>
                <a:lnTo>
                  <a:pt x="4564" y="6527"/>
                </a:lnTo>
                <a:cubicBezTo>
                  <a:pt x="4608" y="6527"/>
                  <a:pt x="4642" y="6491"/>
                  <a:pt x="4642" y="6447"/>
                </a:cubicBezTo>
                <a:lnTo>
                  <a:pt x="4660" y="5955"/>
                </a:lnTo>
                <a:lnTo>
                  <a:pt x="5546" y="4887"/>
                </a:lnTo>
                <a:cubicBezTo>
                  <a:pt x="5677" y="4748"/>
                  <a:pt x="5766" y="4592"/>
                  <a:pt x="5794" y="4404"/>
                </a:cubicBezTo>
                <a:lnTo>
                  <a:pt x="5802" y="4349"/>
                </a:lnTo>
                <a:lnTo>
                  <a:pt x="5957" y="2852"/>
                </a:lnTo>
                <a:cubicBezTo>
                  <a:pt x="5965" y="2779"/>
                  <a:pt x="5938" y="2703"/>
                  <a:pt x="5881" y="2656"/>
                </a:cubicBezTo>
                <a:cubicBezTo>
                  <a:pt x="5812" y="2597"/>
                  <a:pt x="5702" y="2577"/>
                  <a:pt x="5621" y="2669"/>
                </a:cubicBezTo>
                <a:close/>
                <a:moveTo>
                  <a:pt x="5141" y="3528"/>
                </a:moveTo>
                <a:cubicBezTo>
                  <a:pt x="5142" y="3529"/>
                  <a:pt x="5144" y="3532"/>
                  <a:pt x="5145" y="3533"/>
                </a:cubicBezTo>
                <a:cubicBezTo>
                  <a:pt x="5174" y="3543"/>
                  <a:pt x="5202" y="3556"/>
                  <a:pt x="5229" y="3572"/>
                </a:cubicBezTo>
                <a:cubicBezTo>
                  <a:pt x="5250" y="3585"/>
                  <a:pt x="5270" y="3600"/>
                  <a:pt x="5289" y="3616"/>
                </a:cubicBezTo>
                <a:cubicBezTo>
                  <a:pt x="5289" y="3600"/>
                  <a:pt x="5290" y="3583"/>
                  <a:pt x="5290" y="3567"/>
                </a:cubicBezTo>
                <a:cubicBezTo>
                  <a:pt x="5293" y="3404"/>
                  <a:pt x="5336" y="3099"/>
                  <a:pt x="5364" y="2929"/>
                </a:cubicBezTo>
                <a:cubicBezTo>
                  <a:pt x="5372" y="2879"/>
                  <a:pt x="5382" y="2825"/>
                  <a:pt x="5398" y="2772"/>
                </a:cubicBezTo>
                <a:cubicBezTo>
                  <a:pt x="5321" y="2797"/>
                  <a:pt x="5277" y="2852"/>
                  <a:pt x="5257" y="2928"/>
                </a:cubicBezTo>
                <a:cubicBezTo>
                  <a:pt x="5216" y="3081"/>
                  <a:pt x="5161" y="3375"/>
                  <a:pt x="5141" y="3528"/>
                </a:cubicBezTo>
                <a:close/>
                <a:moveTo>
                  <a:pt x="4856" y="3537"/>
                </a:moveTo>
                <a:cubicBezTo>
                  <a:pt x="4898" y="3521"/>
                  <a:pt x="4942" y="3513"/>
                  <a:pt x="4988" y="3511"/>
                </a:cubicBezTo>
                <a:cubicBezTo>
                  <a:pt x="4988" y="3504"/>
                  <a:pt x="4988" y="3496"/>
                  <a:pt x="4989" y="3489"/>
                </a:cubicBezTo>
                <a:lnTo>
                  <a:pt x="4998" y="3415"/>
                </a:lnTo>
                <a:cubicBezTo>
                  <a:pt x="5013" y="3305"/>
                  <a:pt x="5076" y="3100"/>
                  <a:pt x="5101" y="2988"/>
                </a:cubicBezTo>
                <a:cubicBezTo>
                  <a:pt x="5026" y="3013"/>
                  <a:pt x="4982" y="3068"/>
                  <a:pt x="4962" y="3144"/>
                </a:cubicBezTo>
                <a:cubicBezTo>
                  <a:pt x="4937" y="3237"/>
                  <a:pt x="4870" y="3437"/>
                  <a:pt x="4856" y="3537"/>
                </a:cubicBezTo>
                <a:close/>
                <a:moveTo>
                  <a:pt x="5126" y="1075"/>
                </a:moveTo>
                <a:cubicBezTo>
                  <a:pt x="5126" y="1555"/>
                  <a:pt x="4736" y="1945"/>
                  <a:pt x="4256" y="1945"/>
                </a:cubicBezTo>
                <a:lnTo>
                  <a:pt x="4142" y="1945"/>
                </a:lnTo>
                <a:cubicBezTo>
                  <a:pt x="3978" y="2308"/>
                  <a:pt x="3649" y="2580"/>
                  <a:pt x="3250" y="2665"/>
                </a:cubicBezTo>
                <a:lnTo>
                  <a:pt x="3250" y="3212"/>
                </a:lnTo>
                <a:lnTo>
                  <a:pt x="3562" y="3212"/>
                </a:lnTo>
                <a:cubicBezTo>
                  <a:pt x="3658" y="3212"/>
                  <a:pt x="3737" y="3291"/>
                  <a:pt x="3737" y="3387"/>
                </a:cubicBezTo>
                <a:lnTo>
                  <a:pt x="3737" y="3616"/>
                </a:lnTo>
                <a:lnTo>
                  <a:pt x="4004" y="3616"/>
                </a:lnTo>
                <a:lnTo>
                  <a:pt x="4004" y="4433"/>
                </a:lnTo>
                <a:lnTo>
                  <a:pt x="1961" y="4433"/>
                </a:lnTo>
                <a:lnTo>
                  <a:pt x="1961" y="3616"/>
                </a:lnTo>
                <a:lnTo>
                  <a:pt x="2228" y="3616"/>
                </a:lnTo>
                <a:lnTo>
                  <a:pt x="2228" y="3387"/>
                </a:lnTo>
                <a:cubicBezTo>
                  <a:pt x="2228" y="3291"/>
                  <a:pt x="2306" y="3212"/>
                  <a:pt x="2402" y="3212"/>
                </a:cubicBezTo>
                <a:lnTo>
                  <a:pt x="2714" y="3212"/>
                </a:lnTo>
                <a:lnTo>
                  <a:pt x="2714" y="2665"/>
                </a:lnTo>
                <a:cubicBezTo>
                  <a:pt x="2316" y="2580"/>
                  <a:pt x="1986" y="2308"/>
                  <a:pt x="1822" y="1945"/>
                </a:cubicBezTo>
                <a:lnTo>
                  <a:pt x="1709" y="1945"/>
                </a:lnTo>
                <a:cubicBezTo>
                  <a:pt x="1229" y="1945"/>
                  <a:pt x="838" y="1555"/>
                  <a:pt x="838" y="1075"/>
                </a:cubicBezTo>
                <a:lnTo>
                  <a:pt x="838" y="407"/>
                </a:lnTo>
                <a:lnTo>
                  <a:pt x="1709" y="407"/>
                </a:lnTo>
                <a:lnTo>
                  <a:pt x="1709" y="0"/>
                </a:lnTo>
                <a:lnTo>
                  <a:pt x="4254" y="0"/>
                </a:lnTo>
                <a:lnTo>
                  <a:pt x="4254" y="407"/>
                </a:lnTo>
                <a:lnTo>
                  <a:pt x="5125" y="407"/>
                </a:lnTo>
                <a:lnTo>
                  <a:pt x="5125" y="1075"/>
                </a:lnTo>
                <a:lnTo>
                  <a:pt x="5126" y="1075"/>
                </a:lnTo>
                <a:close/>
                <a:moveTo>
                  <a:pt x="1713" y="1505"/>
                </a:moveTo>
                <a:cubicBezTo>
                  <a:pt x="1712" y="1477"/>
                  <a:pt x="1710" y="1451"/>
                  <a:pt x="1710" y="1423"/>
                </a:cubicBezTo>
                <a:lnTo>
                  <a:pt x="1710" y="848"/>
                </a:lnTo>
                <a:lnTo>
                  <a:pt x="1281" y="848"/>
                </a:lnTo>
                <a:lnTo>
                  <a:pt x="1281" y="1076"/>
                </a:lnTo>
                <a:cubicBezTo>
                  <a:pt x="1281" y="1313"/>
                  <a:pt x="1474" y="1505"/>
                  <a:pt x="1710" y="1505"/>
                </a:cubicBezTo>
                <a:lnTo>
                  <a:pt x="1713" y="1505"/>
                </a:lnTo>
                <a:close/>
                <a:moveTo>
                  <a:pt x="2629" y="3657"/>
                </a:moveTo>
                <a:lnTo>
                  <a:pt x="2629" y="4095"/>
                </a:lnTo>
                <a:lnTo>
                  <a:pt x="3336" y="4095"/>
                </a:lnTo>
                <a:lnTo>
                  <a:pt x="3336" y="3657"/>
                </a:lnTo>
                <a:lnTo>
                  <a:pt x="2629" y="3657"/>
                </a:lnTo>
                <a:close/>
                <a:moveTo>
                  <a:pt x="3688" y="1033"/>
                </a:moveTo>
                <a:cubicBezTo>
                  <a:pt x="3665" y="963"/>
                  <a:pt x="3602" y="913"/>
                  <a:pt x="3528" y="908"/>
                </a:cubicBezTo>
                <a:lnTo>
                  <a:pt x="3254" y="888"/>
                </a:lnTo>
                <a:lnTo>
                  <a:pt x="3152" y="635"/>
                </a:lnTo>
                <a:cubicBezTo>
                  <a:pt x="3124" y="565"/>
                  <a:pt x="3057" y="521"/>
                  <a:pt x="2984" y="521"/>
                </a:cubicBezTo>
                <a:cubicBezTo>
                  <a:pt x="2909" y="521"/>
                  <a:pt x="2844" y="565"/>
                  <a:pt x="2816" y="635"/>
                </a:cubicBezTo>
                <a:lnTo>
                  <a:pt x="2713" y="888"/>
                </a:lnTo>
                <a:lnTo>
                  <a:pt x="2440" y="908"/>
                </a:lnTo>
                <a:cubicBezTo>
                  <a:pt x="2365" y="913"/>
                  <a:pt x="2302" y="963"/>
                  <a:pt x="2280" y="1033"/>
                </a:cubicBezTo>
                <a:cubicBezTo>
                  <a:pt x="2257" y="1104"/>
                  <a:pt x="2278" y="1181"/>
                  <a:pt x="2336" y="1228"/>
                </a:cubicBezTo>
                <a:lnTo>
                  <a:pt x="2545" y="1404"/>
                </a:lnTo>
                <a:lnTo>
                  <a:pt x="2480" y="1669"/>
                </a:lnTo>
                <a:cubicBezTo>
                  <a:pt x="2466" y="1724"/>
                  <a:pt x="2478" y="1781"/>
                  <a:pt x="2513" y="1825"/>
                </a:cubicBezTo>
                <a:cubicBezTo>
                  <a:pt x="2569" y="1896"/>
                  <a:pt x="2676" y="1916"/>
                  <a:pt x="2753" y="1868"/>
                </a:cubicBezTo>
                <a:lnTo>
                  <a:pt x="2985" y="1724"/>
                </a:lnTo>
                <a:lnTo>
                  <a:pt x="3217" y="1868"/>
                </a:lnTo>
                <a:cubicBezTo>
                  <a:pt x="3246" y="1887"/>
                  <a:pt x="3280" y="1896"/>
                  <a:pt x="3313" y="1896"/>
                </a:cubicBezTo>
                <a:cubicBezTo>
                  <a:pt x="3369" y="1896"/>
                  <a:pt x="3422" y="1869"/>
                  <a:pt x="3457" y="1825"/>
                </a:cubicBezTo>
                <a:cubicBezTo>
                  <a:pt x="3492" y="1781"/>
                  <a:pt x="3504" y="1724"/>
                  <a:pt x="3490" y="1669"/>
                </a:cubicBezTo>
                <a:lnTo>
                  <a:pt x="3425" y="1404"/>
                </a:lnTo>
                <a:lnTo>
                  <a:pt x="3634" y="1228"/>
                </a:lnTo>
                <a:cubicBezTo>
                  <a:pt x="3688" y="1180"/>
                  <a:pt x="3710" y="1104"/>
                  <a:pt x="3688" y="1033"/>
                </a:cubicBezTo>
                <a:close/>
                <a:moveTo>
                  <a:pt x="4685" y="848"/>
                </a:moveTo>
                <a:lnTo>
                  <a:pt x="4256" y="848"/>
                </a:lnTo>
                <a:lnTo>
                  <a:pt x="4256" y="1423"/>
                </a:lnTo>
                <a:cubicBezTo>
                  <a:pt x="4256" y="1451"/>
                  <a:pt x="4254" y="1479"/>
                  <a:pt x="4253" y="1505"/>
                </a:cubicBezTo>
                <a:lnTo>
                  <a:pt x="4256" y="1505"/>
                </a:lnTo>
                <a:cubicBezTo>
                  <a:pt x="4493" y="1505"/>
                  <a:pt x="4685" y="1312"/>
                  <a:pt x="4685" y="1076"/>
                </a:cubicBezTo>
                <a:lnTo>
                  <a:pt x="4685" y="848"/>
                </a:lnTo>
                <a:close/>
                <a:moveTo>
                  <a:pt x="2982" y="805"/>
                </a:moveTo>
                <a:lnTo>
                  <a:pt x="2864" y="1099"/>
                </a:lnTo>
                <a:lnTo>
                  <a:pt x="2548" y="1121"/>
                </a:lnTo>
                <a:lnTo>
                  <a:pt x="2789" y="1325"/>
                </a:lnTo>
                <a:lnTo>
                  <a:pt x="2713" y="1632"/>
                </a:lnTo>
                <a:lnTo>
                  <a:pt x="2982" y="1465"/>
                </a:lnTo>
                <a:lnTo>
                  <a:pt x="3252" y="1632"/>
                </a:lnTo>
                <a:lnTo>
                  <a:pt x="3176" y="1325"/>
                </a:lnTo>
                <a:lnTo>
                  <a:pt x="3417" y="1121"/>
                </a:lnTo>
                <a:lnTo>
                  <a:pt x="3101" y="1099"/>
                </a:lnTo>
                <a:lnTo>
                  <a:pt x="2982" y="805"/>
                </a:lnTo>
                <a:close/>
              </a:path>
            </a:pathLst>
          </a:custGeom>
          <a:solidFill>
            <a:srgbClr val="595959"/>
          </a:solidFill>
          <a:ln>
            <a:noFill/>
          </a:ln>
        </p:spPr>
      </p:sp>
      <p:sp>
        <p:nvSpPr>
          <p:cNvPr id="16" name="embassy_89010">
            <a:extLst>
              <a:ext uri="{FF2B5EF4-FFF2-40B4-BE49-F238E27FC236}">
                <a16:creationId xmlns:a16="http://schemas.microsoft.com/office/drawing/2014/main" xmlns="" id="{10E1D922-A65A-4F2D-87B7-4525A209EE6C}"/>
              </a:ext>
            </a:extLst>
          </p:cNvPr>
          <p:cNvSpPr>
            <a:spLocks noChangeAspect="1"/>
          </p:cNvSpPr>
          <p:nvPr/>
        </p:nvSpPr>
        <p:spPr bwMode="auto">
          <a:xfrm>
            <a:off x="5802739" y="3088717"/>
            <a:ext cx="489494" cy="609685"/>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rgbClr val="595959"/>
          </a:solidFill>
          <a:ln>
            <a:noFill/>
          </a:ln>
        </p:spPr>
      </p:sp>
      <p:sp>
        <p:nvSpPr>
          <p:cNvPr id="17" name="check-mark_2431">
            <a:extLst>
              <a:ext uri="{FF2B5EF4-FFF2-40B4-BE49-F238E27FC236}">
                <a16:creationId xmlns:a16="http://schemas.microsoft.com/office/drawing/2014/main" xmlns="" id="{37789B6E-55E0-4A6F-8638-7AB669101AEC}"/>
              </a:ext>
            </a:extLst>
          </p:cNvPr>
          <p:cNvSpPr>
            <a:spLocks noChangeAspect="1"/>
          </p:cNvSpPr>
          <p:nvPr/>
        </p:nvSpPr>
        <p:spPr bwMode="auto">
          <a:xfrm>
            <a:off x="3769767" y="1243677"/>
            <a:ext cx="609685" cy="608998"/>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rgbClr val="595959"/>
          </a:solidFill>
          <a:ln>
            <a:noFill/>
          </a:ln>
        </p:spPr>
      </p:sp>
      <p:sp>
        <p:nvSpPr>
          <p:cNvPr id="18" name="shopping-cart_87339">
            <a:extLst>
              <a:ext uri="{FF2B5EF4-FFF2-40B4-BE49-F238E27FC236}">
                <a16:creationId xmlns:a16="http://schemas.microsoft.com/office/drawing/2014/main" xmlns="" id="{280ECC15-62CB-4AA0-BECD-767AF993D1FB}"/>
              </a:ext>
            </a:extLst>
          </p:cNvPr>
          <p:cNvSpPr>
            <a:spLocks noChangeAspect="1"/>
          </p:cNvSpPr>
          <p:nvPr/>
        </p:nvSpPr>
        <p:spPr bwMode="auto">
          <a:xfrm>
            <a:off x="10675985" y="3170432"/>
            <a:ext cx="609685" cy="527970"/>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rgbClr val="595959"/>
          </a:solidFill>
          <a:ln>
            <a:noFill/>
          </a:ln>
        </p:spPr>
      </p:sp>
      <p:sp>
        <p:nvSpPr>
          <p:cNvPr id="19" name="group_22974">
            <a:extLst>
              <a:ext uri="{FF2B5EF4-FFF2-40B4-BE49-F238E27FC236}">
                <a16:creationId xmlns:a16="http://schemas.microsoft.com/office/drawing/2014/main" xmlns="" id="{386DFFF6-1491-46EF-8842-EE15B4B241BB}"/>
              </a:ext>
            </a:extLst>
          </p:cNvPr>
          <p:cNvSpPr>
            <a:spLocks noChangeAspect="1"/>
          </p:cNvSpPr>
          <p:nvPr/>
        </p:nvSpPr>
        <p:spPr bwMode="auto">
          <a:xfrm>
            <a:off x="906331" y="2200363"/>
            <a:ext cx="609685" cy="560846"/>
          </a:xfrm>
          <a:custGeom>
            <a:avLst/>
            <a:gdLst>
              <a:gd name="T0" fmla="*/ 1063 w 1485"/>
              <a:gd name="T1" fmla="*/ 120 h 1368"/>
              <a:gd name="T2" fmla="*/ 1131 w 1485"/>
              <a:gd name="T3" fmla="*/ 88 h 1368"/>
              <a:gd name="T4" fmla="*/ 1154 w 1485"/>
              <a:gd name="T5" fmla="*/ 171 h 1368"/>
              <a:gd name="T6" fmla="*/ 1281 w 1485"/>
              <a:gd name="T7" fmla="*/ 424 h 1368"/>
              <a:gd name="T8" fmla="*/ 1281 w 1485"/>
              <a:gd name="T9" fmla="*/ 522 h 1368"/>
              <a:gd name="T10" fmla="*/ 1299 w 1485"/>
              <a:gd name="T11" fmla="*/ 519 h 1368"/>
              <a:gd name="T12" fmla="*/ 1299 w 1485"/>
              <a:gd name="T13" fmla="*/ 619 h 1368"/>
              <a:gd name="T14" fmla="*/ 1244 w 1485"/>
              <a:gd name="T15" fmla="*/ 670 h 1368"/>
              <a:gd name="T16" fmla="*/ 1153 w 1485"/>
              <a:gd name="T17" fmla="*/ 871 h 1368"/>
              <a:gd name="T18" fmla="*/ 1485 w 1485"/>
              <a:gd name="T19" fmla="*/ 1328 h 1368"/>
              <a:gd name="T20" fmla="*/ 1353 w 1485"/>
              <a:gd name="T21" fmla="*/ 1328 h 1368"/>
              <a:gd name="T22" fmla="*/ 1018 w 1485"/>
              <a:gd name="T23" fmla="*/ 845 h 1368"/>
              <a:gd name="T24" fmla="*/ 1083 w 1485"/>
              <a:gd name="T25" fmla="*/ 682 h 1368"/>
              <a:gd name="T26" fmla="*/ 1148 w 1485"/>
              <a:gd name="T27" fmla="*/ 598 h 1368"/>
              <a:gd name="T28" fmla="*/ 1129 w 1485"/>
              <a:gd name="T29" fmla="*/ 436 h 1368"/>
              <a:gd name="T30" fmla="*/ 1129 w 1485"/>
              <a:gd name="T31" fmla="*/ 373 h 1368"/>
              <a:gd name="T32" fmla="*/ 1063 w 1485"/>
              <a:gd name="T33" fmla="*/ 120 h 1368"/>
              <a:gd name="T34" fmla="*/ 465 w 1485"/>
              <a:gd name="T35" fmla="*/ 846 h 1368"/>
              <a:gd name="T36" fmla="*/ 405 w 1485"/>
              <a:gd name="T37" fmla="*/ 682 h 1368"/>
              <a:gd name="T38" fmla="*/ 334 w 1485"/>
              <a:gd name="T39" fmla="*/ 596 h 1368"/>
              <a:gd name="T40" fmla="*/ 358 w 1485"/>
              <a:gd name="T41" fmla="*/ 436 h 1368"/>
              <a:gd name="T42" fmla="*/ 358 w 1485"/>
              <a:gd name="T43" fmla="*/ 372 h 1368"/>
              <a:gd name="T44" fmla="*/ 357 w 1485"/>
              <a:gd name="T45" fmla="*/ 316 h 1368"/>
              <a:gd name="T46" fmla="*/ 372 w 1485"/>
              <a:gd name="T47" fmla="*/ 161 h 1368"/>
              <a:gd name="T48" fmla="*/ 206 w 1485"/>
              <a:gd name="T49" fmla="*/ 424 h 1368"/>
              <a:gd name="T50" fmla="*/ 206 w 1485"/>
              <a:gd name="T51" fmla="*/ 522 h 1368"/>
              <a:gd name="T52" fmla="*/ 188 w 1485"/>
              <a:gd name="T53" fmla="*/ 519 h 1368"/>
              <a:gd name="T54" fmla="*/ 183 w 1485"/>
              <a:gd name="T55" fmla="*/ 617 h 1368"/>
              <a:gd name="T56" fmla="*/ 243 w 1485"/>
              <a:gd name="T57" fmla="*/ 670 h 1368"/>
              <a:gd name="T58" fmla="*/ 329 w 1485"/>
              <a:gd name="T59" fmla="*/ 872 h 1368"/>
              <a:gd name="T60" fmla="*/ 0 w 1485"/>
              <a:gd name="T61" fmla="*/ 1328 h 1368"/>
              <a:gd name="T62" fmla="*/ 132 w 1485"/>
              <a:gd name="T63" fmla="*/ 1328 h 1368"/>
              <a:gd name="T64" fmla="*/ 465 w 1485"/>
              <a:gd name="T65" fmla="*/ 846 h 1368"/>
              <a:gd name="T66" fmla="*/ 941 w 1485"/>
              <a:gd name="T67" fmla="*/ 864 h 1368"/>
              <a:gd name="T68" fmla="*/ 1041 w 1485"/>
              <a:gd name="T69" fmla="*/ 642 h 1368"/>
              <a:gd name="T70" fmla="*/ 1102 w 1485"/>
              <a:gd name="T71" fmla="*/ 586 h 1368"/>
              <a:gd name="T72" fmla="*/ 1102 w 1485"/>
              <a:gd name="T73" fmla="*/ 476 h 1368"/>
              <a:gd name="T74" fmla="*/ 1081 w 1485"/>
              <a:gd name="T75" fmla="*/ 479 h 1368"/>
              <a:gd name="T76" fmla="*/ 1081 w 1485"/>
              <a:gd name="T77" fmla="*/ 372 h 1368"/>
              <a:gd name="T78" fmla="*/ 941 w 1485"/>
              <a:gd name="T79" fmla="*/ 92 h 1368"/>
              <a:gd name="T80" fmla="*/ 916 w 1485"/>
              <a:gd name="T81" fmla="*/ 0 h 1368"/>
              <a:gd name="T82" fmla="*/ 640 w 1485"/>
              <a:gd name="T83" fmla="*/ 73 h 1368"/>
              <a:gd name="T84" fmla="*/ 643 w 1485"/>
              <a:gd name="T85" fmla="*/ 74 h 1368"/>
              <a:gd name="T86" fmla="*/ 406 w 1485"/>
              <a:gd name="T87" fmla="*/ 372 h 1368"/>
              <a:gd name="T88" fmla="*/ 406 w 1485"/>
              <a:gd name="T89" fmla="*/ 479 h 1368"/>
              <a:gd name="T90" fmla="*/ 386 w 1485"/>
              <a:gd name="T91" fmla="*/ 476 h 1368"/>
              <a:gd name="T92" fmla="*/ 380 w 1485"/>
              <a:gd name="T93" fmla="*/ 584 h 1368"/>
              <a:gd name="T94" fmla="*/ 446 w 1485"/>
              <a:gd name="T95" fmla="*/ 642 h 1368"/>
              <a:gd name="T96" fmla="*/ 541 w 1485"/>
              <a:gd name="T97" fmla="*/ 865 h 1368"/>
              <a:gd name="T98" fmla="*/ 178 w 1485"/>
              <a:gd name="T99" fmla="*/ 1368 h 1368"/>
              <a:gd name="T100" fmla="*/ 1307 w 1485"/>
              <a:gd name="T101" fmla="*/ 1368 h 1368"/>
              <a:gd name="T102" fmla="*/ 941 w 1485"/>
              <a:gd name="T103" fmla="*/ 864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1368">
                <a:moveTo>
                  <a:pt x="1063" y="120"/>
                </a:moveTo>
                <a:cubicBezTo>
                  <a:pt x="1092" y="111"/>
                  <a:pt x="1117" y="101"/>
                  <a:pt x="1131" y="88"/>
                </a:cubicBezTo>
                <a:cubicBezTo>
                  <a:pt x="1131" y="88"/>
                  <a:pt x="1132" y="127"/>
                  <a:pt x="1154" y="171"/>
                </a:cubicBezTo>
                <a:cubicBezTo>
                  <a:pt x="1269" y="215"/>
                  <a:pt x="1284" y="318"/>
                  <a:pt x="1281" y="424"/>
                </a:cubicBezTo>
                <a:lnTo>
                  <a:pt x="1281" y="522"/>
                </a:lnTo>
                <a:cubicBezTo>
                  <a:pt x="1287" y="519"/>
                  <a:pt x="1293" y="518"/>
                  <a:pt x="1299" y="519"/>
                </a:cubicBezTo>
                <a:cubicBezTo>
                  <a:pt x="1319" y="525"/>
                  <a:pt x="1308" y="584"/>
                  <a:pt x="1299" y="619"/>
                </a:cubicBezTo>
                <a:cubicBezTo>
                  <a:pt x="1290" y="653"/>
                  <a:pt x="1264" y="674"/>
                  <a:pt x="1244" y="670"/>
                </a:cubicBezTo>
                <a:cubicBezTo>
                  <a:pt x="1230" y="762"/>
                  <a:pt x="1198" y="828"/>
                  <a:pt x="1153" y="871"/>
                </a:cubicBezTo>
                <a:cubicBezTo>
                  <a:pt x="1347" y="941"/>
                  <a:pt x="1485" y="1119"/>
                  <a:pt x="1485" y="1328"/>
                </a:cubicBezTo>
                <a:lnTo>
                  <a:pt x="1353" y="1328"/>
                </a:lnTo>
                <a:cubicBezTo>
                  <a:pt x="1338" y="1123"/>
                  <a:pt x="1209" y="938"/>
                  <a:pt x="1018" y="845"/>
                </a:cubicBezTo>
                <a:cubicBezTo>
                  <a:pt x="1047" y="800"/>
                  <a:pt x="1069" y="746"/>
                  <a:pt x="1083" y="682"/>
                </a:cubicBezTo>
                <a:cubicBezTo>
                  <a:pt x="1113" y="668"/>
                  <a:pt x="1137" y="638"/>
                  <a:pt x="1148" y="598"/>
                </a:cubicBezTo>
                <a:cubicBezTo>
                  <a:pt x="1157" y="564"/>
                  <a:pt x="1182" y="466"/>
                  <a:pt x="1129" y="436"/>
                </a:cubicBezTo>
                <a:lnTo>
                  <a:pt x="1129" y="373"/>
                </a:lnTo>
                <a:cubicBezTo>
                  <a:pt x="1131" y="316"/>
                  <a:pt x="1134" y="203"/>
                  <a:pt x="1063" y="120"/>
                </a:cubicBezTo>
                <a:close/>
                <a:moveTo>
                  <a:pt x="465" y="846"/>
                </a:moveTo>
                <a:cubicBezTo>
                  <a:pt x="438" y="802"/>
                  <a:pt x="418" y="748"/>
                  <a:pt x="405" y="682"/>
                </a:cubicBezTo>
                <a:cubicBezTo>
                  <a:pt x="372" y="668"/>
                  <a:pt x="344" y="635"/>
                  <a:pt x="334" y="596"/>
                </a:cubicBezTo>
                <a:cubicBezTo>
                  <a:pt x="324" y="556"/>
                  <a:pt x="306" y="465"/>
                  <a:pt x="358" y="436"/>
                </a:cubicBezTo>
                <a:lnTo>
                  <a:pt x="358" y="372"/>
                </a:lnTo>
                <a:cubicBezTo>
                  <a:pt x="358" y="352"/>
                  <a:pt x="357" y="334"/>
                  <a:pt x="357" y="316"/>
                </a:cubicBezTo>
                <a:cubicBezTo>
                  <a:pt x="355" y="256"/>
                  <a:pt x="356" y="204"/>
                  <a:pt x="372" y="161"/>
                </a:cubicBezTo>
                <a:cubicBezTo>
                  <a:pt x="175" y="193"/>
                  <a:pt x="206" y="281"/>
                  <a:pt x="206" y="424"/>
                </a:cubicBezTo>
                <a:lnTo>
                  <a:pt x="206" y="522"/>
                </a:lnTo>
                <a:cubicBezTo>
                  <a:pt x="200" y="519"/>
                  <a:pt x="194" y="518"/>
                  <a:pt x="188" y="519"/>
                </a:cubicBezTo>
                <a:cubicBezTo>
                  <a:pt x="168" y="525"/>
                  <a:pt x="174" y="582"/>
                  <a:pt x="183" y="617"/>
                </a:cubicBezTo>
                <a:cubicBezTo>
                  <a:pt x="192" y="651"/>
                  <a:pt x="223" y="674"/>
                  <a:pt x="243" y="670"/>
                </a:cubicBezTo>
                <a:cubicBezTo>
                  <a:pt x="258" y="766"/>
                  <a:pt x="288" y="830"/>
                  <a:pt x="329" y="872"/>
                </a:cubicBezTo>
                <a:cubicBezTo>
                  <a:pt x="137" y="943"/>
                  <a:pt x="0" y="1120"/>
                  <a:pt x="0" y="1328"/>
                </a:cubicBezTo>
                <a:lnTo>
                  <a:pt x="132" y="1328"/>
                </a:lnTo>
                <a:cubicBezTo>
                  <a:pt x="147" y="1124"/>
                  <a:pt x="275" y="939"/>
                  <a:pt x="465" y="846"/>
                </a:cubicBezTo>
                <a:close/>
                <a:moveTo>
                  <a:pt x="941" y="864"/>
                </a:moveTo>
                <a:cubicBezTo>
                  <a:pt x="990" y="816"/>
                  <a:pt x="1025" y="743"/>
                  <a:pt x="1041" y="642"/>
                </a:cubicBezTo>
                <a:cubicBezTo>
                  <a:pt x="1063" y="646"/>
                  <a:pt x="1092" y="624"/>
                  <a:pt x="1102" y="586"/>
                </a:cubicBezTo>
                <a:cubicBezTo>
                  <a:pt x="1112" y="547"/>
                  <a:pt x="1124" y="482"/>
                  <a:pt x="1102" y="476"/>
                </a:cubicBezTo>
                <a:cubicBezTo>
                  <a:pt x="1095" y="475"/>
                  <a:pt x="1088" y="476"/>
                  <a:pt x="1081" y="479"/>
                </a:cubicBezTo>
                <a:lnTo>
                  <a:pt x="1081" y="372"/>
                </a:lnTo>
                <a:cubicBezTo>
                  <a:pt x="1085" y="254"/>
                  <a:pt x="1069" y="141"/>
                  <a:pt x="941" y="92"/>
                </a:cubicBezTo>
                <a:cubicBezTo>
                  <a:pt x="918" y="44"/>
                  <a:pt x="916" y="0"/>
                  <a:pt x="916" y="0"/>
                </a:cubicBezTo>
                <a:cubicBezTo>
                  <a:pt x="859" y="52"/>
                  <a:pt x="640" y="73"/>
                  <a:pt x="640" y="73"/>
                </a:cubicBezTo>
                <a:lnTo>
                  <a:pt x="643" y="74"/>
                </a:lnTo>
                <a:cubicBezTo>
                  <a:pt x="366" y="102"/>
                  <a:pt x="406" y="202"/>
                  <a:pt x="406" y="372"/>
                </a:cubicBezTo>
                <a:lnTo>
                  <a:pt x="406" y="479"/>
                </a:lnTo>
                <a:cubicBezTo>
                  <a:pt x="399" y="476"/>
                  <a:pt x="392" y="475"/>
                  <a:pt x="386" y="476"/>
                </a:cubicBezTo>
                <a:cubicBezTo>
                  <a:pt x="363" y="482"/>
                  <a:pt x="370" y="545"/>
                  <a:pt x="380" y="584"/>
                </a:cubicBezTo>
                <a:cubicBezTo>
                  <a:pt x="390" y="622"/>
                  <a:pt x="424" y="647"/>
                  <a:pt x="446" y="642"/>
                </a:cubicBezTo>
                <a:cubicBezTo>
                  <a:pt x="463" y="749"/>
                  <a:pt x="496" y="819"/>
                  <a:pt x="541" y="865"/>
                </a:cubicBezTo>
                <a:cubicBezTo>
                  <a:pt x="329" y="943"/>
                  <a:pt x="178" y="1139"/>
                  <a:pt x="178" y="1368"/>
                </a:cubicBezTo>
                <a:lnTo>
                  <a:pt x="1307" y="1368"/>
                </a:lnTo>
                <a:cubicBezTo>
                  <a:pt x="1306" y="1137"/>
                  <a:pt x="1154" y="941"/>
                  <a:pt x="941" y="864"/>
                </a:cubicBezTo>
                <a:close/>
              </a:path>
            </a:pathLst>
          </a:custGeom>
          <a:solidFill>
            <a:srgbClr val="595959"/>
          </a:solidFill>
          <a:ln>
            <a:noFill/>
          </a:ln>
        </p:spPr>
      </p:sp>
      <p:sp>
        <p:nvSpPr>
          <p:cNvPr id="20" name="gearwheels-couple_31785">
            <a:extLst>
              <a:ext uri="{FF2B5EF4-FFF2-40B4-BE49-F238E27FC236}">
                <a16:creationId xmlns:a16="http://schemas.microsoft.com/office/drawing/2014/main" xmlns="" id="{8C2CCE12-7189-4B54-ABB6-4C36D05DF5D8}"/>
              </a:ext>
            </a:extLst>
          </p:cNvPr>
          <p:cNvSpPr>
            <a:spLocks noChangeAspect="1"/>
          </p:cNvSpPr>
          <p:nvPr/>
        </p:nvSpPr>
        <p:spPr bwMode="auto">
          <a:xfrm>
            <a:off x="2854636" y="3991350"/>
            <a:ext cx="603498" cy="609685"/>
          </a:xfrm>
          <a:custGeom>
            <a:avLst/>
            <a:gdLst>
              <a:gd name="T0" fmla="*/ 4165 w 6033"/>
              <a:gd name="T1" fmla="*/ 3494 h 6104"/>
              <a:gd name="T2" fmla="*/ 4030 w 6033"/>
              <a:gd name="T3" fmla="*/ 2533 h 6104"/>
              <a:gd name="T4" fmla="*/ 4030 w 6033"/>
              <a:gd name="T5" fmla="*/ 2391 h 6104"/>
              <a:gd name="T6" fmla="*/ 3550 w 6033"/>
              <a:gd name="T7" fmla="*/ 2054 h 6104"/>
              <a:gd name="T8" fmla="*/ 2598 w 6033"/>
              <a:gd name="T9" fmla="*/ 1945 h 6104"/>
              <a:gd name="T10" fmla="*/ 2498 w 6033"/>
              <a:gd name="T11" fmla="*/ 1562 h 6104"/>
              <a:gd name="T12" fmla="*/ 1920 w 6033"/>
              <a:gd name="T13" fmla="*/ 1662 h 6104"/>
              <a:gd name="T14" fmla="*/ 1162 w 6033"/>
              <a:gd name="T15" fmla="*/ 2256 h 6104"/>
              <a:gd name="T16" fmla="*/ 826 w 6033"/>
              <a:gd name="T17" fmla="*/ 2063 h 6104"/>
              <a:gd name="T18" fmla="*/ 460 w 6033"/>
              <a:gd name="T19" fmla="*/ 2471 h 6104"/>
              <a:gd name="T20" fmla="*/ 679 w 6033"/>
              <a:gd name="T21" fmla="*/ 2731 h 6104"/>
              <a:gd name="T22" fmla="*/ 101 w 6033"/>
              <a:gd name="T23" fmla="*/ 3494 h 6104"/>
              <a:gd name="T24" fmla="*/ 0 w 6033"/>
              <a:gd name="T25" fmla="*/ 4071 h 6104"/>
              <a:gd name="T26" fmla="*/ 346 w 6033"/>
              <a:gd name="T27" fmla="*/ 4172 h 6104"/>
              <a:gd name="T28" fmla="*/ 480 w 6033"/>
              <a:gd name="T29" fmla="*/ 5124 h 6104"/>
              <a:gd name="T30" fmla="*/ 817 w 6033"/>
              <a:gd name="T31" fmla="*/ 5603 h 6104"/>
              <a:gd name="T32" fmla="*/ 959 w 6033"/>
              <a:gd name="T33" fmla="*/ 5603 h 6104"/>
              <a:gd name="T34" fmla="*/ 1920 w 6033"/>
              <a:gd name="T35" fmla="*/ 5763 h 6104"/>
              <a:gd name="T36" fmla="*/ 2021 w 6033"/>
              <a:gd name="T37" fmla="*/ 6104 h 6104"/>
              <a:gd name="T38" fmla="*/ 2598 w 6033"/>
              <a:gd name="T39" fmla="*/ 6004 h 6104"/>
              <a:gd name="T40" fmla="*/ 3382 w 6033"/>
              <a:gd name="T41" fmla="*/ 5435 h 6104"/>
              <a:gd name="T42" fmla="*/ 3701 w 6033"/>
              <a:gd name="T43" fmla="*/ 5612 h 6104"/>
              <a:gd name="T44" fmla="*/ 4038 w 6033"/>
              <a:gd name="T45" fmla="*/ 5133 h 6104"/>
              <a:gd name="T46" fmla="*/ 4173 w 6033"/>
              <a:gd name="T47" fmla="*/ 4172 h 6104"/>
              <a:gd name="T48" fmla="*/ 4543 w 6033"/>
              <a:gd name="T49" fmla="*/ 4071 h 6104"/>
              <a:gd name="T50" fmla="*/ 4443 w 6033"/>
              <a:gd name="T51" fmla="*/ 3494 h 6104"/>
              <a:gd name="T52" fmla="*/ 1214 w 6033"/>
              <a:gd name="T53" fmla="*/ 3833 h 6104"/>
              <a:gd name="T54" fmla="*/ 3330 w 6033"/>
              <a:gd name="T55" fmla="*/ 3833 h 6104"/>
              <a:gd name="T56" fmla="*/ 2674 w 6033"/>
              <a:gd name="T57" fmla="*/ 3833 h 6104"/>
              <a:gd name="T58" fmla="*/ 1870 w 6033"/>
              <a:gd name="T59" fmla="*/ 3833 h 6104"/>
              <a:gd name="T60" fmla="*/ 2674 w 6033"/>
              <a:gd name="T61" fmla="*/ 3833 h 6104"/>
              <a:gd name="T62" fmla="*/ 5843 w 6033"/>
              <a:gd name="T63" fmla="*/ 1525 h 6104"/>
              <a:gd name="T64" fmla="*/ 5990 w 6033"/>
              <a:gd name="T65" fmla="*/ 987 h 6104"/>
              <a:gd name="T66" fmla="*/ 5921 w 6033"/>
              <a:gd name="T67" fmla="*/ 659 h 6104"/>
              <a:gd name="T68" fmla="*/ 5699 w 6033"/>
              <a:gd name="T69" fmla="*/ 686 h 6104"/>
              <a:gd name="T70" fmla="*/ 5424 w 6033"/>
              <a:gd name="T71" fmla="*/ 204 h 6104"/>
              <a:gd name="T72" fmla="*/ 5394 w 6033"/>
              <a:gd name="T73" fmla="*/ 129 h 6104"/>
              <a:gd name="T74" fmla="*/ 5068 w 6033"/>
              <a:gd name="T75" fmla="*/ 51 h 6104"/>
              <a:gd name="T76" fmla="*/ 4540 w 6033"/>
              <a:gd name="T77" fmla="*/ 194 h 6104"/>
              <a:gd name="T78" fmla="*/ 4405 w 6033"/>
              <a:gd name="T79" fmla="*/ 12 h 6104"/>
              <a:gd name="T80" fmla="*/ 4120 w 6033"/>
              <a:gd name="T81" fmla="*/ 187 h 6104"/>
              <a:gd name="T82" fmla="*/ 3843 w 6033"/>
              <a:gd name="T83" fmla="*/ 663 h 6104"/>
              <a:gd name="T84" fmla="*/ 3624 w 6033"/>
              <a:gd name="T85" fmla="*/ 631 h 6104"/>
              <a:gd name="T86" fmla="*/ 3515 w 6033"/>
              <a:gd name="T87" fmla="*/ 925 h 6104"/>
              <a:gd name="T88" fmla="*/ 3687 w 6033"/>
              <a:gd name="T89" fmla="*/ 1017 h 6104"/>
              <a:gd name="T90" fmla="*/ 3541 w 6033"/>
              <a:gd name="T91" fmla="*/ 1545 h 6104"/>
              <a:gd name="T92" fmla="*/ 3610 w 6033"/>
              <a:gd name="T93" fmla="*/ 1872 h 6104"/>
              <a:gd name="T94" fmla="*/ 3814 w 6033"/>
              <a:gd name="T95" fmla="*/ 1853 h 6104"/>
              <a:gd name="T96" fmla="*/ 4087 w 6033"/>
              <a:gd name="T97" fmla="*/ 2330 h 6104"/>
              <a:gd name="T98" fmla="*/ 4367 w 6033"/>
              <a:gd name="T99" fmla="*/ 2513 h 6104"/>
              <a:gd name="T100" fmla="*/ 4442 w 6033"/>
              <a:gd name="T101" fmla="*/ 2483 h 6104"/>
              <a:gd name="T102" fmla="*/ 4986 w 6033"/>
              <a:gd name="T103" fmla="*/ 2365 h 6104"/>
              <a:gd name="T104" fmla="*/ 5112 w 6033"/>
              <a:gd name="T105" fmla="*/ 2525 h 6104"/>
              <a:gd name="T106" fmla="*/ 5397 w 6033"/>
              <a:gd name="T107" fmla="*/ 2350 h 6104"/>
              <a:gd name="T108" fmla="*/ 5693 w 6033"/>
              <a:gd name="T109" fmla="*/ 1882 h 6104"/>
              <a:gd name="T110" fmla="*/ 5900 w 6033"/>
              <a:gd name="T111" fmla="*/ 1909 h 6104"/>
              <a:gd name="T112" fmla="*/ 5978 w 6033"/>
              <a:gd name="T113" fmla="*/ 1583 h 6104"/>
              <a:gd name="T114" fmla="*/ 4203 w 6033"/>
              <a:gd name="T115" fmla="*/ 1489 h 6104"/>
              <a:gd name="T116" fmla="*/ 5327 w 6033"/>
              <a:gd name="T117" fmla="*/ 1042 h 6104"/>
              <a:gd name="T118" fmla="*/ 4979 w 6033"/>
              <a:gd name="T119" fmla="*/ 1181 h 6104"/>
              <a:gd name="T120" fmla="*/ 4552 w 6033"/>
              <a:gd name="T121" fmla="*/ 1351 h 6104"/>
              <a:gd name="T122" fmla="*/ 4979 w 6033"/>
              <a:gd name="T123" fmla="*/ 1181 h 6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33" h="6104">
                <a:moveTo>
                  <a:pt x="4443" y="3494"/>
                </a:moveTo>
                <a:lnTo>
                  <a:pt x="4165" y="3494"/>
                </a:lnTo>
                <a:cubicBezTo>
                  <a:pt x="4112" y="3217"/>
                  <a:pt x="4000" y="2955"/>
                  <a:pt x="3836" y="2726"/>
                </a:cubicBezTo>
                <a:lnTo>
                  <a:pt x="4030" y="2533"/>
                </a:lnTo>
                <a:cubicBezTo>
                  <a:pt x="4048" y="2514"/>
                  <a:pt x="4059" y="2488"/>
                  <a:pt x="4059" y="2462"/>
                </a:cubicBezTo>
                <a:cubicBezTo>
                  <a:pt x="4059" y="2435"/>
                  <a:pt x="4048" y="2410"/>
                  <a:pt x="4030" y="2391"/>
                </a:cubicBezTo>
                <a:lnTo>
                  <a:pt x="3692" y="2054"/>
                </a:lnTo>
                <a:cubicBezTo>
                  <a:pt x="3653" y="2015"/>
                  <a:pt x="3590" y="2015"/>
                  <a:pt x="3550" y="2054"/>
                </a:cubicBezTo>
                <a:lnTo>
                  <a:pt x="3351" y="2253"/>
                </a:lnTo>
                <a:cubicBezTo>
                  <a:pt x="3125" y="2098"/>
                  <a:pt x="2867" y="1992"/>
                  <a:pt x="2598" y="1945"/>
                </a:cubicBezTo>
                <a:lnTo>
                  <a:pt x="2598" y="1662"/>
                </a:lnTo>
                <a:cubicBezTo>
                  <a:pt x="2598" y="1607"/>
                  <a:pt x="2553" y="1562"/>
                  <a:pt x="2498" y="1562"/>
                </a:cubicBezTo>
                <a:lnTo>
                  <a:pt x="2021" y="1562"/>
                </a:lnTo>
                <a:cubicBezTo>
                  <a:pt x="1965" y="1562"/>
                  <a:pt x="1920" y="1607"/>
                  <a:pt x="1920" y="1662"/>
                </a:cubicBezTo>
                <a:lnTo>
                  <a:pt x="1920" y="1945"/>
                </a:lnTo>
                <a:cubicBezTo>
                  <a:pt x="1649" y="1993"/>
                  <a:pt x="1390" y="2099"/>
                  <a:pt x="1162" y="2256"/>
                </a:cubicBezTo>
                <a:lnTo>
                  <a:pt x="968" y="2063"/>
                </a:lnTo>
                <a:cubicBezTo>
                  <a:pt x="929" y="2023"/>
                  <a:pt x="865" y="2023"/>
                  <a:pt x="826" y="2063"/>
                </a:cubicBezTo>
                <a:lnTo>
                  <a:pt x="489" y="2400"/>
                </a:lnTo>
                <a:cubicBezTo>
                  <a:pt x="470" y="2419"/>
                  <a:pt x="460" y="2444"/>
                  <a:pt x="460" y="2471"/>
                </a:cubicBezTo>
                <a:cubicBezTo>
                  <a:pt x="460" y="2497"/>
                  <a:pt x="470" y="2523"/>
                  <a:pt x="489" y="2542"/>
                </a:cubicBezTo>
                <a:lnTo>
                  <a:pt x="679" y="2731"/>
                </a:lnTo>
                <a:cubicBezTo>
                  <a:pt x="517" y="2959"/>
                  <a:pt x="406" y="3220"/>
                  <a:pt x="354" y="3494"/>
                </a:cubicBezTo>
                <a:lnTo>
                  <a:pt x="101" y="3494"/>
                </a:lnTo>
                <a:cubicBezTo>
                  <a:pt x="45" y="3494"/>
                  <a:pt x="0" y="3539"/>
                  <a:pt x="0" y="3594"/>
                </a:cubicBezTo>
                <a:lnTo>
                  <a:pt x="0" y="4071"/>
                </a:lnTo>
                <a:cubicBezTo>
                  <a:pt x="0" y="4127"/>
                  <a:pt x="45" y="4172"/>
                  <a:pt x="101" y="4172"/>
                </a:cubicBezTo>
                <a:lnTo>
                  <a:pt x="346" y="4172"/>
                </a:lnTo>
                <a:cubicBezTo>
                  <a:pt x="392" y="4448"/>
                  <a:pt x="498" y="4713"/>
                  <a:pt x="658" y="4946"/>
                </a:cubicBezTo>
                <a:lnTo>
                  <a:pt x="480" y="5124"/>
                </a:lnTo>
                <a:cubicBezTo>
                  <a:pt x="441" y="5163"/>
                  <a:pt x="441" y="5227"/>
                  <a:pt x="480" y="5266"/>
                </a:cubicBezTo>
                <a:lnTo>
                  <a:pt x="817" y="5603"/>
                </a:lnTo>
                <a:cubicBezTo>
                  <a:pt x="836" y="5622"/>
                  <a:pt x="862" y="5633"/>
                  <a:pt x="888" y="5633"/>
                </a:cubicBezTo>
                <a:cubicBezTo>
                  <a:pt x="915" y="5633"/>
                  <a:pt x="940" y="5622"/>
                  <a:pt x="959" y="5603"/>
                </a:cubicBezTo>
                <a:lnTo>
                  <a:pt x="1131" y="5431"/>
                </a:lnTo>
                <a:cubicBezTo>
                  <a:pt x="1367" y="5599"/>
                  <a:pt x="1636" y="5713"/>
                  <a:pt x="1920" y="5763"/>
                </a:cubicBezTo>
                <a:lnTo>
                  <a:pt x="1920" y="6004"/>
                </a:lnTo>
                <a:cubicBezTo>
                  <a:pt x="1920" y="6059"/>
                  <a:pt x="1965" y="6104"/>
                  <a:pt x="2021" y="6104"/>
                </a:cubicBezTo>
                <a:lnTo>
                  <a:pt x="2498" y="6104"/>
                </a:lnTo>
                <a:cubicBezTo>
                  <a:pt x="2553" y="6104"/>
                  <a:pt x="2598" y="6059"/>
                  <a:pt x="2598" y="6004"/>
                </a:cubicBezTo>
                <a:lnTo>
                  <a:pt x="2598" y="5763"/>
                </a:lnTo>
                <a:cubicBezTo>
                  <a:pt x="2880" y="5713"/>
                  <a:pt x="3148" y="5601"/>
                  <a:pt x="3382" y="5435"/>
                </a:cubicBezTo>
                <a:lnTo>
                  <a:pt x="3559" y="5612"/>
                </a:lnTo>
                <a:cubicBezTo>
                  <a:pt x="3597" y="5650"/>
                  <a:pt x="3664" y="5650"/>
                  <a:pt x="3701" y="5612"/>
                </a:cubicBezTo>
                <a:lnTo>
                  <a:pt x="4038" y="5275"/>
                </a:lnTo>
                <a:cubicBezTo>
                  <a:pt x="4078" y="5235"/>
                  <a:pt x="4078" y="5172"/>
                  <a:pt x="4038" y="5133"/>
                </a:cubicBezTo>
                <a:lnTo>
                  <a:pt x="3857" y="4951"/>
                </a:lnTo>
                <a:cubicBezTo>
                  <a:pt x="4019" y="4717"/>
                  <a:pt x="4126" y="4450"/>
                  <a:pt x="4173" y="4172"/>
                </a:cubicBezTo>
                <a:lnTo>
                  <a:pt x="4443" y="4172"/>
                </a:lnTo>
                <a:cubicBezTo>
                  <a:pt x="4498" y="4172"/>
                  <a:pt x="4543" y="4127"/>
                  <a:pt x="4543" y="4071"/>
                </a:cubicBezTo>
                <a:lnTo>
                  <a:pt x="4543" y="3594"/>
                </a:lnTo>
                <a:cubicBezTo>
                  <a:pt x="4543" y="3539"/>
                  <a:pt x="4498" y="3494"/>
                  <a:pt x="4443" y="3494"/>
                </a:cubicBezTo>
                <a:close/>
                <a:moveTo>
                  <a:pt x="2272" y="4891"/>
                </a:moveTo>
                <a:cubicBezTo>
                  <a:pt x="1687" y="4891"/>
                  <a:pt x="1214" y="4417"/>
                  <a:pt x="1214" y="3833"/>
                </a:cubicBezTo>
                <a:cubicBezTo>
                  <a:pt x="1214" y="3248"/>
                  <a:pt x="1687" y="2775"/>
                  <a:pt x="2272" y="2775"/>
                </a:cubicBezTo>
                <a:cubicBezTo>
                  <a:pt x="2856" y="2775"/>
                  <a:pt x="3330" y="3248"/>
                  <a:pt x="3330" y="3833"/>
                </a:cubicBezTo>
                <a:cubicBezTo>
                  <a:pt x="3330" y="4417"/>
                  <a:pt x="2856" y="4891"/>
                  <a:pt x="2272" y="4891"/>
                </a:cubicBezTo>
                <a:close/>
                <a:moveTo>
                  <a:pt x="2674" y="3833"/>
                </a:moveTo>
                <a:cubicBezTo>
                  <a:pt x="2674" y="4055"/>
                  <a:pt x="2494" y="4235"/>
                  <a:pt x="2272" y="4235"/>
                </a:cubicBezTo>
                <a:cubicBezTo>
                  <a:pt x="2050" y="4235"/>
                  <a:pt x="1870" y="4055"/>
                  <a:pt x="1870" y="3833"/>
                </a:cubicBezTo>
                <a:cubicBezTo>
                  <a:pt x="1870" y="3611"/>
                  <a:pt x="2050" y="3431"/>
                  <a:pt x="2272" y="3431"/>
                </a:cubicBezTo>
                <a:cubicBezTo>
                  <a:pt x="2494" y="3431"/>
                  <a:pt x="2674" y="3611"/>
                  <a:pt x="2674" y="3833"/>
                </a:cubicBezTo>
                <a:close/>
                <a:moveTo>
                  <a:pt x="5978" y="1583"/>
                </a:moveTo>
                <a:lnTo>
                  <a:pt x="5843" y="1525"/>
                </a:lnTo>
                <a:cubicBezTo>
                  <a:pt x="5879" y="1366"/>
                  <a:pt x="5880" y="1202"/>
                  <a:pt x="5846" y="1044"/>
                </a:cubicBezTo>
                <a:lnTo>
                  <a:pt x="5990" y="987"/>
                </a:lnTo>
                <a:cubicBezTo>
                  <a:pt x="6019" y="975"/>
                  <a:pt x="6033" y="942"/>
                  <a:pt x="6022" y="913"/>
                </a:cubicBezTo>
                <a:lnTo>
                  <a:pt x="5921" y="659"/>
                </a:lnTo>
                <a:cubicBezTo>
                  <a:pt x="5909" y="630"/>
                  <a:pt x="5876" y="616"/>
                  <a:pt x="5846" y="627"/>
                </a:cubicBezTo>
                <a:lnTo>
                  <a:pt x="5699" y="686"/>
                </a:lnTo>
                <a:cubicBezTo>
                  <a:pt x="5612" y="550"/>
                  <a:pt x="5497" y="435"/>
                  <a:pt x="5362" y="348"/>
                </a:cubicBezTo>
                <a:lnTo>
                  <a:pt x="5424" y="204"/>
                </a:lnTo>
                <a:cubicBezTo>
                  <a:pt x="5430" y="190"/>
                  <a:pt x="5430" y="175"/>
                  <a:pt x="5424" y="160"/>
                </a:cubicBezTo>
                <a:cubicBezTo>
                  <a:pt x="5419" y="146"/>
                  <a:pt x="5408" y="135"/>
                  <a:pt x="5394" y="129"/>
                </a:cubicBezTo>
                <a:lnTo>
                  <a:pt x="5144" y="21"/>
                </a:lnTo>
                <a:cubicBezTo>
                  <a:pt x="5115" y="9"/>
                  <a:pt x="5081" y="22"/>
                  <a:pt x="5068" y="51"/>
                </a:cubicBezTo>
                <a:lnTo>
                  <a:pt x="5005" y="199"/>
                </a:lnTo>
                <a:cubicBezTo>
                  <a:pt x="4851" y="164"/>
                  <a:pt x="4693" y="163"/>
                  <a:pt x="4540" y="194"/>
                </a:cubicBezTo>
                <a:lnTo>
                  <a:pt x="4480" y="44"/>
                </a:lnTo>
                <a:cubicBezTo>
                  <a:pt x="4468" y="15"/>
                  <a:pt x="4435" y="0"/>
                  <a:pt x="4405" y="12"/>
                </a:cubicBezTo>
                <a:lnTo>
                  <a:pt x="4152" y="113"/>
                </a:lnTo>
                <a:cubicBezTo>
                  <a:pt x="4123" y="125"/>
                  <a:pt x="4108" y="158"/>
                  <a:pt x="4120" y="187"/>
                </a:cubicBezTo>
                <a:lnTo>
                  <a:pt x="4180" y="337"/>
                </a:lnTo>
                <a:cubicBezTo>
                  <a:pt x="4046" y="420"/>
                  <a:pt x="3931" y="532"/>
                  <a:pt x="3843" y="663"/>
                </a:cubicBezTo>
                <a:lnTo>
                  <a:pt x="3699" y="601"/>
                </a:lnTo>
                <a:cubicBezTo>
                  <a:pt x="3670" y="589"/>
                  <a:pt x="3636" y="602"/>
                  <a:pt x="3624" y="631"/>
                </a:cubicBezTo>
                <a:lnTo>
                  <a:pt x="3516" y="881"/>
                </a:lnTo>
                <a:cubicBezTo>
                  <a:pt x="3510" y="896"/>
                  <a:pt x="3510" y="911"/>
                  <a:pt x="3515" y="925"/>
                </a:cubicBezTo>
                <a:cubicBezTo>
                  <a:pt x="3521" y="940"/>
                  <a:pt x="3532" y="951"/>
                  <a:pt x="3546" y="957"/>
                </a:cubicBezTo>
                <a:lnTo>
                  <a:pt x="3687" y="1017"/>
                </a:lnTo>
                <a:cubicBezTo>
                  <a:pt x="3649" y="1173"/>
                  <a:pt x="3645" y="1334"/>
                  <a:pt x="3675" y="1491"/>
                </a:cubicBezTo>
                <a:lnTo>
                  <a:pt x="3541" y="1545"/>
                </a:lnTo>
                <a:cubicBezTo>
                  <a:pt x="3512" y="1556"/>
                  <a:pt x="3497" y="1590"/>
                  <a:pt x="3509" y="1619"/>
                </a:cubicBezTo>
                <a:lnTo>
                  <a:pt x="3610" y="1872"/>
                </a:lnTo>
                <a:cubicBezTo>
                  <a:pt x="3621" y="1902"/>
                  <a:pt x="3655" y="1916"/>
                  <a:pt x="3684" y="1904"/>
                </a:cubicBezTo>
                <a:lnTo>
                  <a:pt x="3814" y="1853"/>
                </a:lnTo>
                <a:cubicBezTo>
                  <a:pt x="3897" y="1990"/>
                  <a:pt x="4009" y="2108"/>
                  <a:pt x="4143" y="2198"/>
                </a:cubicBezTo>
                <a:lnTo>
                  <a:pt x="4087" y="2330"/>
                </a:lnTo>
                <a:cubicBezTo>
                  <a:pt x="4074" y="2359"/>
                  <a:pt x="4087" y="2393"/>
                  <a:pt x="4117" y="2405"/>
                </a:cubicBezTo>
                <a:lnTo>
                  <a:pt x="4367" y="2513"/>
                </a:lnTo>
                <a:cubicBezTo>
                  <a:pt x="4381" y="2519"/>
                  <a:pt x="4397" y="2519"/>
                  <a:pt x="4411" y="2514"/>
                </a:cubicBezTo>
                <a:cubicBezTo>
                  <a:pt x="4425" y="2508"/>
                  <a:pt x="4436" y="2497"/>
                  <a:pt x="4442" y="2483"/>
                </a:cubicBezTo>
                <a:lnTo>
                  <a:pt x="4497" y="2355"/>
                </a:lnTo>
                <a:cubicBezTo>
                  <a:pt x="4658" y="2395"/>
                  <a:pt x="4825" y="2398"/>
                  <a:pt x="4986" y="2365"/>
                </a:cubicBezTo>
                <a:lnTo>
                  <a:pt x="5037" y="2493"/>
                </a:lnTo>
                <a:cubicBezTo>
                  <a:pt x="5049" y="2522"/>
                  <a:pt x="5082" y="2537"/>
                  <a:pt x="5112" y="2525"/>
                </a:cubicBezTo>
                <a:lnTo>
                  <a:pt x="5365" y="2424"/>
                </a:lnTo>
                <a:cubicBezTo>
                  <a:pt x="5394" y="2413"/>
                  <a:pt x="5409" y="2379"/>
                  <a:pt x="5397" y="2350"/>
                </a:cubicBezTo>
                <a:lnTo>
                  <a:pt x="5346" y="2222"/>
                </a:lnTo>
                <a:cubicBezTo>
                  <a:pt x="5485" y="2136"/>
                  <a:pt x="5604" y="2020"/>
                  <a:pt x="5693" y="1882"/>
                </a:cubicBezTo>
                <a:lnTo>
                  <a:pt x="5825" y="1939"/>
                </a:lnTo>
                <a:cubicBezTo>
                  <a:pt x="5852" y="1951"/>
                  <a:pt x="5888" y="1937"/>
                  <a:pt x="5900" y="1909"/>
                </a:cubicBezTo>
                <a:lnTo>
                  <a:pt x="6008" y="1658"/>
                </a:lnTo>
                <a:cubicBezTo>
                  <a:pt x="6020" y="1629"/>
                  <a:pt x="6007" y="1595"/>
                  <a:pt x="5978" y="1583"/>
                </a:cubicBezTo>
                <a:close/>
                <a:moveTo>
                  <a:pt x="4989" y="1828"/>
                </a:moveTo>
                <a:cubicBezTo>
                  <a:pt x="4678" y="1951"/>
                  <a:pt x="4327" y="1800"/>
                  <a:pt x="4203" y="1489"/>
                </a:cubicBezTo>
                <a:cubicBezTo>
                  <a:pt x="4080" y="1179"/>
                  <a:pt x="4231" y="828"/>
                  <a:pt x="4542" y="704"/>
                </a:cubicBezTo>
                <a:cubicBezTo>
                  <a:pt x="4852" y="581"/>
                  <a:pt x="5204" y="732"/>
                  <a:pt x="5327" y="1042"/>
                </a:cubicBezTo>
                <a:cubicBezTo>
                  <a:pt x="5451" y="1353"/>
                  <a:pt x="5299" y="1704"/>
                  <a:pt x="4989" y="1828"/>
                </a:cubicBezTo>
                <a:close/>
                <a:moveTo>
                  <a:pt x="4979" y="1181"/>
                </a:moveTo>
                <a:cubicBezTo>
                  <a:pt x="5025" y="1299"/>
                  <a:pt x="4968" y="1432"/>
                  <a:pt x="4850" y="1479"/>
                </a:cubicBezTo>
                <a:cubicBezTo>
                  <a:pt x="4732" y="1526"/>
                  <a:pt x="4599" y="1468"/>
                  <a:pt x="4552" y="1351"/>
                </a:cubicBezTo>
                <a:cubicBezTo>
                  <a:pt x="4505" y="1233"/>
                  <a:pt x="4563" y="1099"/>
                  <a:pt x="4680" y="1053"/>
                </a:cubicBezTo>
                <a:cubicBezTo>
                  <a:pt x="4798" y="1006"/>
                  <a:pt x="4932" y="1063"/>
                  <a:pt x="4979" y="1181"/>
                </a:cubicBezTo>
                <a:close/>
              </a:path>
            </a:pathLst>
          </a:custGeom>
          <a:solidFill>
            <a:srgbClr val="595959"/>
          </a:solidFill>
          <a:ln>
            <a:noFill/>
          </a:ln>
        </p:spPr>
      </p:sp>
      <p:sp>
        <p:nvSpPr>
          <p:cNvPr id="21" name="computer-worker-on-side-view_49711">
            <a:extLst>
              <a:ext uri="{FF2B5EF4-FFF2-40B4-BE49-F238E27FC236}">
                <a16:creationId xmlns:a16="http://schemas.microsoft.com/office/drawing/2014/main" xmlns="" id="{8BA66792-B707-4585-AF75-1372FEB21440}"/>
              </a:ext>
            </a:extLst>
          </p:cNvPr>
          <p:cNvSpPr>
            <a:spLocks noChangeAspect="1"/>
          </p:cNvSpPr>
          <p:nvPr/>
        </p:nvSpPr>
        <p:spPr bwMode="auto">
          <a:xfrm>
            <a:off x="906331" y="1243677"/>
            <a:ext cx="588649" cy="609685"/>
          </a:xfrm>
          <a:custGeom>
            <a:avLst/>
            <a:gdLst>
              <a:gd name="connsiteX0" fmla="*/ 307751 w 586469"/>
              <a:gd name="connsiteY0" fmla="*/ 301103 h 607427"/>
              <a:gd name="connsiteX1" fmla="*/ 468697 w 586469"/>
              <a:gd name="connsiteY1" fmla="*/ 301103 h 607427"/>
              <a:gd name="connsiteX2" fmla="*/ 546247 w 586469"/>
              <a:gd name="connsiteY2" fmla="*/ 301103 h 607427"/>
              <a:gd name="connsiteX3" fmla="*/ 586469 w 586469"/>
              <a:gd name="connsiteY3" fmla="*/ 301103 h 607427"/>
              <a:gd name="connsiteX4" fmla="*/ 586469 w 586469"/>
              <a:gd name="connsiteY4" fmla="*/ 332857 h 607427"/>
              <a:gd name="connsiteX5" fmla="*/ 546247 w 586469"/>
              <a:gd name="connsiteY5" fmla="*/ 332857 h 607427"/>
              <a:gd name="connsiteX6" fmla="*/ 468697 w 586469"/>
              <a:gd name="connsiteY6" fmla="*/ 332857 h 607427"/>
              <a:gd name="connsiteX7" fmla="*/ 307751 w 586469"/>
              <a:gd name="connsiteY7" fmla="*/ 332857 h 607427"/>
              <a:gd name="connsiteX8" fmla="*/ 295598 w 586469"/>
              <a:gd name="connsiteY8" fmla="*/ 320711 h 607427"/>
              <a:gd name="connsiteX9" fmla="*/ 295598 w 586469"/>
              <a:gd name="connsiteY9" fmla="*/ 313249 h 607427"/>
              <a:gd name="connsiteX10" fmla="*/ 307751 w 586469"/>
              <a:gd name="connsiteY10" fmla="*/ 301103 h 607427"/>
              <a:gd name="connsiteX11" fmla="*/ 122002 w 586469"/>
              <a:gd name="connsiteY11" fmla="*/ 165476 h 607427"/>
              <a:gd name="connsiteX12" fmla="*/ 145152 w 586469"/>
              <a:gd name="connsiteY12" fmla="*/ 188589 h 607427"/>
              <a:gd name="connsiteX13" fmla="*/ 145152 w 586469"/>
              <a:gd name="connsiteY13" fmla="*/ 323050 h 607427"/>
              <a:gd name="connsiteX14" fmla="*/ 122002 w 586469"/>
              <a:gd name="connsiteY14" fmla="*/ 346163 h 607427"/>
              <a:gd name="connsiteX15" fmla="*/ 98852 w 586469"/>
              <a:gd name="connsiteY15" fmla="*/ 323050 h 607427"/>
              <a:gd name="connsiteX16" fmla="*/ 98852 w 586469"/>
              <a:gd name="connsiteY16" fmla="*/ 270121 h 607427"/>
              <a:gd name="connsiteX17" fmla="*/ 24655 w 586469"/>
              <a:gd name="connsiteY17" fmla="*/ 361360 h 607427"/>
              <a:gd name="connsiteX18" fmla="*/ 110832 w 586469"/>
              <a:gd name="connsiteY18" fmla="*/ 454332 h 607427"/>
              <a:gd name="connsiteX19" fmla="*/ 134792 w 586469"/>
              <a:gd name="connsiteY19" fmla="*/ 439887 h 607427"/>
              <a:gd name="connsiteX20" fmla="*/ 330528 w 586469"/>
              <a:gd name="connsiteY20" fmla="*/ 439887 h 607427"/>
              <a:gd name="connsiteX21" fmla="*/ 330528 w 586469"/>
              <a:gd name="connsiteY21" fmla="*/ 494029 h 607427"/>
              <a:gd name="connsiteX22" fmla="*/ 134792 w 586469"/>
              <a:gd name="connsiteY22" fmla="*/ 494029 h 607427"/>
              <a:gd name="connsiteX23" fmla="*/ 110543 w 586469"/>
              <a:gd name="connsiteY23" fmla="*/ 479005 h 607427"/>
              <a:gd name="connsiteX24" fmla="*/ 0 w 586469"/>
              <a:gd name="connsiteY24" fmla="*/ 361360 h 607427"/>
              <a:gd name="connsiteX25" fmla="*/ 98852 w 586469"/>
              <a:gd name="connsiteY25" fmla="*/ 245101 h 607427"/>
              <a:gd name="connsiteX26" fmla="*/ 98852 w 586469"/>
              <a:gd name="connsiteY26" fmla="*/ 188589 h 607427"/>
              <a:gd name="connsiteX27" fmla="*/ 122002 w 586469"/>
              <a:gd name="connsiteY27" fmla="*/ 165476 h 607427"/>
              <a:gd name="connsiteX28" fmla="*/ 563182 w 586469"/>
              <a:gd name="connsiteY28" fmla="*/ 131818 h 607427"/>
              <a:gd name="connsiteX29" fmla="*/ 569952 w 586469"/>
              <a:gd name="connsiteY29" fmla="*/ 145572 h 607427"/>
              <a:gd name="connsiteX30" fmla="*/ 521637 w 586469"/>
              <a:gd name="connsiteY30" fmla="*/ 286290 h 607427"/>
              <a:gd name="connsiteX31" fmla="*/ 520017 w 586469"/>
              <a:gd name="connsiteY31" fmla="*/ 289353 h 607427"/>
              <a:gd name="connsiteX32" fmla="*/ 511164 w 586469"/>
              <a:gd name="connsiteY32" fmla="*/ 293976 h 607427"/>
              <a:gd name="connsiteX33" fmla="*/ 339372 w 586469"/>
              <a:gd name="connsiteY33" fmla="*/ 293976 h 607427"/>
              <a:gd name="connsiteX34" fmla="*/ 328552 w 586469"/>
              <a:gd name="connsiteY34" fmla="*/ 283169 h 607427"/>
              <a:gd name="connsiteX35" fmla="*/ 339372 w 586469"/>
              <a:gd name="connsiteY35" fmla="*/ 272363 h 607427"/>
              <a:gd name="connsiteX36" fmla="*/ 503584 w 586469"/>
              <a:gd name="connsiteY36" fmla="*/ 272363 h 607427"/>
              <a:gd name="connsiteX37" fmla="*/ 549469 w 586469"/>
              <a:gd name="connsiteY37" fmla="*/ 138579 h 607427"/>
              <a:gd name="connsiteX38" fmla="*/ 563182 w 586469"/>
              <a:gd name="connsiteY38" fmla="*/ 131818 h 607427"/>
              <a:gd name="connsiteX39" fmla="*/ 216578 w 586469"/>
              <a:gd name="connsiteY39" fmla="*/ 110153 h 607427"/>
              <a:gd name="connsiteX40" fmla="*/ 285152 w 586469"/>
              <a:gd name="connsiteY40" fmla="*/ 189719 h 607427"/>
              <a:gd name="connsiteX41" fmla="*/ 285152 w 586469"/>
              <a:gd name="connsiteY41" fmla="*/ 207632 h 607427"/>
              <a:gd name="connsiteX42" fmla="*/ 288798 w 586469"/>
              <a:gd name="connsiteY42" fmla="*/ 207632 h 607427"/>
              <a:gd name="connsiteX43" fmla="*/ 442961 w 586469"/>
              <a:gd name="connsiteY43" fmla="*/ 207689 h 607427"/>
              <a:gd name="connsiteX44" fmla="*/ 469754 w 586469"/>
              <a:gd name="connsiteY44" fmla="*/ 234500 h 607427"/>
              <a:gd name="connsiteX45" fmla="*/ 442961 w 586469"/>
              <a:gd name="connsiteY45" fmla="*/ 261254 h 607427"/>
              <a:gd name="connsiteX46" fmla="*/ 289550 w 586469"/>
              <a:gd name="connsiteY46" fmla="*/ 261254 h 607427"/>
              <a:gd name="connsiteX47" fmla="*/ 283300 w 586469"/>
              <a:gd name="connsiteY47" fmla="*/ 261022 h 607427"/>
              <a:gd name="connsiteX48" fmla="*/ 266750 w 586469"/>
              <a:gd name="connsiteY48" fmla="*/ 253569 h 607427"/>
              <a:gd name="connsiteX49" fmla="*/ 214147 w 586469"/>
              <a:gd name="connsiteY49" fmla="*/ 196249 h 607427"/>
              <a:gd name="connsiteX50" fmla="*/ 207782 w 586469"/>
              <a:gd name="connsiteY50" fmla="*/ 195960 h 607427"/>
              <a:gd name="connsiteX51" fmla="*/ 207492 w 586469"/>
              <a:gd name="connsiteY51" fmla="*/ 202316 h 607427"/>
              <a:gd name="connsiteX52" fmla="*/ 260095 w 586469"/>
              <a:gd name="connsiteY52" fmla="*/ 259636 h 607427"/>
              <a:gd name="connsiteX53" fmla="*/ 283185 w 586469"/>
              <a:gd name="connsiteY53" fmla="*/ 269805 h 607427"/>
              <a:gd name="connsiteX54" fmla="*/ 285152 w 586469"/>
              <a:gd name="connsiteY54" fmla="*/ 269805 h 607427"/>
              <a:gd name="connsiteX55" fmla="*/ 285152 w 586469"/>
              <a:gd name="connsiteY55" fmla="*/ 343304 h 607427"/>
              <a:gd name="connsiteX56" fmla="*/ 291286 w 586469"/>
              <a:gd name="connsiteY56" fmla="*/ 343304 h 607427"/>
              <a:gd name="connsiteX57" fmla="*/ 351123 w 586469"/>
              <a:gd name="connsiteY57" fmla="*/ 343304 h 607427"/>
              <a:gd name="connsiteX58" fmla="*/ 366979 w 586469"/>
              <a:gd name="connsiteY58" fmla="*/ 343304 h 607427"/>
              <a:gd name="connsiteX59" fmla="*/ 375428 w 586469"/>
              <a:gd name="connsiteY59" fmla="*/ 343304 h 607427"/>
              <a:gd name="connsiteX60" fmla="*/ 409975 w 586469"/>
              <a:gd name="connsiteY60" fmla="*/ 377685 h 607427"/>
              <a:gd name="connsiteX61" fmla="*/ 409975 w 586469"/>
              <a:gd name="connsiteY61" fmla="*/ 572989 h 607427"/>
              <a:gd name="connsiteX62" fmla="*/ 375428 w 586469"/>
              <a:gd name="connsiteY62" fmla="*/ 607427 h 607427"/>
              <a:gd name="connsiteX63" fmla="*/ 340822 w 586469"/>
              <a:gd name="connsiteY63" fmla="*/ 572989 h 607427"/>
              <a:gd name="connsiteX64" fmla="*/ 340822 w 586469"/>
              <a:gd name="connsiteY64" fmla="*/ 429169 h 607427"/>
              <a:gd name="connsiteX65" fmla="*/ 291286 w 586469"/>
              <a:gd name="connsiteY65" fmla="*/ 429169 h 607427"/>
              <a:gd name="connsiteX66" fmla="*/ 274273 w 586469"/>
              <a:gd name="connsiteY66" fmla="*/ 429169 h 607427"/>
              <a:gd name="connsiteX67" fmla="*/ 234401 w 586469"/>
              <a:gd name="connsiteY67" fmla="*/ 429169 h 607427"/>
              <a:gd name="connsiteX68" fmla="*/ 198523 w 586469"/>
              <a:gd name="connsiteY68" fmla="*/ 429169 h 607427"/>
              <a:gd name="connsiteX69" fmla="*/ 155584 w 586469"/>
              <a:gd name="connsiteY69" fmla="*/ 388606 h 607427"/>
              <a:gd name="connsiteX70" fmla="*/ 155526 w 586469"/>
              <a:gd name="connsiteY70" fmla="*/ 386237 h 607427"/>
              <a:gd name="connsiteX71" fmla="*/ 155584 w 586469"/>
              <a:gd name="connsiteY71" fmla="*/ 383868 h 607427"/>
              <a:gd name="connsiteX72" fmla="*/ 155584 w 586469"/>
              <a:gd name="connsiteY72" fmla="*/ 366302 h 607427"/>
              <a:gd name="connsiteX73" fmla="*/ 155526 w 586469"/>
              <a:gd name="connsiteY73" fmla="*/ 363586 h 607427"/>
              <a:gd name="connsiteX74" fmla="*/ 155526 w 586469"/>
              <a:gd name="connsiteY74" fmla="*/ 171113 h 607427"/>
              <a:gd name="connsiteX75" fmla="*/ 216578 w 586469"/>
              <a:gd name="connsiteY75" fmla="*/ 110153 h 607427"/>
              <a:gd name="connsiteX76" fmla="*/ 295599 w 586469"/>
              <a:gd name="connsiteY76" fmla="*/ 0 h 607427"/>
              <a:gd name="connsiteX77" fmla="*/ 362848 w 586469"/>
              <a:gd name="connsiteY77" fmla="*/ 67179 h 607427"/>
              <a:gd name="connsiteX78" fmla="*/ 295599 w 586469"/>
              <a:gd name="connsiteY78" fmla="*/ 134358 h 607427"/>
              <a:gd name="connsiteX79" fmla="*/ 228350 w 586469"/>
              <a:gd name="connsiteY79" fmla="*/ 67179 h 607427"/>
              <a:gd name="connsiteX80" fmla="*/ 295599 w 586469"/>
              <a:gd name="connsiteY8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6469" h="607427">
                <a:moveTo>
                  <a:pt x="307751" y="301103"/>
                </a:moveTo>
                <a:lnTo>
                  <a:pt x="468697" y="301103"/>
                </a:lnTo>
                <a:lnTo>
                  <a:pt x="546247" y="301103"/>
                </a:lnTo>
                <a:lnTo>
                  <a:pt x="586469" y="301103"/>
                </a:lnTo>
                <a:lnTo>
                  <a:pt x="586469" y="332857"/>
                </a:lnTo>
                <a:lnTo>
                  <a:pt x="546247" y="332857"/>
                </a:lnTo>
                <a:lnTo>
                  <a:pt x="468697" y="332857"/>
                </a:lnTo>
                <a:lnTo>
                  <a:pt x="307751" y="332857"/>
                </a:lnTo>
                <a:cubicBezTo>
                  <a:pt x="301038" y="332857"/>
                  <a:pt x="295598" y="327420"/>
                  <a:pt x="295598" y="320711"/>
                </a:cubicBezTo>
                <a:lnTo>
                  <a:pt x="295598" y="313249"/>
                </a:lnTo>
                <a:cubicBezTo>
                  <a:pt x="295598" y="306540"/>
                  <a:pt x="301038" y="301103"/>
                  <a:pt x="307751" y="301103"/>
                </a:cubicBezTo>
                <a:close/>
                <a:moveTo>
                  <a:pt x="122002" y="165476"/>
                </a:moveTo>
                <a:cubicBezTo>
                  <a:pt x="134792" y="165476"/>
                  <a:pt x="145152" y="175819"/>
                  <a:pt x="145152" y="188589"/>
                </a:cubicBezTo>
                <a:lnTo>
                  <a:pt x="145152" y="323050"/>
                </a:lnTo>
                <a:cubicBezTo>
                  <a:pt x="145152" y="335820"/>
                  <a:pt x="134792" y="346163"/>
                  <a:pt x="122002" y="346163"/>
                </a:cubicBezTo>
                <a:cubicBezTo>
                  <a:pt x="109211" y="346163"/>
                  <a:pt x="98852" y="335820"/>
                  <a:pt x="98852" y="323050"/>
                </a:cubicBezTo>
                <a:lnTo>
                  <a:pt x="98852" y="270121"/>
                </a:lnTo>
                <a:cubicBezTo>
                  <a:pt x="56545" y="279019"/>
                  <a:pt x="24655" y="316520"/>
                  <a:pt x="24655" y="361360"/>
                </a:cubicBezTo>
                <a:cubicBezTo>
                  <a:pt x="24655" y="410360"/>
                  <a:pt x="62679" y="450634"/>
                  <a:pt x="110832" y="454332"/>
                </a:cubicBezTo>
                <a:cubicBezTo>
                  <a:pt x="115346" y="445780"/>
                  <a:pt x="124375" y="439887"/>
                  <a:pt x="134792" y="439887"/>
                </a:cubicBezTo>
                <a:lnTo>
                  <a:pt x="330528" y="439887"/>
                </a:lnTo>
                <a:lnTo>
                  <a:pt x="330528" y="494029"/>
                </a:lnTo>
                <a:lnTo>
                  <a:pt x="134792" y="494029"/>
                </a:lnTo>
                <a:cubicBezTo>
                  <a:pt x="124201" y="494029"/>
                  <a:pt x="114999" y="487904"/>
                  <a:pt x="110543" y="479005"/>
                </a:cubicBezTo>
                <a:cubicBezTo>
                  <a:pt x="48963" y="475134"/>
                  <a:pt x="0" y="423823"/>
                  <a:pt x="0" y="361360"/>
                </a:cubicBezTo>
                <a:cubicBezTo>
                  <a:pt x="0" y="302941"/>
                  <a:pt x="42828" y="254288"/>
                  <a:pt x="98852" y="245101"/>
                </a:cubicBezTo>
                <a:lnTo>
                  <a:pt x="98852" y="188589"/>
                </a:lnTo>
                <a:cubicBezTo>
                  <a:pt x="98852" y="175819"/>
                  <a:pt x="109211" y="165476"/>
                  <a:pt x="122002" y="165476"/>
                </a:cubicBezTo>
                <a:close/>
                <a:moveTo>
                  <a:pt x="563182" y="131818"/>
                </a:moveTo>
                <a:cubicBezTo>
                  <a:pt x="568852" y="133783"/>
                  <a:pt x="571861" y="139909"/>
                  <a:pt x="569952" y="145572"/>
                </a:cubicBezTo>
                <a:lnTo>
                  <a:pt x="521637" y="286290"/>
                </a:lnTo>
                <a:cubicBezTo>
                  <a:pt x="521290" y="287446"/>
                  <a:pt x="520711" y="288428"/>
                  <a:pt x="520017" y="289353"/>
                </a:cubicBezTo>
                <a:cubicBezTo>
                  <a:pt x="518107" y="292127"/>
                  <a:pt x="514867" y="293976"/>
                  <a:pt x="511164" y="293976"/>
                </a:cubicBezTo>
                <a:lnTo>
                  <a:pt x="339372" y="293976"/>
                </a:lnTo>
                <a:cubicBezTo>
                  <a:pt x="333412" y="293976"/>
                  <a:pt x="328552" y="289122"/>
                  <a:pt x="328552" y="283169"/>
                </a:cubicBezTo>
                <a:cubicBezTo>
                  <a:pt x="328552" y="277217"/>
                  <a:pt x="333412" y="272363"/>
                  <a:pt x="339372" y="272363"/>
                </a:cubicBezTo>
                <a:lnTo>
                  <a:pt x="503584" y="272363"/>
                </a:lnTo>
                <a:lnTo>
                  <a:pt x="549469" y="138579"/>
                </a:lnTo>
                <a:cubicBezTo>
                  <a:pt x="551378" y="132916"/>
                  <a:pt x="557511" y="129911"/>
                  <a:pt x="563182" y="131818"/>
                </a:cubicBezTo>
                <a:close/>
                <a:moveTo>
                  <a:pt x="216578" y="110153"/>
                </a:moveTo>
                <a:lnTo>
                  <a:pt x="285152" y="189719"/>
                </a:lnTo>
                <a:lnTo>
                  <a:pt x="285152" y="207632"/>
                </a:lnTo>
                <a:lnTo>
                  <a:pt x="288798" y="207632"/>
                </a:lnTo>
                <a:lnTo>
                  <a:pt x="442961" y="207689"/>
                </a:lnTo>
                <a:cubicBezTo>
                  <a:pt x="457775" y="207689"/>
                  <a:pt x="469754" y="219708"/>
                  <a:pt x="469754" y="234500"/>
                </a:cubicBezTo>
                <a:cubicBezTo>
                  <a:pt x="469754" y="249293"/>
                  <a:pt x="457775" y="261254"/>
                  <a:pt x="442961" y="261254"/>
                </a:cubicBezTo>
                <a:lnTo>
                  <a:pt x="289550" y="261254"/>
                </a:lnTo>
                <a:cubicBezTo>
                  <a:pt x="289550" y="261254"/>
                  <a:pt x="283532" y="261022"/>
                  <a:pt x="283300" y="261022"/>
                </a:cubicBezTo>
                <a:cubicBezTo>
                  <a:pt x="276935" y="260791"/>
                  <a:pt x="271032" y="258249"/>
                  <a:pt x="266750" y="253569"/>
                </a:cubicBezTo>
                <a:lnTo>
                  <a:pt x="214147" y="196249"/>
                </a:lnTo>
                <a:cubicBezTo>
                  <a:pt x="212469" y="194400"/>
                  <a:pt x="209576" y="194284"/>
                  <a:pt x="207782" y="195960"/>
                </a:cubicBezTo>
                <a:cubicBezTo>
                  <a:pt x="205930" y="197635"/>
                  <a:pt x="205814" y="200467"/>
                  <a:pt x="207492" y="202316"/>
                </a:cubicBezTo>
                <a:lnTo>
                  <a:pt x="260095" y="259636"/>
                </a:lnTo>
                <a:cubicBezTo>
                  <a:pt x="266056" y="266107"/>
                  <a:pt x="274447" y="269805"/>
                  <a:pt x="283185" y="269805"/>
                </a:cubicBezTo>
                <a:cubicBezTo>
                  <a:pt x="283300" y="269805"/>
                  <a:pt x="285152" y="269805"/>
                  <a:pt x="285152" y="269805"/>
                </a:cubicBezTo>
                <a:lnTo>
                  <a:pt x="285152" y="343304"/>
                </a:lnTo>
                <a:lnTo>
                  <a:pt x="291286" y="343304"/>
                </a:lnTo>
                <a:lnTo>
                  <a:pt x="351123" y="343304"/>
                </a:lnTo>
                <a:lnTo>
                  <a:pt x="366979" y="343304"/>
                </a:lnTo>
                <a:lnTo>
                  <a:pt x="375428" y="343304"/>
                </a:lnTo>
                <a:cubicBezTo>
                  <a:pt x="394524" y="343304"/>
                  <a:pt x="409975" y="358674"/>
                  <a:pt x="409975" y="377685"/>
                </a:cubicBezTo>
                <a:lnTo>
                  <a:pt x="409975" y="572989"/>
                </a:lnTo>
                <a:cubicBezTo>
                  <a:pt x="409975" y="591999"/>
                  <a:pt x="394524" y="607427"/>
                  <a:pt x="375428" y="607427"/>
                </a:cubicBezTo>
                <a:cubicBezTo>
                  <a:pt x="356331" y="607427"/>
                  <a:pt x="340822" y="591999"/>
                  <a:pt x="340822" y="572989"/>
                </a:cubicBezTo>
                <a:lnTo>
                  <a:pt x="340822" y="429169"/>
                </a:lnTo>
                <a:lnTo>
                  <a:pt x="291286" y="429169"/>
                </a:lnTo>
                <a:lnTo>
                  <a:pt x="274273" y="429169"/>
                </a:lnTo>
                <a:lnTo>
                  <a:pt x="234401" y="429169"/>
                </a:lnTo>
                <a:lnTo>
                  <a:pt x="198523" y="429169"/>
                </a:lnTo>
                <a:cubicBezTo>
                  <a:pt x="175606" y="429169"/>
                  <a:pt x="156857" y="411256"/>
                  <a:pt x="155584" y="388606"/>
                </a:cubicBezTo>
                <a:cubicBezTo>
                  <a:pt x="155526" y="387797"/>
                  <a:pt x="155526" y="387046"/>
                  <a:pt x="155526" y="386237"/>
                </a:cubicBezTo>
                <a:cubicBezTo>
                  <a:pt x="155526" y="385428"/>
                  <a:pt x="155526" y="384619"/>
                  <a:pt x="155584" y="383868"/>
                </a:cubicBezTo>
                <a:lnTo>
                  <a:pt x="155584" y="366302"/>
                </a:lnTo>
                <a:cubicBezTo>
                  <a:pt x="155526" y="365377"/>
                  <a:pt x="155526" y="364453"/>
                  <a:pt x="155526" y="363586"/>
                </a:cubicBezTo>
                <a:lnTo>
                  <a:pt x="155526" y="171113"/>
                </a:lnTo>
                <a:cubicBezTo>
                  <a:pt x="155526" y="137426"/>
                  <a:pt x="182840" y="110153"/>
                  <a:pt x="216578" y="110153"/>
                </a:cubicBezTo>
                <a:close/>
                <a:moveTo>
                  <a:pt x="295599" y="0"/>
                </a:moveTo>
                <a:cubicBezTo>
                  <a:pt x="332740" y="0"/>
                  <a:pt x="362848" y="30077"/>
                  <a:pt x="362848" y="67179"/>
                </a:cubicBezTo>
                <a:cubicBezTo>
                  <a:pt x="362848" y="104281"/>
                  <a:pt x="332740" y="134358"/>
                  <a:pt x="295599" y="134358"/>
                </a:cubicBezTo>
                <a:cubicBezTo>
                  <a:pt x="258458" y="134358"/>
                  <a:pt x="228350" y="104281"/>
                  <a:pt x="228350" y="67179"/>
                </a:cubicBezTo>
                <a:cubicBezTo>
                  <a:pt x="228350" y="30077"/>
                  <a:pt x="258458" y="0"/>
                  <a:pt x="295599" y="0"/>
                </a:cubicBezTo>
                <a:close/>
              </a:path>
            </a:pathLst>
          </a:custGeom>
          <a:solidFill>
            <a:srgbClr val="595959"/>
          </a:solidFill>
          <a:ln>
            <a:noFill/>
          </a:ln>
        </p:spPr>
      </p:sp>
      <p:sp>
        <p:nvSpPr>
          <p:cNvPr id="23" name="signing-contract_66138">
            <a:extLst>
              <a:ext uri="{FF2B5EF4-FFF2-40B4-BE49-F238E27FC236}">
                <a16:creationId xmlns:a16="http://schemas.microsoft.com/office/drawing/2014/main" xmlns="" id="{E0AF5292-9831-4012-9746-E28AEE145B08}"/>
              </a:ext>
            </a:extLst>
          </p:cNvPr>
          <p:cNvSpPr>
            <a:spLocks noChangeAspect="1"/>
          </p:cNvSpPr>
          <p:nvPr/>
        </p:nvSpPr>
        <p:spPr bwMode="auto">
          <a:xfrm>
            <a:off x="2854636" y="2166444"/>
            <a:ext cx="609685" cy="594765"/>
          </a:xfrm>
          <a:custGeom>
            <a:avLst/>
            <a:gdLst>
              <a:gd name="T0" fmla="*/ 348 w 432"/>
              <a:gd name="T1" fmla="*/ 176 h 422"/>
              <a:gd name="T2" fmla="*/ 353 w 432"/>
              <a:gd name="T3" fmla="*/ 137 h 422"/>
              <a:gd name="T4" fmla="*/ 216 w 432"/>
              <a:gd name="T5" fmla="*/ 0 h 422"/>
              <a:gd name="T6" fmla="*/ 78 w 432"/>
              <a:gd name="T7" fmla="*/ 137 h 422"/>
              <a:gd name="T8" fmla="*/ 84 w 432"/>
              <a:gd name="T9" fmla="*/ 176 h 422"/>
              <a:gd name="T10" fmla="*/ 27 w 432"/>
              <a:gd name="T11" fmla="*/ 328 h 422"/>
              <a:gd name="T12" fmla="*/ 70 w 432"/>
              <a:gd name="T13" fmla="*/ 290 h 422"/>
              <a:gd name="T14" fmla="*/ 101 w 432"/>
              <a:gd name="T15" fmla="*/ 351 h 422"/>
              <a:gd name="T16" fmla="*/ 65 w 432"/>
              <a:gd name="T17" fmla="*/ 384 h 422"/>
              <a:gd name="T18" fmla="*/ 135 w 432"/>
              <a:gd name="T19" fmla="*/ 422 h 422"/>
              <a:gd name="T20" fmla="*/ 196 w 432"/>
              <a:gd name="T21" fmla="*/ 402 h 422"/>
              <a:gd name="T22" fmla="*/ 216 w 432"/>
              <a:gd name="T23" fmla="*/ 404 h 422"/>
              <a:gd name="T24" fmla="*/ 236 w 432"/>
              <a:gd name="T25" fmla="*/ 402 h 422"/>
              <a:gd name="T26" fmla="*/ 297 w 432"/>
              <a:gd name="T27" fmla="*/ 422 h 422"/>
              <a:gd name="T28" fmla="*/ 367 w 432"/>
              <a:gd name="T29" fmla="*/ 384 h 422"/>
              <a:gd name="T30" fmla="*/ 330 w 432"/>
              <a:gd name="T31" fmla="*/ 351 h 422"/>
              <a:gd name="T32" fmla="*/ 362 w 432"/>
              <a:gd name="T33" fmla="*/ 290 h 422"/>
              <a:gd name="T34" fmla="*/ 404 w 432"/>
              <a:gd name="T35" fmla="*/ 328 h 422"/>
              <a:gd name="T36" fmla="*/ 348 w 432"/>
              <a:gd name="T37" fmla="*/ 17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2" h="422">
                <a:moveTo>
                  <a:pt x="348" y="176"/>
                </a:moveTo>
                <a:cubicBezTo>
                  <a:pt x="351" y="164"/>
                  <a:pt x="353" y="151"/>
                  <a:pt x="353" y="137"/>
                </a:cubicBezTo>
                <a:cubicBezTo>
                  <a:pt x="353" y="61"/>
                  <a:pt x="292" y="0"/>
                  <a:pt x="216" y="0"/>
                </a:cubicBezTo>
                <a:cubicBezTo>
                  <a:pt x="140" y="0"/>
                  <a:pt x="78" y="61"/>
                  <a:pt x="78" y="137"/>
                </a:cubicBezTo>
                <a:cubicBezTo>
                  <a:pt x="78" y="151"/>
                  <a:pt x="80" y="164"/>
                  <a:pt x="84" y="176"/>
                </a:cubicBezTo>
                <a:cubicBezTo>
                  <a:pt x="67" y="190"/>
                  <a:pt x="0" y="250"/>
                  <a:pt x="27" y="328"/>
                </a:cubicBezTo>
                <a:cubicBezTo>
                  <a:pt x="27" y="328"/>
                  <a:pt x="51" y="326"/>
                  <a:pt x="70" y="290"/>
                </a:cubicBezTo>
                <a:cubicBezTo>
                  <a:pt x="76" y="313"/>
                  <a:pt x="86" y="334"/>
                  <a:pt x="101" y="351"/>
                </a:cubicBezTo>
                <a:cubicBezTo>
                  <a:pt x="80" y="357"/>
                  <a:pt x="65" y="370"/>
                  <a:pt x="65" y="384"/>
                </a:cubicBezTo>
                <a:cubicBezTo>
                  <a:pt x="65" y="405"/>
                  <a:pt x="96" y="422"/>
                  <a:pt x="135" y="422"/>
                </a:cubicBezTo>
                <a:cubicBezTo>
                  <a:pt x="161" y="422"/>
                  <a:pt x="184" y="414"/>
                  <a:pt x="196" y="402"/>
                </a:cubicBezTo>
                <a:cubicBezTo>
                  <a:pt x="202" y="403"/>
                  <a:pt x="209" y="404"/>
                  <a:pt x="216" y="404"/>
                </a:cubicBezTo>
                <a:cubicBezTo>
                  <a:pt x="223" y="404"/>
                  <a:pt x="229" y="403"/>
                  <a:pt x="236" y="402"/>
                </a:cubicBezTo>
                <a:cubicBezTo>
                  <a:pt x="248" y="414"/>
                  <a:pt x="271" y="422"/>
                  <a:pt x="297" y="422"/>
                </a:cubicBezTo>
                <a:cubicBezTo>
                  <a:pt x="335" y="422"/>
                  <a:pt x="367" y="405"/>
                  <a:pt x="367" y="384"/>
                </a:cubicBezTo>
                <a:cubicBezTo>
                  <a:pt x="367" y="370"/>
                  <a:pt x="352" y="357"/>
                  <a:pt x="330" y="351"/>
                </a:cubicBezTo>
                <a:cubicBezTo>
                  <a:pt x="345" y="334"/>
                  <a:pt x="356" y="313"/>
                  <a:pt x="362" y="290"/>
                </a:cubicBezTo>
                <a:cubicBezTo>
                  <a:pt x="381" y="326"/>
                  <a:pt x="404" y="328"/>
                  <a:pt x="404" y="328"/>
                </a:cubicBezTo>
                <a:cubicBezTo>
                  <a:pt x="432" y="250"/>
                  <a:pt x="365" y="190"/>
                  <a:pt x="348" y="176"/>
                </a:cubicBezTo>
                <a:close/>
              </a:path>
            </a:pathLst>
          </a:custGeom>
          <a:solidFill>
            <a:srgbClr val="595959"/>
          </a:solidFill>
          <a:ln>
            <a:noFill/>
          </a:ln>
        </p:spPr>
        <p:txBody>
          <a:bodyPr/>
          <a:lstStyle/>
          <a:p>
            <a:endParaRPr lang="zh-CN" altLang="en-US"/>
          </a:p>
        </p:txBody>
      </p:sp>
      <p:sp>
        <p:nvSpPr>
          <p:cNvPr id="24" name="renminbi_153111">
            <a:extLst>
              <a:ext uri="{FF2B5EF4-FFF2-40B4-BE49-F238E27FC236}">
                <a16:creationId xmlns:a16="http://schemas.microsoft.com/office/drawing/2014/main" xmlns="" id="{530BB986-CB95-4587-9CDB-B92BA417B104}"/>
              </a:ext>
            </a:extLst>
          </p:cNvPr>
          <p:cNvSpPr>
            <a:spLocks noChangeAspect="1"/>
          </p:cNvSpPr>
          <p:nvPr/>
        </p:nvSpPr>
        <p:spPr bwMode="auto">
          <a:xfrm>
            <a:off x="1937690" y="2151524"/>
            <a:ext cx="386227" cy="609685"/>
          </a:xfrm>
          <a:custGeom>
            <a:avLst/>
            <a:gdLst>
              <a:gd name="T0" fmla="*/ 2600 w 2800"/>
              <a:gd name="T1" fmla="*/ 2561 h 4428"/>
              <a:gd name="T2" fmla="*/ 1600 w 2800"/>
              <a:gd name="T3" fmla="*/ 2561 h 4428"/>
              <a:gd name="T4" fmla="*/ 1600 w 2800"/>
              <a:gd name="T5" fmla="*/ 2161 h 4428"/>
              <a:gd name="T6" fmla="*/ 2600 w 2800"/>
              <a:gd name="T7" fmla="*/ 2161 h 4428"/>
              <a:gd name="T8" fmla="*/ 2800 w 2800"/>
              <a:gd name="T9" fmla="*/ 1961 h 4428"/>
              <a:gd name="T10" fmla="*/ 2600 w 2800"/>
              <a:gd name="T11" fmla="*/ 1761 h 4428"/>
              <a:gd name="T12" fmla="*/ 1735 w 2800"/>
              <a:gd name="T13" fmla="*/ 1761 h 4428"/>
              <a:gd name="T14" fmla="*/ 2509 w 2800"/>
              <a:gd name="T15" fmla="*/ 323 h 4428"/>
              <a:gd name="T16" fmla="*/ 2428 w 2800"/>
              <a:gd name="T17" fmla="*/ 52 h 4428"/>
              <a:gd name="T18" fmla="*/ 2157 w 2800"/>
              <a:gd name="T19" fmla="*/ 133 h 4428"/>
              <a:gd name="T20" fmla="*/ 1400 w 2800"/>
              <a:gd name="T21" fmla="*/ 1540 h 4428"/>
              <a:gd name="T22" fmla="*/ 643 w 2800"/>
              <a:gd name="T23" fmla="*/ 133 h 4428"/>
              <a:gd name="T24" fmla="*/ 372 w 2800"/>
              <a:gd name="T25" fmla="*/ 52 h 4428"/>
              <a:gd name="T26" fmla="*/ 291 w 2800"/>
              <a:gd name="T27" fmla="*/ 323 h 4428"/>
              <a:gd name="T28" fmla="*/ 1065 w 2800"/>
              <a:gd name="T29" fmla="*/ 1761 h 4428"/>
              <a:gd name="T30" fmla="*/ 200 w 2800"/>
              <a:gd name="T31" fmla="*/ 1761 h 4428"/>
              <a:gd name="T32" fmla="*/ 0 w 2800"/>
              <a:gd name="T33" fmla="*/ 1961 h 4428"/>
              <a:gd name="T34" fmla="*/ 200 w 2800"/>
              <a:gd name="T35" fmla="*/ 2161 h 4428"/>
              <a:gd name="T36" fmla="*/ 1200 w 2800"/>
              <a:gd name="T37" fmla="*/ 2161 h 4428"/>
              <a:gd name="T38" fmla="*/ 1200 w 2800"/>
              <a:gd name="T39" fmla="*/ 2561 h 4428"/>
              <a:gd name="T40" fmla="*/ 200 w 2800"/>
              <a:gd name="T41" fmla="*/ 2561 h 4428"/>
              <a:gd name="T42" fmla="*/ 0 w 2800"/>
              <a:gd name="T43" fmla="*/ 2761 h 4428"/>
              <a:gd name="T44" fmla="*/ 200 w 2800"/>
              <a:gd name="T45" fmla="*/ 2961 h 4428"/>
              <a:gd name="T46" fmla="*/ 1200 w 2800"/>
              <a:gd name="T47" fmla="*/ 2961 h 4428"/>
              <a:gd name="T48" fmla="*/ 1200 w 2800"/>
              <a:gd name="T49" fmla="*/ 4228 h 4428"/>
              <a:gd name="T50" fmla="*/ 1400 w 2800"/>
              <a:gd name="T51" fmla="*/ 4428 h 4428"/>
              <a:gd name="T52" fmla="*/ 1600 w 2800"/>
              <a:gd name="T53" fmla="*/ 4228 h 4428"/>
              <a:gd name="T54" fmla="*/ 1600 w 2800"/>
              <a:gd name="T55" fmla="*/ 2961 h 4428"/>
              <a:gd name="T56" fmla="*/ 2600 w 2800"/>
              <a:gd name="T57" fmla="*/ 2961 h 4428"/>
              <a:gd name="T58" fmla="*/ 2800 w 2800"/>
              <a:gd name="T59" fmla="*/ 2761 h 4428"/>
              <a:gd name="T60" fmla="*/ 2600 w 2800"/>
              <a:gd name="T61" fmla="*/ 2561 h 4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00" h="4428">
                <a:moveTo>
                  <a:pt x="2600" y="2561"/>
                </a:moveTo>
                <a:lnTo>
                  <a:pt x="1600" y="2561"/>
                </a:lnTo>
                <a:lnTo>
                  <a:pt x="1600" y="2161"/>
                </a:lnTo>
                <a:lnTo>
                  <a:pt x="2600" y="2161"/>
                </a:lnTo>
                <a:cubicBezTo>
                  <a:pt x="2710" y="2161"/>
                  <a:pt x="2800" y="2072"/>
                  <a:pt x="2800" y="1961"/>
                </a:cubicBezTo>
                <a:cubicBezTo>
                  <a:pt x="2800" y="1851"/>
                  <a:pt x="2710" y="1761"/>
                  <a:pt x="2600" y="1761"/>
                </a:cubicBezTo>
                <a:lnTo>
                  <a:pt x="1735" y="1761"/>
                </a:lnTo>
                <a:lnTo>
                  <a:pt x="2509" y="323"/>
                </a:lnTo>
                <a:cubicBezTo>
                  <a:pt x="2562" y="226"/>
                  <a:pt x="2525" y="104"/>
                  <a:pt x="2428" y="52"/>
                </a:cubicBezTo>
                <a:cubicBezTo>
                  <a:pt x="2331" y="0"/>
                  <a:pt x="2210" y="36"/>
                  <a:pt x="2157" y="133"/>
                </a:cubicBezTo>
                <a:lnTo>
                  <a:pt x="1400" y="1540"/>
                </a:lnTo>
                <a:lnTo>
                  <a:pt x="643" y="133"/>
                </a:lnTo>
                <a:cubicBezTo>
                  <a:pt x="590" y="36"/>
                  <a:pt x="469" y="0"/>
                  <a:pt x="372" y="52"/>
                </a:cubicBezTo>
                <a:cubicBezTo>
                  <a:pt x="275" y="104"/>
                  <a:pt x="238" y="226"/>
                  <a:pt x="291" y="323"/>
                </a:cubicBezTo>
                <a:lnTo>
                  <a:pt x="1065" y="1761"/>
                </a:lnTo>
                <a:lnTo>
                  <a:pt x="200" y="1761"/>
                </a:lnTo>
                <a:cubicBezTo>
                  <a:pt x="90" y="1761"/>
                  <a:pt x="0" y="1851"/>
                  <a:pt x="0" y="1961"/>
                </a:cubicBezTo>
                <a:cubicBezTo>
                  <a:pt x="0" y="2072"/>
                  <a:pt x="90" y="2161"/>
                  <a:pt x="200" y="2161"/>
                </a:cubicBezTo>
                <a:lnTo>
                  <a:pt x="1200" y="2161"/>
                </a:lnTo>
                <a:lnTo>
                  <a:pt x="1200" y="2561"/>
                </a:lnTo>
                <a:lnTo>
                  <a:pt x="200" y="2561"/>
                </a:lnTo>
                <a:cubicBezTo>
                  <a:pt x="90" y="2561"/>
                  <a:pt x="0" y="2651"/>
                  <a:pt x="0" y="2761"/>
                </a:cubicBezTo>
                <a:cubicBezTo>
                  <a:pt x="0" y="2872"/>
                  <a:pt x="90" y="2961"/>
                  <a:pt x="200" y="2961"/>
                </a:cubicBezTo>
                <a:lnTo>
                  <a:pt x="1200" y="2961"/>
                </a:lnTo>
                <a:lnTo>
                  <a:pt x="1200" y="4228"/>
                </a:lnTo>
                <a:cubicBezTo>
                  <a:pt x="1200" y="4338"/>
                  <a:pt x="1290" y="4428"/>
                  <a:pt x="1400" y="4428"/>
                </a:cubicBezTo>
                <a:cubicBezTo>
                  <a:pt x="1510" y="4428"/>
                  <a:pt x="1600" y="4338"/>
                  <a:pt x="1600" y="4228"/>
                </a:cubicBezTo>
                <a:lnTo>
                  <a:pt x="1600" y="2961"/>
                </a:lnTo>
                <a:lnTo>
                  <a:pt x="2600" y="2961"/>
                </a:lnTo>
                <a:cubicBezTo>
                  <a:pt x="2710" y="2961"/>
                  <a:pt x="2800" y="2872"/>
                  <a:pt x="2800" y="2761"/>
                </a:cubicBezTo>
                <a:cubicBezTo>
                  <a:pt x="2800" y="2651"/>
                  <a:pt x="2710" y="2561"/>
                  <a:pt x="2600" y="2561"/>
                </a:cubicBezTo>
                <a:close/>
              </a:path>
            </a:pathLst>
          </a:custGeom>
          <a:solidFill>
            <a:srgbClr val="595959"/>
          </a:solidFill>
          <a:ln>
            <a:noFill/>
          </a:ln>
        </p:spPr>
      </p:sp>
      <p:sp>
        <p:nvSpPr>
          <p:cNvPr id="25" name="appartments_160217">
            <a:extLst>
              <a:ext uri="{FF2B5EF4-FFF2-40B4-BE49-F238E27FC236}">
                <a16:creationId xmlns:a16="http://schemas.microsoft.com/office/drawing/2014/main" xmlns="" id="{AE8A3A1D-A076-4FCE-8256-A8616999419C}"/>
              </a:ext>
            </a:extLst>
          </p:cNvPr>
          <p:cNvSpPr>
            <a:spLocks noChangeAspect="1"/>
          </p:cNvSpPr>
          <p:nvPr/>
        </p:nvSpPr>
        <p:spPr bwMode="auto">
          <a:xfrm>
            <a:off x="4742793" y="3089518"/>
            <a:ext cx="609685" cy="608884"/>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595959"/>
          </a:solidFill>
          <a:ln>
            <a:noFill/>
          </a:ln>
        </p:spPr>
      </p:sp>
      <p:sp>
        <p:nvSpPr>
          <p:cNvPr id="26" name="smartphone_159860">
            <a:extLst>
              <a:ext uri="{FF2B5EF4-FFF2-40B4-BE49-F238E27FC236}">
                <a16:creationId xmlns:a16="http://schemas.microsoft.com/office/drawing/2014/main" xmlns="" id="{F6CF1278-2F8D-4000-8635-B4C7357E5B10}"/>
              </a:ext>
            </a:extLst>
          </p:cNvPr>
          <p:cNvSpPr>
            <a:spLocks noChangeAspect="1"/>
          </p:cNvSpPr>
          <p:nvPr/>
        </p:nvSpPr>
        <p:spPr bwMode="auto">
          <a:xfrm>
            <a:off x="2854636" y="3088717"/>
            <a:ext cx="367773" cy="609685"/>
          </a:xfrm>
          <a:custGeom>
            <a:avLst/>
            <a:gdLst>
              <a:gd name="connsiteX0" fmla="*/ 151631 w 364964"/>
              <a:gd name="connsiteY0" fmla="*/ 514916 h 605028"/>
              <a:gd name="connsiteX1" fmla="*/ 213192 w 364964"/>
              <a:gd name="connsiteY1" fmla="*/ 514916 h 605028"/>
              <a:gd name="connsiteX2" fmla="*/ 228420 w 364964"/>
              <a:gd name="connsiteY2" fmla="*/ 530123 h 605028"/>
              <a:gd name="connsiteX3" fmla="*/ 213192 w 364964"/>
              <a:gd name="connsiteY3" fmla="*/ 545330 h 605028"/>
              <a:gd name="connsiteX4" fmla="*/ 151631 w 364964"/>
              <a:gd name="connsiteY4" fmla="*/ 545330 h 605028"/>
              <a:gd name="connsiteX5" fmla="*/ 136403 w 364964"/>
              <a:gd name="connsiteY5" fmla="*/ 530123 h 605028"/>
              <a:gd name="connsiteX6" fmla="*/ 151631 w 364964"/>
              <a:gd name="connsiteY6" fmla="*/ 514916 h 605028"/>
              <a:gd name="connsiteX7" fmla="*/ 30359 w 364964"/>
              <a:gd name="connsiteY7" fmla="*/ 482854 h 605028"/>
              <a:gd name="connsiteX8" fmla="*/ 30359 w 364964"/>
              <a:gd name="connsiteY8" fmla="*/ 557938 h 605028"/>
              <a:gd name="connsiteX9" fmla="*/ 47071 w 364964"/>
              <a:gd name="connsiteY9" fmla="*/ 574624 h 605028"/>
              <a:gd name="connsiteX10" fmla="*/ 317800 w 364964"/>
              <a:gd name="connsiteY10" fmla="*/ 574624 h 605028"/>
              <a:gd name="connsiteX11" fmla="*/ 334512 w 364964"/>
              <a:gd name="connsiteY11" fmla="*/ 557938 h 605028"/>
              <a:gd name="connsiteX12" fmla="*/ 334512 w 364964"/>
              <a:gd name="connsiteY12" fmla="*/ 482854 h 605028"/>
              <a:gd name="connsiteX13" fmla="*/ 30359 w 364964"/>
              <a:gd name="connsiteY13" fmla="*/ 108918 h 605028"/>
              <a:gd name="connsiteX14" fmla="*/ 30359 w 364964"/>
              <a:gd name="connsiteY14" fmla="*/ 452728 h 605028"/>
              <a:gd name="connsiteX15" fmla="*/ 334512 w 364964"/>
              <a:gd name="connsiteY15" fmla="*/ 452728 h 605028"/>
              <a:gd name="connsiteX16" fmla="*/ 334512 w 364964"/>
              <a:gd name="connsiteY16" fmla="*/ 108918 h 605028"/>
              <a:gd name="connsiteX17" fmla="*/ 47071 w 364964"/>
              <a:gd name="connsiteY17" fmla="*/ 30312 h 605028"/>
              <a:gd name="connsiteX18" fmla="*/ 30359 w 364964"/>
              <a:gd name="connsiteY18" fmla="*/ 46997 h 605028"/>
              <a:gd name="connsiteX19" fmla="*/ 30359 w 364964"/>
              <a:gd name="connsiteY19" fmla="*/ 78606 h 605028"/>
              <a:gd name="connsiteX20" fmla="*/ 334605 w 364964"/>
              <a:gd name="connsiteY20" fmla="*/ 78606 h 605028"/>
              <a:gd name="connsiteX21" fmla="*/ 334605 w 364964"/>
              <a:gd name="connsiteY21" fmla="*/ 46997 h 605028"/>
              <a:gd name="connsiteX22" fmla="*/ 317893 w 364964"/>
              <a:gd name="connsiteY22" fmla="*/ 30312 h 605028"/>
              <a:gd name="connsiteX23" fmla="*/ 47071 w 364964"/>
              <a:gd name="connsiteY23" fmla="*/ 0 h 605028"/>
              <a:gd name="connsiteX24" fmla="*/ 317893 w 364964"/>
              <a:gd name="connsiteY24" fmla="*/ 0 h 605028"/>
              <a:gd name="connsiteX25" fmla="*/ 364964 w 364964"/>
              <a:gd name="connsiteY25" fmla="*/ 46997 h 605028"/>
              <a:gd name="connsiteX26" fmla="*/ 364964 w 364964"/>
              <a:gd name="connsiteY26" fmla="*/ 557938 h 605028"/>
              <a:gd name="connsiteX27" fmla="*/ 317893 w 364964"/>
              <a:gd name="connsiteY27" fmla="*/ 605028 h 605028"/>
              <a:gd name="connsiteX28" fmla="*/ 47071 w 364964"/>
              <a:gd name="connsiteY28" fmla="*/ 605028 h 605028"/>
              <a:gd name="connsiteX29" fmla="*/ 0 w 364964"/>
              <a:gd name="connsiteY29" fmla="*/ 558031 h 605028"/>
              <a:gd name="connsiteX30" fmla="*/ 0 w 364964"/>
              <a:gd name="connsiteY30" fmla="*/ 46997 h 605028"/>
              <a:gd name="connsiteX31" fmla="*/ 47071 w 364964"/>
              <a:gd name="connsiteY31"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4964" h="605028">
                <a:moveTo>
                  <a:pt x="151631" y="514916"/>
                </a:moveTo>
                <a:lnTo>
                  <a:pt x="213192" y="514916"/>
                </a:lnTo>
                <a:cubicBezTo>
                  <a:pt x="221642" y="514916"/>
                  <a:pt x="228420" y="521685"/>
                  <a:pt x="228420" y="530123"/>
                </a:cubicBezTo>
                <a:cubicBezTo>
                  <a:pt x="228420" y="538468"/>
                  <a:pt x="221642" y="545330"/>
                  <a:pt x="213192" y="545330"/>
                </a:cubicBezTo>
                <a:lnTo>
                  <a:pt x="151631" y="545330"/>
                </a:lnTo>
                <a:cubicBezTo>
                  <a:pt x="143274" y="545330"/>
                  <a:pt x="136403" y="538468"/>
                  <a:pt x="136403" y="530123"/>
                </a:cubicBezTo>
                <a:cubicBezTo>
                  <a:pt x="136403" y="521685"/>
                  <a:pt x="143274" y="514916"/>
                  <a:pt x="151631" y="514916"/>
                </a:cubicBezTo>
                <a:close/>
                <a:moveTo>
                  <a:pt x="30359" y="482854"/>
                </a:moveTo>
                <a:lnTo>
                  <a:pt x="30359" y="557938"/>
                </a:lnTo>
                <a:cubicBezTo>
                  <a:pt x="30359" y="567208"/>
                  <a:pt x="37880" y="574624"/>
                  <a:pt x="47071" y="574624"/>
                </a:cubicBezTo>
                <a:lnTo>
                  <a:pt x="317800" y="574624"/>
                </a:lnTo>
                <a:cubicBezTo>
                  <a:pt x="327084" y="574624"/>
                  <a:pt x="334512" y="567023"/>
                  <a:pt x="334512" y="557938"/>
                </a:cubicBezTo>
                <a:lnTo>
                  <a:pt x="334512" y="482854"/>
                </a:lnTo>
                <a:close/>
                <a:moveTo>
                  <a:pt x="30359" y="108918"/>
                </a:moveTo>
                <a:lnTo>
                  <a:pt x="30359" y="452728"/>
                </a:lnTo>
                <a:lnTo>
                  <a:pt x="334512" y="452728"/>
                </a:lnTo>
                <a:lnTo>
                  <a:pt x="334512" y="108918"/>
                </a:lnTo>
                <a:close/>
                <a:moveTo>
                  <a:pt x="47071" y="30312"/>
                </a:moveTo>
                <a:cubicBezTo>
                  <a:pt x="37880" y="30312"/>
                  <a:pt x="30359" y="37727"/>
                  <a:pt x="30359" y="46997"/>
                </a:cubicBezTo>
                <a:lnTo>
                  <a:pt x="30359" y="78606"/>
                </a:lnTo>
                <a:lnTo>
                  <a:pt x="334605" y="78606"/>
                </a:lnTo>
                <a:lnTo>
                  <a:pt x="334605" y="46997"/>
                </a:lnTo>
                <a:cubicBezTo>
                  <a:pt x="334605" y="37727"/>
                  <a:pt x="327084" y="30312"/>
                  <a:pt x="317893" y="30312"/>
                </a:cubicBezTo>
                <a:close/>
                <a:moveTo>
                  <a:pt x="47071" y="0"/>
                </a:moveTo>
                <a:lnTo>
                  <a:pt x="317893" y="0"/>
                </a:lnTo>
                <a:cubicBezTo>
                  <a:pt x="343889" y="0"/>
                  <a:pt x="364964" y="21135"/>
                  <a:pt x="364964" y="46997"/>
                </a:cubicBezTo>
                <a:lnTo>
                  <a:pt x="364964" y="557938"/>
                </a:lnTo>
                <a:cubicBezTo>
                  <a:pt x="364964" y="583893"/>
                  <a:pt x="343796" y="604843"/>
                  <a:pt x="317893" y="605028"/>
                </a:cubicBezTo>
                <a:lnTo>
                  <a:pt x="47071" y="605028"/>
                </a:lnTo>
                <a:cubicBezTo>
                  <a:pt x="21075" y="605028"/>
                  <a:pt x="0" y="583893"/>
                  <a:pt x="0" y="558031"/>
                </a:cubicBezTo>
                <a:lnTo>
                  <a:pt x="0" y="46997"/>
                </a:lnTo>
                <a:cubicBezTo>
                  <a:pt x="0" y="21042"/>
                  <a:pt x="21168" y="0"/>
                  <a:pt x="47071" y="0"/>
                </a:cubicBezTo>
                <a:close/>
              </a:path>
            </a:pathLst>
          </a:custGeom>
          <a:solidFill>
            <a:srgbClr val="595959"/>
          </a:solidFill>
          <a:ln>
            <a:noFill/>
          </a:ln>
        </p:spPr>
      </p:sp>
      <p:sp>
        <p:nvSpPr>
          <p:cNvPr id="27" name="notebook_35960">
            <a:extLst>
              <a:ext uri="{FF2B5EF4-FFF2-40B4-BE49-F238E27FC236}">
                <a16:creationId xmlns:a16="http://schemas.microsoft.com/office/drawing/2014/main" xmlns="" id="{A43F6648-006C-4B84-BD56-12655A4EBB55}"/>
              </a:ext>
            </a:extLst>
          </p:cNvPr>
          <p:cNvSpPr>
            <a:spLocks noChangeAspect="1"/>
          </p:cNvSpPr>
          <p:nvPr/>
        </p:nvSpPr>
        <p:spPr bwMode="auto">
          <a:xfrm>
            <a:off x="9673566" y="1243677"/>
            <a:ext cx="609685" cy="376503"/>
          </a:xfrm>
          <a:custGeom>
            <a:avLst/>
            <a:gdLst>
              <a:gd name="connsiteX0" fmla="*/ 228193 w 605169"/>
              <a:gd name="connsiteY0" fmla="*/ 345064 h 373715"/>
              <a:gd name="connsiteX1" fmla="*/ 228193 w 605169"/>
              <a:gd name="connsiteY1" fmla="*/ 354376 h 373715"/>
              <a:gd name="connsiteX2" fmla="*/ 369089 w 605169"/>
              <a:gd name="connsiteY2" fmla="*/ 354376 h 373715"/>
              <a:gd name="connsiteX3" fmla="*/ 369089 w 605169"/>
              <a:gd name="connsiteY3" fmla="*/ 345064 h 373715"/>
              <a:gd name="connsiteX4" fmla="*/ 67580 w 605169"/>
              <a:gd name="connsiteY4" fmla="*/ 323755 h 373715"/>
              <a:gd name="connsiteX5" fmla="*/ 295952 w 605169"/>
              <a:gd name="connsiteY5" fmla="*/ 323755 h 373715"/>
              <a:gd name="connsiteX6" fmla="*/ 309217 w 605169"/>
              <a:gd name="connsiteY6" fmla="*/ 323755 h 373715"/>
              <a:gd name="connsiteX7" fmla="*/ 537589 w 605169"/>
              <a:gd name="connsiteY7" fmla="*/ 323755 h 373715"/>
              <a:gd name="connsiteX8" fmla="*/ 605169 w 605169"/>
              <a:gd name="connsiteY8" fmla="*/ 327158 h 373715"/>
              <a:gd name="connsiteX9" fmla="*/ 605169 w 605169"/>
              <a:gd name="connsiteY9" fmla="*/ 373715 h 373715"/>
              <a:gd name="connsiteX10" fmla="*/ 0 w 605169"/>
              <a:gd name="connsiteY10" fmla="*/ 373715 h 373715"/>
              <a:gd name="connsiteX11" fmla="*/ 0 w 605169"/>
              <a:gd name="connsiteY11" fmla="*/ 327158 h 373715"/>
              <a:gd name="connsiteX12" fmla="*/ 102912 w 605169"/>
              <a:gd name="connsiteY12" fmla="*/ 35256 h 373715"/>
              <a:gd name="connsiteX13" fmla="*/ 102912 w 605169"/>
              <a:gd name="connsiteY13" fmla="*/ 274353 h 373715"/>
              <a:gd name="connsiteX14" fmla="*/ 502437 w 605169"/>
              <a:gd name="connsiteY14" fmla="*/ 274353 h 373715"/>
              <a:gd name="connsiteX15" fmla="*/ 502437 w 605169"/>
              <a:gd name="connsiteY15" fmla="*/ 35256 h 373715"/>
              <a:gd name="connsiteX16" fmla="*/ 67602 w 605169"/>
              <a:gd name="connsiteY16" fmla="*/ 0 h 373715"/>
              <a:gd name="connsiteX17" fmla="*/ 537568 w 605169"/>
              <a:gd name="connsiteY17" fmla="*/ 0 h 373715"/>
              <a:gd name="connsiteX18" fmla="*/ 537568 w 605169"/>
              <a:gd name="connsiteY18" fmla="*/ 309430 h 373715"/>
              <a:gd name="connsiteX19" fmla="*/ 67602 w 605169"/>
              <a:gd name="connsiteY19" fmla="*/ 309430 h 37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5169" h="373715">
                <a:moveTo>
                  <a:pt x="228193" y="345064"/>
                </a:moveTo>
                <a:lnTo>
                  <a:pt x="228193" y="354376"/>
                </a:lnTo>
                <a:lnTo>
                  <a:pt x="369089" y="354376"/>
                </a:lnTo>
                <a:lnTo>
                  <a:pt x="369089" y="345064"/>
                </a:lnTo>
                <a:close/>
                <a:moveTo>
                  <a:pt x="67580" y="323755"/>
                </a:moveTo>
                <a:lnTo>
                  <a:pt x="295952" y="323755"/>
                </a:lnTo>
                <a:lnTo>
                  <a:pt x="309217" y="323755"/>
                </a:lnTo>
                <a:lnTo>
                  <a:pt x="537589" y="323755"/>
                </a:lnTo>
                <a:lnTo>
                  <a:pt x="605169" y="327158"/>
                </a:lnTo>
                <a:lnTo>
                  <a:pt x="605169" y="373715"/>
                </a:lnTo>
                <a:lnTo>
                  <a:pt x="0" y="373715"/>
                </a:lnTo>
                <a:lnTo>
                  <a:pt x="0" y="327158"/>
                </a:lnTo>
                <a:close/>
                <a:moveTo>
                  <a:pt x="102912" y="35256"/>
                </a:moveTo>
                <a:lnTo>
                  <a:pt x="102912" y="274353"/>
                </a:lnTo>
                <a:lnTo>
                  <a:pt x="502437" y="274353"/>
                </a:lnTo>
                <a:lnTo>
                  <a:pt x="502437" y="35256"/>
                </a:lnTo>
                <a:close/>
                <a:moveTo>
                  <a:pt x="67602" y="0"/>
                </a:moveTo>
                <a:lnTo>
                  <a:pt x="537568" y="0"/>
                </a:lnTo>
                <a:lnTo>
                  <a:pt x="537568" y="309430"/>
                </a:lnTo>
                <a:lnTo>
                  <a:pt x="67602" y="309430"/>
                </a:lnTo>
                <a:close/>
              </a:path>
            </a:pathLst>
          </a:custGeom>
          <a:solidFill>
            <a:srgbClr val="595959"/>
          </a:solidFill>
          <a:ln>
            <a:noFill/>
          </a:ln>
        </p:spPr>
      </p:sp>
      <p:sp>
        <p:nvSpPr>
          <p:cNvPr id="28" name="number-one_1474">
            <a:extLst>
              <a:ext uri="{FF2B5EF4-FFF2-40B4-BE49-F238E27FC236}">
                <a16:creationId xmlns:a16="http://schemas.microsoft.com/office/drawing/2014/main" xmlns="" id="{3A8558D1-96A8-4A9E-95D6-53841EE5429C}"/>
              </a:ext>
            </a:extLst>
          </p:cNvPr>
          <p:cNvSpPr>
            <a:spLocks noChangeAspect="1"/>
          </p:cNvSpPr>
          <p:nvPr/>
        </p:nvSpPr>
        <p:spPr bwMode="auto">
          <a:xfrm>
            <a:off x="8763060" y="2152592"/>
            <a:ext cx="609685" cy="608617"/>
          </a:xfrm>
          <a:custGeom>
            <a:avLst/>
            <a:gdLst>
              <a:gd name="connsiteX0" fmla="*/ 286553 w 590374"/>
              <a:gd name="connsiteY0" fmla="*/ 124834 h 589340"/>
              <a:gd name="connsiteX1" fmla="*/ 357604 w 590374"/>
              <a:gd name="connsiteY1" fmla="*/ 124834 h 589340"/>
              <a:gd name="connsiteX2" fmla="*/ 357604 w 590374"/>
              <a:gd name="connsiteY2" fmla="*/ 488301 h 589340"/>
              <a:gd name="connsiteX3" fmla="*/ 275788 w 590374"/>
              <a:gd name="connsiteY3" fmla="*/ 488301 h 589340"/>
              <a:gd name="connsiteX4" fmla="*/ 275788 w 590374"/>
              <a:gd name="connsiteY4" fmla="*/ 200108 h 589340"/>
              <a:gd name="connsiteX5" fmla="*/ 273635 w 590374"/>
              <a:gd name="connsiteY5" fmla="*/ 200108 h 589340"/>
              <a:gd name="connsiteX6" fmla="*/ 204737 w 590374"/>
              <a:gd name="connsiteY6" fmla="*/ 232369 h 589340"/>
              <a:gd name="connsiteX7" fmla="*/ 189665 w 590374"/>
              <a:gd name="connsiteY7" fmla="*/ 169999 h 589340"/>
              <a:gd name="connsiteX8" fmla="*/ 51711 w 590374"/>
              <a:gd name="connsiteY8" fmla="*/ 43017 h 589340"/>
              <a:gd name="connsiteX9" fmla="*/ 43093 w 590374"/>
              <a:gd name="connsiteY9" fmla="*/ 51621 h 589340"/>
              <a:gd name="connsiteX10" fmla="*/ 43093 w 590374"/>
              <a:gd name="connsiteY10" fmla="*/ 537719 h 589340"/>
              <a:gd name="connsiteX11" fmla="*/ 51711 w 590374"/>
              <a:gd name="connsiteY11" fmla="*/ 546323 h 589340"/>
              <a:gd name="connsiteX12" fmla="*/ 538663 w 590374"/>
              <a:gd name="connsiteY12" fmla="*/ 546323 h 589340"/>
              <a:gd name="connsiteX13" fmla="*/ 547281 w 590374"/>
              <a:gd name="connsiteY13" fmla="*/ 537719 h 589340"/>
              <a:gd name="connsiteX14" fmla="*/ 547281 w 590374"/>
              <a:gd name="connsiteY14" fmla="*/ 51621 h 589340"/>
              <a:gd name="connsiteX15" fmla="*/ 538663 w 590374"/>
              <a:gd name="connsiteY15" fmla="*/ 43017 h 589340"/>
              <a:gd name="connsiteX16" fmla="*/ 51711 w 590374"/>
              <a:gd name="connsiteY16" fmla="*/ 0 h 589340"/>
              <a:gd name="connsiteX17" fmla="*/ 538663 w 590374"/>
              <a:gd name="connsiteY17" fmla="*/ 0 h 589340"/>
              <a:gd name="connsiteX18" fmla="*/ 590374 w 590374"/>
              <a:gd name="connsiteY18" fmla="*/ 51621 h 589340"/>
              <a:gd name="connsiteX19" fmla="*/ 590374 w 590374"/>
              <a:gd name="connsiteY19" fmla="*/ 537719 h 589340"/>
              <a:gd name="connsiteX20" fmla="*/ 538663 w 590374"/>
              <a:gd name="connsiteY20" fmla="*/ 589340 h 589340"/>
              <a:gd name="connsiteX21" fmla="*/ 51711 w 590374"/>
              <a:gd name="connsiteY21" fmla="*/ 589340 h 589340"/>
              <a:gd name="connsiteX22" fmla="*/ 0 w 590374"/>
              <a:gd name="connsiteY22" fmla="*/ 537719 h 589340"/>
              <a:gd name="connsiteX23" fmla="*/ 0 w 590374"/>
              <a:gd name="connsiteY23" fmla="*/ 51621 h 589340"/>
              <a:gd name="connsiteX24" fmla="*/ 51711 w 590374"/>
              <a:gd name="connsiteY24" fmla="*/ 0 h 589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0374" h="589340">
                <a:moveTo>
                  <a:pt x="286553" y="124834"/>
                </a:moveTo>
                <a:lnTo>
                  <a:pt x="357604" y="124834"/>
                </a:lnTo>
                <a:lnTo>
                  <a:pt x="357604" y="488301"/>
                </a:lnTo>
                <a:lnTo>
                  <a:pt x="275788" y="488301"/>
                </a:lnTo>
                <a:lnTo>
                  <a:pt x="275788" y="200108"/>
                </a:lnTo>
                <a:lnTo>
                  <a:pt x="273635" y="200108"/>
                </a:lnTo>
                <a:lnTo>
                  <a:pt x="204737" y="232369"/>
                </a:lnTo>
                <a:lnTo>
                  <a:pt x="189665" y="169999"/>
                </a:lnTo>
                <a:close/>
                <a:moveTo>
                  <a:pt x="51711" y="43017"/>
                </a:moveTo>
                <a:cubicBezTo>
                  <a:pt x="47402" y="43017"/>
                  <a:pt x="43093" y="47319"/>
                  <a:pt x="43093" y="51621"/>
                </a:cubicBezTo>
                <a:lnTo>
                  <a:pt x="43093" y="537719"/>
                </a:lnTo>
                <a:cubicBezTo>
                  <a:pt x="43093" y="542021"/>
                  <a:pt x="47402" y="546323"/>
                  <a:pt x="51711" y="546323"/>
                </a:cubicBezTo>
                <a:lnTo>
                  <a:pt x="538663" y="546323"/>
                </a:lnTo>
                <a:cubicBezTo>
                  <a:pt x="542972" y="546323"/>
                  <a:pt x="547281" y="542021"/>
                  <a:pt x="547281" y="537719"/>
                </a:cubicBezTo>
                <a:cubicBezTo>
                  <a:pt x="547281" y="537719"/>
                  <a:pt x="547281" y="51621"/>
                  <a:pt x="547281" y="51621"/>
                </a:cubicBezTo>
                <a:cubicBezTo>
                  <a:pt x="547281" y="47319"/>
                  <a:pt x="542972" y="43017"/>
                  <a:pt x="538663" y="43017"/>
                </a:cubicBezTo>
                <a:close/>
                <a:moveTo>
                  <a:pt x="51711" y="0"/>
                </a:moveTo>
                <a:lnTo>
                  <a:pt x="538663" y="0"/>
                </a:lnTo>
                <a:cubicBezTo>
                  <a:pt x="566673" y="0"/>
                  <a:pt x="590374" y="23659"/>
                  <a:pt x="590374" y="51621"/>
                </a:cubicBezTo>
                <a:lnTo>
                  <a:pt x="590374" y="537719"/>
                </a:lnTo>
                <a:cubicBezTo>
                  <a:pt x="590374" y="565681"/>
                  <a:pt x="566673" y="589340"/>
                  <a:pt x="538663" y="589340"/>
                </a:cubicBezTo>
                <a:lnTo>
                  <a:pt x="51711" y="589340"/>
                </a:lnTo>
                <a:cubicBezTo>
                  <a:pt x="23701" y="589340"/>
                  <a:pt x="0" y="565681"/>
                  <a:pt x="0" y="537719"/>
                </a:cubicBezTo>
                <a:lnTo>
                  <a:pt x="0" y="51621"/>
                </a:lnTo>
                <a:cubicBezTo>
                  <a:pt x="0" y="23659"/>
                  <a:pt x="23701" y="0"/>
                  <a:pt x="51711" y="0"/>
                </a:cubicBezTo>
                <a:close/>
              </a:path>
            </a:pathLst>
          </a:custGeom>
          <a:solidFill>
            <a:srgbClr val="595959"/>
          </a:solidFill>
          <a:ln>
            <a:noFill/>
          </a:ln>
        </p:spPr>
      </p:sp>
      <p:sp>
        <p:nvSpPr>
          <p:cNvPr id="30" name="telephone-call_74451">
            <a:extLst>
              <a:ext uri="{FF2B5EF4-FFF2-40B4-BE49-F238E27FC236}">
                <a16:creationId xmlns:a16="http://schemas.microsoft.com/office/drawing/2014/main" xmlns="" id="{65646707-584A-4715-A7EF-6613744784B6}"/>
              </a:ext>
            </a:extLst>
          </p:cNvPr>
          <p:cNvSpPr>
            <a:spLocks noChangeAspect="1"/>
          </p:cNvSpPr>
          <p:nvPr/>
        </p:nvSpPr>
        <p:spPr bwMode="auto">
          <a:xfrm>
            <a:off x="3769767" y="4068815"/>
            <a:ext cx="609685" cy="532220"/>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rgbClr val="595959"/>
          </a:solidFill>
          <a:ln>
            <a:noFill/>
          </a:ln>
        </p:spPr>
        <p:txBody>
          <a:bodyPr/>
          <a:lstStyle/>
          <a:p>
            <a:endParaRPr lang="zh-CN" altLang="en-US"/>
          </a:p>
        </p:txBody>
      </p:sp>
      <p:sp>
        <p:nvSpPr>
          <p:cNvPr id="31" name="number-two_1634">
            <a:extLst>
              <a:ext uri="{FF2B5EF4-FFF2-40B4-BE49-F238E27FC236}">
                <a16:creationId xmlns:a16="http://schemas.microsoft.com/office/drawing/2014/main" xmlns="" id="{8FD2B412-2533-436F-A00A-931BAC1B0CA9}"/>
              </a:ext>
            </a:extLst>
          </p:cNvPr>
          <p:cNvSpPr>
            <a:spLocks noChangeAspect="1"/>
          </p:cNvSpPr>
          <p:nvPr/>
        </p:nvSpPr>
        <p:spPr bwMode="auto">
          <a:xfrm>
            <a:off x="5802739" y="2152600"/>
            <a:ext cx="609685" cy="608609"/>
          </a:xfrm>
          <a:custGeom>
            <a:avLst/>
            <a:gdLst>
              <a:gd name="connsiteX0" fmla="*/ 297218 w 585891"/>
              <a:gd name="connsiteY0" fmla="*/ 120351 h 584857"/>
              <a:gd name="connsiteX1" fmla="*/ 417783 w 585891"/>
              <a:gd name="connsiteY1" fmla="*/ 225749 h 584857"/>
              <a:gd name="connsiteX2" fmla="*/ 327359 w 585891"/>
              <a:gd name="connsiteY2" fmla="*/ 372015 h 584857"/>
              <a:gd name="connsiteX3" fmla="*/ 295065 w 585891"/>
              <a:gd name="connsiteY3" fmla="*/ 397826 h 584857"/>
              <a:gd name="connsiteX4" fmla="*/ 295065 w 585891"/>
              <a:gd name="connsiteY4" fmla="*/ 399977 h 584857"/>
              <a:gd name="connsiteX5" fmla="*/ 422089 w 585891"/>
              <a:gd name="connsiteY5" fmla="*/ 399977 h 584857"/>
              <a:gd name="connsiteX6" fmla="*/ 422089 w 585891"/>
              <a:gd name="connsiteY6" fmla="*/ 464506 h 584857"/>
              <a:gd name="connsiteX7" fmla="*/ 183112 w 585891"/>
              <a:gd name="connsiteY7" fmla="*/ 464506 h 584857"/>
              <a:gd name="connsiteX8" fmla="*/ 183112 w 585891"/>
              <a:gd name="connsiteY8" fmla="*/ 417185 h 584857"/>
              <a:gd name="connsiteX9" fmla="*/ 226171 w 585891"/>
              <a:gd name="connsiteY9" fmla="*/ 376317 h 584857"/>
              <a:gd name="connsiteX10" fmla="*/ 338124 w 585891"/>
              <a:gd name="connsiteY10" fmla="*/ 232202 h 584857"/>
              <a:gd name="connsiteX11" fmla="*/ 282148 w 585891"/>
              <a:gd name="connsiteY11" fmla="*/ 182729 h 584857"/>
              <a:gd name="connsiteX12" fmla="*/ 208947 w 585891"/>
              <a:gd name="connsiteY12" fmla="*/ 210692 h 584857"/>
              <a:gd name="connsiteX13" fmla="*/ 185265 w 585891"/>
              <a:gd name="connsiteY13" fmla="*/ 154767 h 584857"/>
              <a:gd name="connsiteX14" fmla="*/ 297218 w 585891"/>
              <a:gd name="connsiteY14" fmla="*/ 120351 h 584857"/>
              <a:gd name="connsiteX15" fmla="*/ 49542 w 585891"/>
              <a:gd name="connsiteY15" fmla="*/ 43004 h 584857"/>
              <a:gd name="connsiteX16" fmla="*/ 43080 w 585891"/>
              <a:gd name="connsiteY16" fmla="*/ 49455 h 584857"/>
              <a:gd name="connsiteX17" fmla="*/ 43080 w 585891"/>
              <a:gd name="connsiteY17" fmla="*/ 533252 h 584857"/>
              <a:gd name="connsiteX18" fmla="*/ 49542 w 585891"/>
              <a:gd name="connsiteY18" fmla="*/ 541853 h 584857"/>
              <a:gd name="connsiteX19" fmla="*/ 534195 w 585891"/>
              <a:gd name="connsiteY19" fmla="*/ 541853 h 584857"/>
              <a:gd name="connsiteX20" fmla="*/ 542811 w 585891"/>
              <a:gd name="connsiteY20" fmla="*/ 533252 h 584857"/>
              <a:gd name="connsiteX21" fmla="*/ 542811 w 585891"/>
              <a:gd name="connsiteY21" fmla="*/ 49455 h 584857"/>
              <a:gd name="connsiteX22" fmla="*/ 534195 w 585891"/>
              <a:gd name="connsiteY22" fmla="*/ 43004 h 584857"/>
              <a:gd name="connsiteX23" fmla="*/ 49542 w 585891"/>
              <a:gd name="connsiteY23" fmla="*/ 0 h 584857"/>
              <a:gd name="connsiteX24" fmla="*/ 534195 w 585891"/>
              <a:gd name="connsiteY24" fmla="*/ 0 h 584857"/>
              <a:gd name="connsiteX25" fmla="*/ 585891 w 585891"/>
              <a:gd name="connsiteY25" fmla="*/ 49455 h 584857"/>
              <a:gd name="connsiteX26" fmla="*/ 585891 w 585891"/>
              <a:gd name="connsiteY26" fmla="*/ 533252 h 584857"/>
              <a:gd name="connsiteX27" fmla="*/ 534195 w 585891"/>
              <a:gd name="connsiteY27" fmla="*/ 584857 h 584857"/>
              <a:gd name="connsiteX28" fmla="*/ 49542 w 585891"/>
              <a:gd name="connsiteY28" fmla="*/ 584857 h 584857"/>
              <a:gd name="connsiteX29" fmla="*/ 0 w 585891"/>
              <a:gd name="connsiteY29" fmla="*/ 533252 h 584857"/>
              <a:gd name="connsiteX30" fmla="*/ 0 w 585891"/>
              <a:gd name="connsiteY30" fmla="*/ 49455 h 584857"/>
              <a:gd name="connsiteX31" fmla="*/ 49542 w 585891"/>
              <a:gd name="connsiteY31" fmla="*/ 0 h 58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5891" h="584857">
                <a:moveTo>
                  <a:pt x="297218" y="120351"/>
                </a:moveTo>
                <a:cubicBezTo>
                  <a:pt x="374724" y="120351"/>
                  <a:pt x="417783" y="163371"/>
                  <a:pt x="417783" y="225749"/>
                </a:cubicBezTo>
                <a:cubicBezTo>
                  <a:pt x="417783" y="283825"/>
                  <a:pt x="374724" y="328995"/>
                  <a:pt x="327359" y="372015"/>
                </a:cubicBezTo>
                <a:lnTo>
                  <a:pt x="295065" y="397826"/>
                </a:lnTo>
                <a:lnTo>
                  <a:pt x="295065" y="399977"/>
                </a:lnTo>
                <a:lnTo>
                  <a:pt x="422089" y="399977"/>
                </a:lnTo>
                <a:lnTo>
                  <a:pt x="422089" y="464506"/>
                </a:lnTo>
                <a:lnTo>
                  <a:pt x="183112" y="464506"/>
                </a:lnTo>
                <a:lnTo>
                  <a:pt x="183112" y="417185"/>
                </a:lnTo>
                <a:lnTo>
                  <a:pt x="226171" y="376317"/>
                </a:lnTo>
                <a:cubicBezTo>
                  <a:pt x="299371" y="309636"/>
                  <a:pt x="335971" y="273070"/>
                  <a:pt x="338124" y="232202"/>
                </a:cubicBezTo>
                <a:cubicBezTo>
                  <a:pt x="338124" y="204239"/>
                  <a:pt x="320901" y="182729"/>
                  <a:pt x="282148" y="182729"/>
                </a:cubicBezTo>
                <a:cubicBezTo>
                  <a:pt x="252006" y="182729"/>
                  <a:pt x="226171" y="197786"/>
                  <a:pt x="208947" y="210692"/>
                </a:cubicBezTo>
                <a:lnTo>
                  <a:pt x="185265" y="154767"/>
                </a:lnTo>
                <a:cubicBezTo>
                  <a:pt x="211100" y="135408"/>
                  <a:pt x="252006" y="120351"/>
                  <a:pt x="297218" y="120351"/>
                </a:cubicBezTo>
                <a:close/>
                <a:moveTo>
                  <a:pt x="49542" y="43004"/>
                </a:moveTo>
                <a:cubicBezTo>
                  <a:pt x="47388" y="43004"/>
                  <a:pt x="43080" y="47304"/>
                  <a:pt x="43080" y="49455"/>
                </a:cubicBezTo>
                <a:lnTo>
                  <a:pt x="43080" y="533252"/>
                </a:lnTo>
                <a:cubicBezTo>
                  <a:pt x="43080" y="537553"/>
                  <a:pt x="47388" y="541853"/>
                  <a:pt x="49542" y="541853"/>
                </a:cubicBezTo>
                <a:lnTo>
                  <a:pt x="534195" y="541853"/>
                </a:lnTo>
                <a:cubicBezTo>
                  <a:pt x="538503" y="541853"/>
                  <a:pt x="542811" y="537553"/>
                  <a:pt x="542811" y="533252"/>
                </a:cubicBezTo>
                <a:lnTo>
                  <a:pt x="542811" y="49455"/>
                </a:lnTo>
                <a:cubicBezTo>
                  <a:pt x="542811" y="47304"/>
                  <a:pt x="538503" y="43004"/>
                  <a:pt x="534195" y="43004"/>
                </a:cubicBezTo>
                <a:close/>
                <a:moveTo>
                  <a:pt x="49542" y="0"/>
                </a:moveTo>
                <a:lnTo>
                  <a:pt x="534195" y="0"/>
                </a:lnTo>
                <a:cubicBezTo>
                  <a:pt x="562197" y="0"/>
                  <a:pt x="585891" y="21502"/>
                  <a:pt x="585891" y="49455"/>
                </a:cubicBezTo>
                <a:lnTo>
                  <a:pt x="585891" y="533252"/>
                </a:lnTo>
                <a:cubicBezTo>
                  <a:pt x="585891" y="561205"/>
                  <a:pt x="562197" y="584857"/>
                  <a:pt x="534195" y="584857"/>
                </a:cubicBezTo>
                <a:lnTo>
                  <a:pt x="49542" y="584857"/>
                </a:lnTo>
                <a:cubicBezTo>
                  <a:pt x="21540" y="584857"/>
                  <a:pt x="0" y="561205"/>
                  <a:pt x="0" y="533252"/>
                </a:cubicBezTo>
                <a:lnTo>
                  <a:pt x="0" y="49455"/>
                </a:lnTo>
                <a:cubicBezTo>
                  <a:pt x="0" y="21502"/>
                  <a:pt x="21540" y="0"/>
                  <a:pt x="49542" y="0"/>
                </a:cubicBezTo>
                <a:close/>
              </a:path>
            </a:pathLst>
          </a:custGeom>
          <a:solidFill>
            <a:srgbClr val="595959"/>
          </a:solidFill>
          <a:ln>
            <a:noFill/>
          </a:ln>
        </p:spPr>
      </p:sp>
      <p:sp>
        <p:nvSpPr>
          <p:cNvPr id="32" name="right-arrowheads_44810">
            <a:extLst>
              <a:ext uri="{FF2B5EF4-FFF2-40B4-BE49-F238E27FC236}">
                <a16:creationId xmlns:a16="http://schemas.microsoft.com/office/drawing/2014/main" xmlns="" id="{C0E63576-BFA7-4CCD-9FFE-EA6F4EE0C564}"/>
              </a:ext>
            </a:extLst>
          </p:cNvPr>
          <p:cNvSpPr>
            <a:spLocks noChangeAspect="1"/>
          </p:cNvSpPr>
          <p:nvPr/>
        </p:nvSpPr>
        <p:spPr bwMode="auto">
          <a:xfrm>
            <a:off x="4742793" y="4005469"/>
            <a:ext cx="609685" cy="595566"/>
          </a:xfrm>
          <a:custGeom>
            <a:avLst/>
            <a:gdLst>
              <a:gd name="T0" fmla="*/ 59 w 415"/>
              <a:gd name="T1" fmla="*/ 406 h 406"/>
              <a:gd name="T2" fmla="*/ 25 w 415"/>
              <a:gd name="T3" fmla="*/ 394 h 406"/>
              <a:gd name="T4" fmla="*/ 19 w 415"/>
              <a:gd name="T5" fmla="*/ 318 h 406"/>
              <a:gd name="T6" fmla="*/ 114 w 415"/>
              <a:gd name="T7" fmla="*/ 206 h 406"/>
              <a:gd name="T8" fmla="*/ 19 w 415"/>
              <a:gd name="T9" fmla="*/ 94 h 406"/>
              <a:gd name="T10" fmla="*/ 25 w 415"/>
              <a:gd name="T11" fmla="*/ 19 h 406"/>
              <a:gd name="T12" fmla="*/ 100 w 415"/>
              <a:gd name="T13" fmla="*/ 25 h 406"/>
              <a:gd name="T14" fmla="*/ 225 w 415"/>
              <a:gd name="T15" fmla="*/ 172 h 406"/>
              <a:gd name="T16" fmla="*/ 225 w 415"/>
              <a:gd name="T17" fmla="*/ 241 h 406"/>
              <a:gd name="T18" fmla="*/ 100 w 415"/>
              <a:gd name="T19" fmla="*/ 388 h 406"/>
              <a:gd name="T20" fmla="*/ 59 w 415"/>
              <a:gd name="T21" fmla="*/ 406 h 406"/>
              <a:gd name="T22" fmla="*/ 273 w 415"/>
              <a:gd name="T23" fmla="*/ 388 h 406"/>
              <a:gd name="T24" fmla="*/ 398 w 415"/>
              <a:gd name="T25" fmla="*/ 241 h 406"/>
              <a:gd name="T26" fmla="*/ 398 w 415"/>
              <a:gd name="T27" fmla="*/ 172 h 406"/>
              <a:gd name="T28" fmla="*/ 273 w 415"/>
              <a:gd name="T29" fmla="*/ 25 h 406"/>
              <a:gd name="T30" fmla="*/ 198 w 415"/>
              <a:gd name="T31" fmla="*/ 19 h 406"/>
              <a:gd name="T32" fmla="*/ 192 w 415"/>
              <a:gd name="T33" fmla="*/ 94 h 406"/>
              <a:gd name="T34" fmla="*/ 287 w 415"/>
              <a:gd name="T35" fmla="*/ 206 h 406"/>
              <a:gd name="T36" fmla="*/ 192 w 415"/>
              <a:gd name="T37" fmla="*/ 318 h 406"/>
              <a:gd name="T38" fmla="*/ 198 w 415"/>
              <a:gd name="T39" fmla="*/ 394 h 406"/>
              <a:gd name="T40" fmla="*/ 232 w 415"/>
              <a:gd name="T41" fmla="*/ 406 h 406"/>
              <a:gd name="T42" fmla="*/ 273 w 415"/>
              <a:gd name="T43" fmla="*/ 388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5" h="406">
                <a:moveTo>
                  <a:pt x="59" y="406"/>
                </a:moveTo>
                <a:cubicBezTo>
                  <a:pt x="47" y="406"/>
                  <a:pt x="35" y="402"/>
                  <a:pt x="25" y="394"/>
                </a:cubicBezTo>
                <a:cubicBezTo>
                  <a:pt x="2" y="375"/>
                  <a:pt x="0" y="341"/>
                  <a:pt x="19" y="318"/>
                </a:cubicBezTo>
                <a:lnTo>
                  <a:pt x="114" y="206"/>
                </a:lnTo>
                <a:lnTo>
                  <a:pt x="19" y="94"/>
                </a:lnTo>
                <a:cubicBezTo>
                  <a:pt x="0" y="71"/>
                  <a:pt x="2" y="38"/>
                  <a:pt x="25" y="19"/>
                </a:cubicBezTo>
                <a:cubicBezTo>
                  <a:pt x="47" y="0"/>
                  <a:pt x="81" y="2"/>
                  <a:pt x="100" y="25"/>
                </a:cubicBezTo>
                <a:lnTo>
                  <a:pt x="225" y="172"/>
                </a:lnTo>
                <a:cubicBezTo>
                  <a:pt x="242" y="192"/>
                  <a:pt x="242" y="221"/>
                  <a:pt x="225" y="241"/>
                </a:cubicBezTo>
                <a:lnTo>
                  <a:pt x="100" y="388"/>
                </a:lnTo>
                <a:cubicBezTo>
                  <a:pt x="89" y="400"/>
                  <a:pt x="74" y="406"/>
                  <a:pt x="59" y="406"/>
                </a:cubicBezTo>
                <a:close/>
                <a:moveTo>
                  <a:pt x="273" y="388"/>
                </a:moveTo>
                <a:lnTo>
                  <a:pt x="398" y="241"/>
                </a:lnTo>
                <a:cubicBezTo>
                  <a:pt x="415" y="221"/>
                  <a:pt x="415" y="192"/>
                  <a:pt x="398" y="172"/>
                </a:cubicBezTo>
                <a:lnTo>
                  <a:pt x="273" y="25"/>
                </a:lnTo>
                <a:cubicBezTo>
                  <a:pt x="254" y="2"/>
                  <a:pt x="220" y="0"/>
                  <a:pt x="198" y="19"/>
                </a:cubicBezTo>
                <a:cubicBezTo>
                  <a:pt x="175" y="38"/>
                  <a:pt x="173" y="71"/>
                  <a:pt x="192" y="94"/>
                </a:cubicBezTo>
                <a:lnTo>
                  <a:pt x="287" y="206"/>
                </a:lnTo>
                <a:lnTo>
                  <a:pt x="192" y="318"/>
                </a:lnTo>
                <a:cubicBezTo>
                  <a:pt x="173" y="341"/>
                  <a:pt x="175" y="375"/>
                  <a:pt x="198" y="394"/>
                </a:cubicBezTo>
                <a:cubicBezTo>
                  <a:pt x="208" y="402"/>
                  <a:pt x="220" y="406"/>
                  <a:pt x="232" y="406"/>
                </a:cubicBezTo>
                <a:cubicBezTo>
                  <a:pt x="247" y="406"/>
                  <a:pt x="262" y="400"/>
                  <a:pt x="273" y="388"/>
                </a:cubicBezTo>
                <a:close/>
              </a:path>
            </a:pathLst>
          </a:custGeom>
          <a:solidFill>
            <a:srgbClr val="595959"/>
          </a:solidFill>
          <a:ln>
            <a:noFill/>
          </a:ln>
        </p:spPr>
      </p:sp>
      <p:sp>
        <p:nvSpPr>
          <p:cNvPr id="33" name="progress-report_18229">
            <a:extLst>
              <a:ext uri="{FF2B5EF4-FFF2-40B4-BE49-F238E27FC236}">
                <a16:creationId xmlns:a16="http://schemas.microsoft.com/office/drawing/2014/main" xmlns="" id="{99C2EA19-572E-4C79-9658-E897AB159ACB}"/>
              </a:ext>
            </a:extLst>
          </p:cNvPr>
          <p:cNvSpPr>
            <a:spLocks noChangeAspect="1"/>
          </p:cNvSpPr>
          <p:nvPr/>
        </p:nvSpPr>
        <p:spPr bwMode="auto">
          <a:xfrm>
            <a:off x="4742793" y="2207997"/>
            <a:ext cx="609684" cy="553212"/>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rgbClr val="595959"/>
          </a:solidFill>
          <a:ln>
            <a:noFill/>
          </a:ln>
        </p:spPr>
      </p:sp>
      <p:sp>
        <p:nvSpPr>
          <p:cNvPr id="34" name="alarm-clock_62834">
            <a:extLst>
              <a:ext uri="{FF2B5EF4-FFF2-40B4-BE49-F238E27FC236}">
                <a16:creationId xmlns:a16="http://schemas.microsoft.com/office/drawing/2014/main" xmlns="" id="{C4E32331-B10D-49FB-970A-7B4CB7B0DD5E}"/>
              </a:ext>
            </a:extLst>
          </p:cNvPr>
          <p:cNvSpPr>
            <a:spLocks noChangeAspect="1"/>
          </p:cNvSpPr>
          <p:nvPr/>
        </p:nvSpPr>
        <p:spPr bwMode="auto">
          <a:xfrm>
            <a:off x="6863026" y="2151524"/>
            <a:ext cx="574698"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0345" h="605066">
                <a:moveTo>
                  <a:pt x="290188" y="219155"/>
                </a:moveTo>
                <a:cubicBezTo>
                  <a:pt x="301114" y="219155"/>
                  <a:pt x="310053" y="229081"/>
                  <a:pt x="310053" y="239999"/>
                </a:cubicBezTo>
                <a:lnTo>
                  <a:pt x="306080" y="325358"/>
                </a:lnTo>
                <a:cubicBezTo>
                  <a:pt x="313033" y="330321"/>
                  <a:pt x="317006" y="337269"/>
                  <a:pt x="318000" y="345209"/>
                </a:cubicBezTo>
                <a:lnTo>
                  <a:pt x="386536" y="387889"/>
                </a:lnTo>
                <a:cubicBezTo>
                  <a:pt x="396469" y="392851"/>
                  <a:pt x="399449" y="405755"/>
                  <a:pt x="393489" y="414688"/>
                </a:cubicBezTo>
                <a:cubicBezTo>
                  <a:pt x="389516" y="420643"/>
                  <a:pt x="382563" y="424613"/>
                  <a:pt x="376603" y="424613"/>
                </a:cubicBezTo>
                <a:cubicBezTo>
                  <a:pt x="372630" y="424613"/>
                  <a:pt x="368657" y="423621"/>
                  <a:pt x="365677" y="421635"/>
                </a:cubicBezTo>
                <a:lnTo>
                  <a:pt x="300121" y="380941"/>
                </a:lnTo>
                <a:cubicBezTo>
                  <a:pt x="296148" y="382926"/>
                  <a:pt x="291181" y="383918"/>
                  <a:pt x="286215" y="383918"/>
                </a:cubicBezTo>
                <a:cubicBezTo>
                  <a:pt x="267342" y="383918"/>
                  <a:pt x="252443" y="369030"/>
                  <a:pt x="252443" y="351164"/>
                </a:cubicBezTo>
                <a:cubicBezTo>
                  <a:pt x="252443" y="340246"/>
                  <a:pt x="258403" y="330321"/>
                  <a:pt x="266349" y="324365"/>
                </a:cubicBezTo>
                <a:lnTo>
                  <a:pt x="270322" y="238014"/>
                </a:lnTo>
                <a:cubicBezTo>
                  <a:pt x="270322" y="227095"/>
                  <a:pt x="279262" y="219155"/>
                  <a:pt x="290188" y="219155"/>
                </a:cubicBezTo>
                <a:close/>
                <a:moveTo>
                  <a:pt x="286128" y="166596"/>
                </a:moveTo>
                <a:cubicBezTo>
                  <a:pt x="277188" y="166596"/>
                  <a:pt x="267254" y="167588"/>
                  <a:pt x="258314" y="168580"/>
                </a:cubicBezTo>
                <a:cubicBezTo>
                  <a:pt x="202685" y="177508"/>
                  <a:pt x="155003" y="212229"/>
                  <a:pt x="128181" y="260837"/>
                </a:cubicBezTo>
                <a:cubicBezTo>
                  <a:pt x="114274" y="285638"/>
                  <a:pt x="106327" y="314406"/>
                  <a:pt x="106327" y="345158"/>
                </a:cubicBezTo>
                <a:cubicBezTo>
                  <a:pt x="106327" y="444360"/>
                  <a:pt x="186791" y="524713"/>
                  <a:pt x="286128" y="524713"/>
                </a:cubicBezTo>
                <a:cubicBezTo>
                  <a:pt x="385465" y="524713"/>
                  <a:pt x="465929" y="444360"/>
                  <a:pt x="465929" y="345158"/>
                </a:cubicBezTo>
                <a:cubicBezTo>
                  <a:pt x="465929" y="314406"/>
                  <a:pt x="457982" y="285638"/>
                  <a:pt x="444075" y="259845"/>
                </a:cubicBezTo>
                <a:cubicBezTo>
                  <a:pt x="417253" y="211237"/>
                  <a:pt x="368578" y="176516"/>
                  <a:pt x="311956" y="168580"/>
                </a:cubicBezTo>
                <a:cubicBezTo>
                  <a:pt x="304009" y="167588"/>
                  <a:pt x="295068" y="166596"/>
                  <a:pt x="286128" y="166596"/>
                </a:cubicBezTo>
                <a:close/>
                <a:moveTo>
                  <a:pt x="286128" y="97155"/>
                </a:moveTo>
                <a:cubicBezTo>
                  <a:pt x="299042" y="97155"/>
                  <a:pt x="311956" y="98147"/>
                  <a:pt x="323876" y="100131"/>
                </a:cubicBezTo>
                <a:cubicBezTo>
                  <a:pt x="401359" y="112035"/>
                  <a:pt x="466922" y="159652"/>
                  <a:pt x="503677" y="225125"/>
                </a:cubicBezTo>
                <a:cubicBezTo>
                  <a:pt x="523545" y="260837"/>
                  <a:pt x="535465" y="302502"/>
                  <a:pt x="535465" y="345158"/>
                </a:cubicBezTo>
                <a:cubicBezTo>
                  <a:pt x="535465" y="419560"/>
                  <a:pt x="502684" y="486024"/>
                  <a:pt x="451028" y="531657"/>
                </a:cubicBezTo>
                <a:lnTo>
                  <a:pt x="471889" y="560425"/>
                </a:lnTo>
                <a:cubicBezTo>
                  <a:pt x="480829" y="573322"/>
                  <a:pt x="477849" y="591178"/>
                  <a:pt x="464935" y="600106"/>
                </a:cubicBezTo>
                <a:cubicBezTo>
                  <a:pt x="459969" y="604074"/>
                  <a:pt x="455002" y="605066"/>
                  <a:pt x="449041" y="605066"/>
                </a:cubicBezTo>
                <a:cubicBezTo>
                  <a:pt x="440101" y="605066"/>
                  <a:pt x="431161" y="601098"/>
                  <a:pt x="426194" y="593162"/>
                </a:cubicBezTo>
                <a:lnTo>
                  <a:pt x="405333" y="564394"/>
                </a:lnTo>
                <a:cubicBezTo>
                  <a:pt x="369571" y="583242"/>
                  <a:pt x="328843" y="594154"/>
                  <a:pt x="286128" y="594154"/>
                </a:cubicBezTo>
                <a:cubicBezTo>
                  <a:pt x="243413" y="594154"/>
                  <a:pt x="202685" y="583242"/>
                  <a:pt x="166923" y="564394"/>
                </a:cubicBezTo>
                <a:lnTo>
                  <a:pt x="146062" y="593162"/>
                </a:lnTo>
                <a:cubicBezTo>
                  <a:pt x="141095" y="601098"/>
                  <a:pt x="132155" y="605066"/>
                  <a:pt x="123215" y="605066"/>
                </a:cubicBezTo>
                <a:cubicBezTo>
                  <a:pt x="117254" y="605066"/>
                  <a:pt x="112287" y="604074"/>
                  <a:pt x="107321" y="600106"/>
                </a:cubicBezTo>
                <a:cubicBezTo>
                  <a:pt x="94407" y="591178"/>
                  <a:pt x="91427" y="573322"/>
                  <a:pt x="100367" y="560425"/>
                </a:cubicBezTo>
                <a:lnTo>
                  <a:pt x="121228" y="531657"/>
                </a:lnTo>
                <a:cubicBezTo>
                  <a:pt x="69572" y="486024"/>
                  <a:pt x="36791" y="419560"/>
                  <a:pt x="36791" y="345158"/>
                </a:cubicBezTo>
                <a:cubicBezTo>
                  <a:pt x="36791" y="302502"/>
                  <a:pt x="48712" y="261829"/>
                  <a:pt x="67586" y="226117"/>
                </a:cubicBezTo>
                <a:cubicBezTo>
                  <a:pt x="104340" y="160644"/>
                  <a:pt x="169903" y="113027"/>
                  <a:pt x="246393" y="100131"/>
                </a:cubicBezTo>
                <a:cubicBezTo>
                  <a:pt x="259307" y="98147"/>
                  <a:pt x="272221" y="97155"/>
                  <a:pt x="286128" y="97155"/>
                </a:cubicBezTo>
                <a:close/>
                <a:moveTo>
                  <a:pt x="457057" y="0"/>
                </a:moveTo>
                <a:cubicBezTo>
                  <a:pt x="519663" y="0"/>
                  <a:pt x="570345" y="50585"/>
                  <a:pt x="570345" y="113072"/>
                </a:cubicBezTo>
                <a:cubicBezTo>
                  <a:pt x="570345" y="138860"/>
                  <a:pt x="561401" y="162665"/>
                  <a:pt x="547489" y="181510"/>
                </a:cubicBezTo>
                <a:cubicBezTo>
                  <a:pt x="544507" y="185477"/>
                  <a:pt x="539539" y="187461"/>
                  <a:pt x="534570" y="187461"/>
                </a:cubicBezTo>
                <a:cubicBezTo>
                  <a:pt x="529601" y="187461"/>
                  <a:pt x="524632" y="184485"/>
                  <a:pt x="522645" y="180518"/>
                </a:cubicBezTo>
                <a:cubicBezTo>
                  <a:pt x="487863" y="128941"/>
                  <a:pt x="434200" y="90259"/>
                  <a:pt x="371594" y="75381"/>
                </a:cubicBezTo>
                <a:cubicBezTo>
                  <a:pt x="366625" y="74389"/>
                  <a:pt x="362650" y="71414"/>
                  <a:pt x="360663" y="66454"/>
                </a:cubicBezTo>
                <a:cubicBezTo>
                  <a:pt x="358675" y="61495"/>
                  <a:pt x="359669" y="56536"/>
                  <a:pt x="361656" y="52568"/>
                </a:cubicBezTo>
                <a:cubicBezTo>
                  <a:pt x="382525" y="20829"/>
                  <a:pt x="417307" y="0"/>
                  <a:pt x="457057" y="0"/>
                </a:cubicBezTo>
                <a:close/>
                <a:moveTo>
                  <a:pt x="113288" y="0"/>
                </a:moveTo>
                <a:cubicBezTo>
                  <a:pt x="153038" y="0"/>
                  <a:pt x="188814" y="20825"/>
                  <a:pt x="208689" y="52558"/>
                </a:cubicBezTo>
                <a:cubicBezTo>
                  <a:pt x="211670" y="57516"/>
                  <a:pt x="211670" y="62475"/>
                  <a:pt x="209682" y="66441"/>
                </a:cubicBezTo>
                <a:cubicBezTo>
                  <a:pt x="208689" y="71400"/>
                  <a:pt x="204714" y="74375"/>
                  <a:pt x="199745" y="76358"/>
                </a:cubicBezTo>
                <a:cubicBezTo>
                  <a:pt x="137138" y="91233"/>
                  <a:pt x="83475" y="129908"/>
                  <a:pt x="49688" y="181474"/>
                </a:cubicBezTo>
                <a:cubicBezTo>
                  <a:pt x="46707" y="185441"/>
                  <a:pt x="41738" y="188416"/>
                  <a:pt x="36769" y="188416"/>
                </a:cubicBezTo>
                <a:cubicBezTo>
                  <a:pt x="32794" y="188416"/>
                  <a:pt x="27825" y="186433"/>
                  <a:pt x="24844" y="182466"/>
                </a:cubicBezTo>
                <a:cubicBezTo>
                  <a:pt x="8944" y="163624"/>
                  <a:pt x="0" y="138833"/>
                  <a:pt x="0" y="113050"/>
                </a:cubicBezTo>
                <a:cubicBezTo>
                  <a:pt x="0" y="50575"/>
                  <a:pt x="50682" y="0"/>
                  <a:pt x="113288" y="0"/>
                </a:cubicBezTo>
                <a:close/>
              </a:path>
            </a:pathLst>
          </a:custGeom>
          <a:solidFill>
            <a:srgbClr val="595959"/>
          </a:solidFill>
          <a:ln>
            <a:noFill/>
          </a:ln>
        </p:spPr>
      </p:sp>
      <p:sp>
        <p:nvSpPr>
          <p:cNvPr id="35" name="black-lightbulb-symbol_44754">
            <a:extLst>
              <a:ext uri="{FF2B5EF4-FFF2-40B4-BE49-F238E27FC236}">
                <a16:creationId xmlns:a16="http://schemas.microsoft.com/office/drawing/2014/main" xmlns="" id="{C4F89ED5-14C2-45F5-B891-26340C3C42FB}"/>
              </a:ext>
            </a:extLst>
          </p:cNvPr>
          <p:cNvSpPr>
            <a:spLocks noChangeAspect="1"/>
          </p:cNvSpPr>
          <p:nvPr/>
        </p:nvSpPr>
        <p:spPr bwMode="auto">
          <a:xfrm>
            <a:off x="3769767" y="2151524"/>
            <a:ext cx="373246" cy="609685"/>
          </a:xfrm>
          <a:custGeom>
            <a:avLst/>
            <a:gdLst>
              <a:gd name="connsiteX0" fmla="*/ 145931 w 371950"/>
              <a:gd name="connsiteY0" fmla="*/ 570451 h 607568"/>
              <a:gd name="connsiteX1" fmla="*/ 226019 w 371950"/>
              <a:gd name="connsiteY1" fmla="*/ 570451 h 607568"/>
              <a:gd name="connsiteX2" fmla="*/ 244650 w 371950"/>
              <a:gd name="connsiteY2" fmla="*/ 589048 h 607568"/>
              <a:gd name="connsiteX3" fmla="*/ 226019 w 371950"/>
              <a:gd name="connsiteY3" fmla="*/ 607568 h 607568"/>
              <a:gd name="connsiteX4" fmla="*/ 145931 w 371950"/>
              <a:gd name="connsiteY4" fmla="*/ 607568 h 607568"/>
              <a:gd name="connsiteX5" fmla="*/ 127300 w 371950"/>
              <a:gd name="connsiteY5" fmla="*/ 589048 h 607568"/>
              <a:gd name="connsiteX6" fmla="*/ 145931 w 371950"/>
              <a:gd name="connsiteY6" fmla="*/ 570451 h 607568"/>
              <a:gd name="connsiteX7" fmla="*/ 130186 w 371950"/>
              <a:gd name="connsiteY7" fmla="*/ 516891 h 607568"/>
              <a:gd name="connsiteX8" fmla="*/ 241764 w 371950"/>
              <a:gd name="connsiteY8" fmla="*/ 516891 h 607568"/>
              <a:gd name="connsiteX9" fmla="*/ 260386 w 371950"/>
              <a:gd name="connsiteY9" fmla="*/ 535520 h 607568"/>
              <a:gd name="connsiteX10" fmla="*/ 241764 w 371950"/>
              <a:gd name="connsiteY10" fmla="*/ 554150 h 607568"/>
              <a:gd name="connsiteX11" fmla="*/ 130186 w 371950"/>
              <a:gd name="connsiteY11" fmla="*/ 554150 h 607568"/>
              <a:gd name="connsiteX12" fmla="*/ 111564 w 371950"/>
              <a:gd name="connsiteY12" fmla="*/ 535520 h 607568"/>
              <a:gd name="connsiteX13" fmla="*/ 130186 w 371950"/>
              <a:gd name="connsiteY13" fmla="*/ 516891 h 607568"/>
              <a:gd name="connsiteX14" fmla="*/ 130186 w 371950"/>
              <a:gd name="connsiteY14" fmla="*/ 464391 h 607568"/>
              <a:gd name="connsiteX15" fmla="*/ 241764 w 371950"/>
              <a:gd name="connsiteY15" fmla="*/ 464391 h 607568"/>
              <a:gd name="connsiteX16" fmla="*/ 260386 w 371950"/>
              <a:gd name="connsiteY16" fmla="*/ 482988 h 607568"/>
              <a:gd name="connsiteX17" fmla="*/ 241764 w 371950"/>
              <a:gd name="connsiteY17" fmla="*/ 501508 h 607568"/>
              <a:gd name="connsiteX18" fmla="*/ 130186 w 371950"/>
              <a:gd name="connsiteY18" fmla="*/ 501508 h 607568"/>
              <a:gd name="connsiteX19" fmla="*/ 111564 w 371950"/>
              <a:gd name="connsiteY19" fmla="*/ 482988 h 607568"/>
              <a:gd name="connsiteX20" fmla="*/ 130186 w 371950"/>
              <a:gd name="connsiteY20" fmla="*/ 464391 h 607568"/>
              <a:gd name="connsiteX21" fmla="*/ 185975 w 371950"/>
              <a:gd name="connsiteY21" fmla="*/ 0 h 607568"/>
              <a:gd name="connsiteX22" fmla="*/ 371950 w 371950"/>
              <a:gd name="connsiteY22" fmla="*/ 185728 h 607568"/>
              <a:gd name="connsiteX23" fmla="*/ 287037 w 371950"/>
              <a:gd name="connsiteY23" fmla="*/ 340745 h 607568"/>
              <a:gd name="connsiteX24" fmla="*/ 279001 w 371950"/>
              <a:gd name="connsiteY24" fmla="*/ 355174 h 607568"/>
              <a:gd name="connsiteX25" fmla="*/ 279001 w 371950"/>
              <a:gd name="connsiteY25" fmla="*/ 408647 h 607568"/>
              <a:gd name="connsiteX26" fmla="*/ 241760 w 371950"/>
              <a:gd name="connsiteY26" fmla="*/ 445762 h 607568"/>
              <a:gd name="connsiteX27" fmla="*/ 130190 w 371950"/>
              <a:gd name="connsiteY27" fmla="*/ 445762 h 607568"/>
              <a:gd name="connsiteX28" fmla="*/ 93026 w 371950"/>
              <a:gd name="connsiteY28" fmla="*/ 408647 h 607568"/>
              <a:gd name="connsiteX29" fmla="*/ 93026 w 371950"/>
              <a:gd name="connsiteY29" fmla="*/ 355174 h 607568"/>
              <a:gd name="connsiteX30" fmla="*/ 84913 w 371950"/>
              <a:gd name="connsiteY30" fmla="*/ 340745 h 607568"/>
              <a:gd name="connsiteX31" fmla="*/ 0 w 371950"/>
              <a:gd name="connsiteY31" fmla="*/ 185728 h 607568"/>
              <a:gd name="connsiteX32" fmla="*/ 185975 w 371950"/>
              <a:gd name="connsiteY3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950" h="607568">
                <a:moveTo>
                  <a:pt x="145931" y="570451"/>
                </a:moveTo>
                <a:lnTo>
                  <a:pt x="226019" y="570451"/>
                </a:lnTo>
                <a:cubicBezTo>
                  <a:pt x="236301" y="570451"/>
                  <a:pt x="244650" y="578785"/>
                  <a:pt x="244650" y="589048"/>
                </a:cubicBezTo>
                <a:cubicBezTo>
                  <a:pt x="244650" y="599311"/>
                  <a:pt x="236301" y="607568"/>
                  <a:pt x="226019" y="607568"/>
                </a:cubicBezTo>
                <a:lnTo>
                  <a:pt x="145931" y="607568"/>
                </a:lnTo>
                <a:cubicBezTo>
                  <a:pt x="135649" y="607568"/>
                  <a:pt x="127300" y="599311"/>
                  <a:pt x="127300" y="589048"/>
                </a:cubicBezTo>
                <a:cubicBezTo>
                  <a:pt x="127300" y="578785"/>
                  <a:pt x="135649" y="570451"/>
                  <a:pt x="145931" y="570451"/>
                </a:cubicBezTo>
                <a:close/>
                <a:moveTo>
                  <a:pt x="130186" y="516891"/>
                </a:moveTo>
                <a:lnTo>
                  <a:pt x="241764" y="516891"/>
                </a:lnTo>
                <a:cubicBezTo>
                  <a:pt x="252041" y="516891"/>
                  <a:pt x="260386" y="525239"/>
                  <a:pt x="260386" y="535520"/>
                </a:cubicBezTo>
                <a:cubicBezTo>
                  <a:pt x="260386" y="545802"/>
                  <a:pt x="252041" y="554150"/>
                  <a:pt x="241764" y="554150"/>
                </a:cubicBezTo>
                <a:lnTo>
                  <a:pt x="130186" y="554150"/>
                </a:lnTo>
                <a:cubicBezTo>
                  <a:pt x="119909" y="554150"/>
                  <a:pt x="111564" y="545802"/>
                  <a:pt x="111564" y="535520"/>
                </a:cubicBezTo>
                <a:cubicBezTo>
                  <a:pt x="111564" y="525239"/>
                  <a:pt x="119909" y="516891"/>
                  <a:pt x="130186" y="516891"/>
                </a:cubicBezTo>
                <a:close/>
                <a:moveTo>
                  <a:pt x="130186" y="464391"/>
                </a:moveTo>
                <a:lnTo>
                  <a:pt x="241764" y="464391"/>
                </a:lnTo>
                <a:cubicBezTo>
                  <a:pt x="252041" y="464391"/>
                  <a:pt x="260386" y="472725"/>
                  <a:pt x="260386" y="482988"/>
                </a:cubicBezTo>
                <a:cubicBezTo>
                  <a:pt x="260386" y="493251"/>
                  <a:pt x="252041" y="501508"/>
                  <a:pt x="241764" y="501508"/>
                </a:cubicBezTo>
                <a:lnTo>
                  <a:pt x="130186" y="501508"/>
                </a:lnTo>
                <a:cubicBezTo>
                  <a:pt x="119909" y="501508"/>
                  <a:pt x="111564" y="493251"/>
                  <a:pt x="111564" y="482988"/>
                </a:cubicBezTo>
                <a:cubicBezTo>
                  <a:pt x="111564" y="472725"/>
                  <a:pt x="119909" y="464391"/>
                  <a:pt x="130186" y="464391"/>
                </a:cubicBezTo>
                <a:close/>
                <a:moveTo>
                  <a:pt x="185975" y="0"/>
                </a:moveTo>
                <a:cubicBezTo>
                  <a:pt x="288737" y="0"/>
                  <a:pt x="371950" y="83180"/>
                  <a:pt x="371950" y="185728"/>
                </a:cubicBezTo>
                <a:cubicBezTo>
                  <a:pt x="371950" y="250929"/>
                  <a:pt x="337954" y="307720"/>
                  <a:pt x="287037" y="340745"/>
                </a:cubicBezTo>
                <a:cubicBezTo>
                  <a:pt x="282633" y="343600"/>
                  <a:pt x="279001" y="349927"/>
                  <a:pt x="279001" y="355174"/>
                </a:cubicBezTo>
                <a:lnTo>
                  <a:pt x="279001" y="408647"/>
                </a:lnTo>
                <a:cubicBezTo>
                  <a:pt x="279001" y="429172"/>
                  <a:pt x="262312" y="445762"/>
                  <a:pt x="241760" y="445762"/>
                </a:cubicBezTo>
                <a:lnTo>
                  <a:pt x="130190" y="445762"/>
                </a:lnTo>
                <a:cubicBezTo>
                  <a:pt x="109638" y="445762"/>
                  <a:pt x="93026" y="429172"/>
                  <a:pt x="93026" y="408647"/>
                </a:cubicBezTo>
                <a:lnTo>
                  <a:pt x="93026" y="355174"/>
                </a:lnTo>
                <a:cubicBezTo>
                  <a:pt x="93026" y="349927"/>
                  <a:pt x="89318" y="343600"/>
                  <a:pt x="84913" y="340745"/>
                </a:cubicBezTo>
                <a:cubicBezTo>
                  <a:pt x="33996" y="307643"/>
                  <a:pt x="0" y="250929"/>
                  <a:pt x="0" y="185728"/>
                </a:cubicBezTo>
                <a:cubicBezTo>
                  <a:pt x="0" y="83180"/>
                  <a:pt x="83291" y="0"/>
                  <a:pt x="185975" y="0"/>
                </a:cubicBezTo>
                <a:close/>
              </a:path>
            </a:pathLst>
          </a:custGeom>
          <a:solidFill>
            <a:srgbClr val="595959"/>
          </a:solidFill>
          <a:ln>
            <a:noFill/>
          </a:ln>
        </p:spPr>
      </p:sp>
      <p:sp>
        <p:nvSpPr>
          <p:cNvPr id="36" name="statistics_150448">
            <a:extLst>
              <a:ext uri="{FF2B5EF4-FFF2-40B4-BE49-F238E27FC236}">
                <a16:creationId xmlns:a16="http://schemas.microsoft.com/office/drawing/2014/main" xmlns="" id="{75112D7A-F2CF-492F-A561-01C43F03593B}"/>
              </a:ext>
            </a:extLst>
          </p:cNvPr>
          <p:cNvSpPr>
            <a:spLocks noChangeAspect="1"/>
          </p:cNvSpPr>
          <p:nvPr/>
        </p:nvSpPr>
        <p:spPr bwMode="auto">
          <a:xfrm>
            <a:off x="7888156" y="2237316"/>
            <a:ext cx="609685" cy="523893"/>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rgbClr val="595959"/>
          </a:solidFill>
          <a:ln>
            <a:noFill/>
          </a:ln>
        </p:spPr>
      </p:sp>
      <p:sp>
        <p:nvSpPr>
          <p:cNvPr id="37" name="analytics_230924">
            <a:extLst>
              <a:ext uri="{FF2B5EF4-FFF2-40B4-BE49-F238E27FC236}">
                <a16:creationId xmlns:a16="http://schemas.microsoft.com/office/drawing/2014/main" xmlns="" id="{7D54EB6B-4C0C-43A3-979E-C90E1BDE65AB}"/>
              </a:ext>
            </a:extLst>
          </p:cNvPr>
          <p:cNvSpPr>
            <a:spLocks noChangeAspect="1"/>
          </p:cNvSpPr>
          <p:nvPr/>
        </p:nvSpPr>
        <p:spPr bwMode="auto">
          <a:xfrm>
            <a:off x="906331" y="3089638"/>
            <a:ext cx="609685" cy="608764"/>
          </a:xfrm>
          <a:custGeom>
            <a:avLst/>
            <a:gdLst>
              <a:gd name="T0" fmla="*/ 5916 w 6827"/>
              <a:gd name="T1" fmla="*/ 2503 h 6827"/>
              <a:gd name="T2" fmla="*/ 5014 w 6827"/>
              <a:gd name="T3" fmla="*/ 3300 h 6827"/>
              <a:gd name="T4" fmla="*/ 1813 w 6827"/>
              <a:gd name="T5" fmla="*/ 3300 h 6827"/>
              <a:gd name="T6" fmla="*/ 1462 w 6827"/>
              <a:gd name="T7" fmla="*/ 2691 h 6827"/>
              <a:gd name="T8" fmla="*/ 2736 w 6827"/>
              <a:gd name="T9" fmla="*/ 1516 h 6827"/>
              <a:gd name="T10" fmla="*/ 3413 w 6827"/>
              <a:gd name="T11" fmla="*/ 1820 h 6827"/>
              <a:gd name="T12" fmla="*/ 4324 w 6827"/>
              <a:gd name="T13" fmla="*/ 910 h 6827"/>
              <a:gd name="T14" fmla="*/ 3413 w 6827"/>
              <a:gd name="T15" fmla="*/ 0 h 6827"/>
              <a:gd name="T16" fmla="*/ 2503 w 6827"/>
              <a:gd name="T17" fmla="*/ 910 h 6827"/>
              <a:gd name="T18" fmla="*/ 2605 w 6827"/>
              <a:gd name="T19" fmla="*/ 1327 h 6827"/>
              <a:gd name="T20" fmla="*/ 1256 w 6827"/>
              <a:gd name="T21" fmla="*/ 2572 h 6827"/>
              <a:gd name="T22" fmla="*/ 910 w 6827"/>
              <a:gd name="T23" fmla="*/ 2503 h 6827"/>
              <a:gd name="T24" fmla="*/ 0 w 6827"/>
              <a:gd name="T25" fmla="*/ 3413 h 6827"/>
              <a:gd name="T26" fmla="*/ 910 w 6827"/>
              <a:gd name="T27" fmla="*/ 4324 h 6827"/>
              <a:gd name="T28" fmla="*/ 1813 w 6827"/>
              <a:gd name="T29" fmla="*/ 3527 h 6827"/>
              <a:gd name="T30" fmla="*/ 5014 w 6827"/>
              <a:gd name="T31" fmla="*/ 3527 h 6827"/>
              <a:gd name="T32" fmla="*/ 5365 w 6827"/>
              <a:gd name="T33" fmla="*/ 4135 h 6827"/>
              <a:gd name="T34" fmla="*/ 4091 w 6827"/>
              <a:gd name="T35" fmla="*/ 5311 h 6827"/>
              <a:gd name="T36" fmla="*/ 3413 w 6827"/>
              <a:gd name="T37" fmla="*/ 5006 h 6827"/>
              <a:gd name="T38" fmla="*/ 2503 w 6827"/>
              <a:gd name="T39" fmla="*/ 5916 h 6827"/>
              <a:gd name="T40" fmla="*/ 3413 w 6827"/>
              <a:gd name="T41" fmla="*/ 6827 h 6827"/>
              <a:gd name="T42" fmla="*/ 4324 w 6827"/>
              <a:gd name="T43" fmla="*/ 5916 h 6827"/>
              <a:gd name="T44" fmla="*/ 4222 w 6827"/>
              <a:gd name="T45" fmla="*/ 5500 h 6827"/>
              <a:gd name="T46" fmla="*/ 5571 w 6827"/>
              <a:gd name="T47" fmla="*/ 4255 h 6827"/>
              <a:gd name="T48" fmla="*/ 5916 w 6827"/>
              <a:gd name="T49" fmla="*/ 4324 h 6827"/>
              <a:gd name="T50" fmla="*/ 6827 w 6827"/>
              <a:gd name="T51" fmla="*/ 3413 h 6827"/>
              <a:gd name="T52" fmla="*/ 5916 w 6827"/>
              <a:gd name="T53" fmla="*/ 250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27" h="6827">
                <a:moveTo>
                  <a:pt x="5916" y="2503"/>
                </a:moveTo>
                <a:cubicBezTo>
                  <a:pt x="5453" y="2503"/>
                  <a:pt x="5070" y="2851"/>
                  <a:pt x="5014" y="3300"/>
                </a:cubicBezTo>
                <a:lnTo>
                  <a:pt x="1813" y="3300"/>
                </a:lnTo>
                <a:cubicBezTo>
                  <a:pt x="1782" y="3052"/>
                  <a:pt x="1651" y="2836"/>
                  <a:pt x="1462" y="2691"/>
                </a:cubicBezTo>
                <a:lnTo>
                  <a:pt x="2736" y="1516"/>
                </a:lnTo>
                <a:cubicBezTo>
                  <a:pt x="2902" y="1702"/>
                  <a:pt x="3144" y="1820"/>
                  <a:pt x="3413" y="1820"/>
                </a:cubicBezTo>
                <a:cubicBezTo>
                  <a:pt x="3915" y="1820"/>
                  <a:pt x="4324" y="1412"/>
                  <a:pt x="4324" y="910"/>
                </a:cubicBezTo>
                <a:cubicBezTo>
                  <a:pt x="4324" y="408"/>
                  <a:pt x="3915" y="0"/>
                  <a:pt x="3413" y="0"/>
                </a:cubicBezTo>
                <a:cubicBezTo>
                  <a:pt x="2911" y="0"/>
                  <a:pt x="2503" y="408"/>
                  <a:pt x="2503" y="910"/>
                </a:cubicBezTo>
                <a:cubicBezTo>
                  <a:pt x="2503" y="1060"/>
                  <a:pt x="2540" y="1202"/>
                  <a:pt x="2605" y="1327"/>
                </a:cubicBezTo>
                <a:lnTo>
                  <a:pt x="1256" y="2572"/>
                </a:lnTo>
                <a:cubicBezTo>
                  <a:pt x="1149" y="2528"/>
                  <a:pt x="1033" y="2503"/>
                  <a:pt x="910" y="2503"/>
                </a:cubicBezTo>
                <a:cubicBezTo>
                  <a:pt x="408" y="2503"/>
                  <a:pt x="0" y="2911"/>
                  <a:pt x="0" y="3413"/>
                </a:cubicBezTo>
                <a:cubicBezTo>
                  <a:pt x="0" y="3915"/>
                  <a:pt x="408" y="4324"/>
                  <a:pt x="910" y="4324"/>
                </a:cubicBezTo>
                <a:cubicBezTo>
                  <a:pt x="1374" y="4324"/>
                  <a:pt x="1756" y="3975"/>
                  <a:pt x="1813" y="3527"/>
                </a:cubicBezTo>
                <a:lnTo>
                  <a:pt x="5014" y="3527"/>
                </a:lnTo>
                <a:cubicBezTo>
                  <a:pt x="5045" y="3775"/>
                  <a:pt x="5176" y="3991"/>
                  <a:pt x="5365" y="4135"/>
                </a:cubicBezTo>
                <a:lnTo>
                  <a:pt x="4091" y="5311"/>
                </a:lnTo>
                <a:cubicBezTo>
                  <a:pt x="3924" y="5125"/>
                  <a:pt x="3683" y="5006"/>
                  <a:pt x="3413" y="5006"/>
                </a:cubicBezTo>
                <a:cubicBezTo>
                  <a:pt x="2911" y="5006"/>
                  <a:pt x="2503" y="5415"/>
                  <a:pt x="2503" y="5916"/>
                </a:cubicBezTo>
                <a:cubicBezTo>
                  <a:pt x="2503" y="6418"/>
                  <a:pt x="2911" y="6827"/>
                  <a:pt x="3413" y="6827"/>
                </a:cubicBezTo>
                <a:cubicBezTo>
                  <a:pt x="3915" y="6827"/>
                  <a:pt x="4324" y="6418"/>
                  <a:pt x="4324" y="5916"/>
                </a:cubicBezTo>
                <a:cubicBezTo>
                  <a:pt x="4324" y="5766"/>
                  <a:pt x="4286" y="5625"/>
                  <a:pt x="4222" y="5500"/>
                </a:cubicBezTo>
                <a:lnTo>
                  <a:pt x="5571" y="4255"/>
                </a:lnTo>
                <a:cubicBezTo>
                  <a:pt x="5677" y="4299"/>
                  <a:pt x="5794" y="4324"/>
                  <a:pt x="5916" y="4324"/>
                </a:cubicBezTo>
                <a:cubicBezTo>
                  <a:pt x="6418" y="4324"/>
                  <a:pt x="6827" y="3915"/>
                  <a:pt x="6827" y="3413"/>
                </a:cubicBezTo>
                <a:cubicBezTo>
                  <a:pt x="6827" y="2911"/>
                  <a:pt x="6418" y="2503"/>
                  <a:pt x="5916" y="2503"/>
                </a:cubicBezTo>
                <a:close/>
              </a:path>
            </a:pathLst>
          </a:custGeom>
          <a:solidFill>
            <a:srgbClr val="595959"/>
          </a:solidFill>
          <a:ln>
            <a:noFill/>
          </a:ln>
        </p:spPr>
      </p:sp>
      <p:sp>
        <p:nvSpPr>
          <p:cNvPr id="38" name="route_310231">
            <a:extLst>
              <a:ext uri="{FF2B5EF4-FFF2-40B4-BE49-F238E27FC236}">
                <a16:creationId xmlns:a16="http://schemas.microsoft.com/office/drawing/2014/main" xmlns="" id="{3F359EB7-639E-4730-AA85-F7D06B7F5B8B}"/>
              </a:ext>
            </a:extLst>
          </p:cNvPr>
          <p:cNvSpPr>
            <a:spLocks noChangeAspect="1"/>
          </p:cNvSpPr>
          <p:nvPr/>
        </p:nvSpPr>
        <p:spPr bwMode="auto">
          <a:xfrm>
            <a:off x="8732006" y="3142794"/>
            <a:ext cx="609685" cy="555608"/>
          </a:xfrm>
          <a:custGeom>
            <a:avLst/>
            <a:gdLst>
              <a:gd name="connsiteX0" fmla="*/ 238942 w 607620"/>
              <a:gd name="connsiteY0" fmla="*/ 508565 h 553727"/>
              <a:gd name="connsiteX1" fmla="*/ 261549 w 607620"/>
              <a:gd name="connsiteY1" fmla="*/ 531146 h 553727"/>
              <a:gd name="connsiteX2" fmla="*/ 239031 w 607620"/>
              <a:gd name="connsiteY2" fmla="*/ 553727 h 553727"/>
              <a:gd name="connsiteX3" fmla="*/ 238942 w 607620"/>
              <a:gd name="connsiteY3" fmla="*/ 553727 h 553727"/>
              <a:gd name="connsiteX4" fmla="*/ 216335 w 607620"/>
              <a:gd name="connsiteY4" fmla="*/ 531235 h 553727"/>
              <a:gd name="connsiteX5" fmla="*/ 238942 w 607620"/>
              <a:gd name="connsiteY5" fmla="*/ 508565 h 553727"/>
              <a:gd name="connsiteX6" fmla="*/ 179676 w 607620"/>
              <a:gd name="connsiteY6" fmla="*/ 508565 h 553727"/>
              <a:gd name="connsiteX7" fmla="*/ 202292 w 607620"/>
              <a:gd name="connsiteY7" fmla="*/ 531146 h 553727"/>
              <a:gd name="connsiteX8" fmla="*/ 179765 w 607620"/>
              <a:gd name="connsiteY8" fmla="*/ 553727 h 553727"/>
              <a:gd name="connsiteX9" fmla="*/ 179676 w 607620"/>
              <a:gd name="connsiteY9" fmla="*/ 553727 h 553727"/>
              <a:gd name="connsiteX10" fmla="*/ 157060 w 607620"/>
              <a:gd name="connsiteY10" fmla="*/ 531235 h 553727"/>
              <a:gd name="connsiteX11" fmla="*/ 179676 w 607620"/>
              <a:gd name="connsiteY11" fmla="*/ 508565 h 553727"/>
              <a:gd name="connsiteX12" fmla="*/ 299478 w 607620"/>
              <a:gd name="connsiteY12" fmla="*/ 508495 h 553727"/>
              <a:gd name="connsiteX13" fmla="*/ 322183 w 607620"/>
              <a:gd name="connsiteY13" fmla="*/ 531041 h 553727"/>
              <a:gd name="connsiteX14" fmla="*/ 299567 w 607620"/>
              <a:gd name="connsiteY14" fmla="*/ 553586 h 553727"/>
              <a:gd name="connsiteX15" fmla="*/ 276951 w 607620"/>
              <a:gd name="connsiteY15" fmla="*/ 531129 h 553727"/>
              <a:gd name="connsiteX16" fmla="*/ 299478 w 607620"/>
              <a:gd name="connsiteY16" fmla="*/ 508495 h 553727"/>
              <a:gd name="connsiteX17" fmla="*/ 360103 w 607620"/>
              <a:gd name="connsiteY17" fmla="*/ 508353 h 553727"/>
              <a:gd name="connsiteX18" fmla="*/ 382710 w 607620"/>
              <a:gd name="connsiteY18" fmla="*/ 530845 h 553727"/>
              <a:gd name="connsiteX19" fmla="*/ 360192 w 607620"/>
              <a:gd name="connsiteY19" fmla="*/ 553515 h 553727"/>
              <a:gd name="connsiteX20" fmla="*/ 360103 w 607620"/>
              <a:gd name="connsiteY20" fmla="*/ 553515 h 553727"/>
              <a:gd name="connsiteX21" fmla="*/ 337496 w 607620"/>
              <a:gd name="connsiteY21" fmla="*/ 530934 h 553727"/>
              <a:gd name="connsiteX22" fmla="*/ 360103 w 607620"/>
              <a:gd name="connsiteY22" fmla="*/ 508353 h 553727"/>
              <a:gd name="connsiteX23" fmla="*/ 420727 w 607620"/>
              <a:gd name="connsiteY23" fmla="*/ 508301 h 553727"/>
              <a:gd name="connsiteX24" fmla="*/ 443343 w 607620"/>
              <a:gd name="connsiteY24" fmla="*/ 530784 h 553727"/>
              <a:gd name="connsiteX25" fmla="*/ 420727 w 607620"/>
              <a:gd name="connsiteY25" fmla="*/ 553444 h 553727"/>
              <a:gd name="connsiteX26" fmla="*/ 398111 w 607620"/>
              <a:gd name="connsiteY26" fmla="*/ 530873 h 553727"/>
              <a:gd name="connsiteX27" fmla="*/ 420727 w 607620"/>
              <a:gd name="connsiteY27" fmla="*/ 508301 h 553727"/>
              <a:gd name="connsiteX28" fmla="*/ 481219 w 607620"/>
              <a:gd name="connsiteY28" fmla="*/ 508142 h 553727"/>
              <a:gd name="connsiteX29" fmla="*/ 503889 w 607620"/>
              <a:gd name="connsiteY29" fmla="*/ 530688 h 553727"/>
              <a:gd name="connsiteX30" fmla="*/ 481308 w 607620"/>
              <a:gd name="connsiteY30" fmla="*/ 553233 h 553727"/>
              <a:gd name="connsiteX31" fmla="*/ 458727 w 607620"/>
              <a:gd name="connsiteY31" fmla="*/ 530776 h 553727"/>
              <a:gd name="connsiteX32" fmla="*/ 481219 w 607620"/>
              <a:gd name="connsiteY32" fmla="*/ 508142 h 553727"/>
              <a:gd name="connsiteX33" fmla="*/ 545190 w 607620"/>
              <a:gd name="connsiteY33" fmla="*/ 496115 h 553727"/>
              <a:gd name="connsiteX34" fmla="*/ 559011 w 607620"/>
              <a:gd name="connsiteY34" fmla="*/ 506499 h 553727"/>
              <a:gd name="connsiteX35" fmla="*/ 551088 w 607620"/>
              <a:gd name="connsiteY35" fmla="*/ 537421 h 553727"/>
              <a:gd name="connsiteX36" fmla="*/ 539604 w 607620"/>
              <a:gd name="connsiteY36" fmla="*/ 540531 h 553727"/>
              <a:gd name="connsiteX37" fmla="*/ 520107 w 607620"/>
              <a:gd name="connsiteY37" fmla="*/ 529424 h 553727"/>
              <a:gd name="connsiteX38" fmla="*/ 528030 w 607620"/>
              <a:gd name="connsiteY38" fmla="*/ 498591 h 553727"/>
              <a:gd name="connsiteX39" fmla="*/ 545190 w 607620"/>
              <a:gd name="connsiteY39" fmla="*/ 496115 h 553727"/>
              <a:gd name="connsiteX40" fmla="*/ 586442 w 607620"/>
              <a:gd name="connsiteY40" fmla="*/ 451772 h 553727"/>
              <a:gd name="connsiteX41" fmla="*/ 599178 w 607620"/>
              <a:gd name="connsiteY41" fmla="*/ 481074 h 553727"/>
              <a:gd name="connsiteX42" fmla="*/ 578159 w 607620"/>
              <a:gd name="connsiteY42" fmla="*/ 495370 h 553727"/>
              <a:gd name="connsiteX43" fmla="*/ 569876 w 607620"/>
              <a:gd name="connsiteY43" fmla="*/ 493772 h 553727"/>
              <a:gd name="connsiteX44" fmla="*/ 557139 w 607620"/>
              <a:gd name="connsiteY44" fmla="*/ 464470 h 553727"/>
              <a:gd name="connsiteX45" fmla="*/ 586442 w 607620"/>
              <a:gd name="connsiteY45" fmla="*/ 451772 h 553727"/>
              <a:gd name="connsiteX46" fmla="*/ 574485 w 607620"/>
              <a:gd name="connsiteY46" fmla="*/ 391786 h 553727"/>
              <a:gd name="connsiteX47" fmla="*/ 602525 w 607620"/>
              <a:gd name="connsiteY47" fmla="*/ 407154 h 553727"/>
              <a:gd name="connsiteX48" fmla="*/ 587214 w 607620"/>
              <a:gd name="connsiteY48" fmla="*/ 435136 h 553727"/>
              <a:gd name="connsiteX49" fmla="*/ 580805 w 607620"/>
              <a:gd name="connsiteY49" fmla="*/ 436024 h 553727"/>
              <a:gd name="connsiteX50" fmla="*/ 559085 w 607620"/>
              <a:gd name="connsiteY50" fmla="*/ 419857 h 553727"/>
              <a:gd name="connsiteX51" fmla="*/ 574485 w 607620"/>
              <a:gd name="connsiteY51" fmla="*/ 391786 h 553727"/>
              <a:gd name="connsiteX52" fmla="*/ 542824 w 607620"/>
              <a:gd name="connsiteY52" fmla="*/ 342755 h 553727"/>
              <a:gd name="connsiteX53" fmla="*/ 559657 w 607620"/>
              <a:gd name="connsiteY53" fmla="*/ 346712 h 553727"/>
              <a:gd name="connsiteX54" fmla="*/ 564823 w 607620"/>
              <a:gd name="connsiteY54" fmla="*/ 378279 h 553727"/>
              <a:gd name="connsiteX55" fmla="*/ 546386 w 607620"/>
              <a:gd name="connsiteY55" fmla="*/ 387616 h 553727"/>
              <a:gd name="connsiteX56" fmla="*/ 533205 w 607620"/>
              <a:gd name="connsiteY56" fmla="*/ 383348 h 553727"/>
              <a:gd name="connsiteX57" fmla="*/ 528128 w 607620"/>
              <a:gd name="connsiteY57" fmla="*/ 351869 h 553727"/>
              <a:gd name="connsiteX58" fmla="*/ 542824 w 607620"/>
              <a:gd name="connsiteY58" fmla="*/ 342755 h 553727"/>
              <a:gd name="connsiteX59" fmla="*/ 428904 w 607620"/>
              <a:gd name="connsiteY59" fmla="*/ 325377 h 553727"/>
              <a:gd name="connsiteX60" fmla="*/ 451511 w 607620"/>
              <a:gd name="connsiteY60" fmla="*/ 347869 h 553727"/>
              <a:gd name="connsiteX61" fmla="*/ 428993 w 607620"/>
              <a:gd name="connsiteY61" fmla="*/ 370539 h 553727"/>
              <a:gd name="connsiteX62" fmla="*/ 428904 w 607620"/>
              <a:gd name="connsiteY62" fmla="*/ 370539 h 553727"/>
              <a:gd name="connsiteX63" fmla="*/ 406297 w 607620"/>
              <a:gd name="connsiteY63" fmla="*/ 347958 h 553727"/>
              <a:gd name="connsiteX64" fmla="*/ 428904 w 607620"/>
              <a:gd name="connsiteY64" fmla="*/ 325377 h 553727"/>
              <a:gd name="connsiteX65" fmla="*/ 489405 w 607620"/>
              <a:gd name="connsiteY65" fmla="*/ 325236 h 553727"/>
              <a:gd name="connsiteX66" fmla="*/ 512075 w 607620"/>
              <a:gd name="connsiteY66" fmla="*/ 347781 h 553727"/>
              <a:gd name="connsiteX67" fmla="*/ 489583 w 607620"/>
              <a:gd name="connsiteY67" fmla="*/ 370327 h 553727"/>
              <a:gd name="connsiteX68" fmla="*/ 489494 w 607620"/>
              <a:gd name="connsiteY68" fmla="*/ 370327 h 553727"/>
              <a:gd name="connsiteX69" fmla="*/ 466913 w 607620"/>
              <a:gd name="connsiteY69" fmla="*/ 347870 h 553727"/>
              <a:gd name="connsiteX70" fmla="*/ 489405 w 607620"/>
              <a:gd name="connsiteY70" fmla="*/ 325236 h 553727"/>
              <a:gd name="connsiteX71" fmla="*/ 374424 w 607620"/>
              <a:gd name="connsiteY71" fmla="*/ 324431 h 553727"/>
              <a:gd name="connsiteX72" fmla="*/ 390370 w 607620"/>
              <a:gd name="connsiteY72" fmla="*/ 352068 h 553727"/>
              <a:gd name="connsiteX73" fmla="*/ 368545 w 607620"/>
              <a:gd name="connsiteY73" fmla="*/ 368775 h 553727"/>
              <a:gd name="connsiteX74" fmla="*/ 362576 w 607620"/>
              <a:gd name="connsiteY74" fmla="*/ 367975 h 553727"/>
              <a:gd name="connsiteX75" fmla="*/ 346719 w 607620"/>
              <a:gd name="connsiteY75" fmla="*/ 340338 h 553727"/>
              <a:gd name="connsiteX76" fmla="*/ 374424 w 607620"/>
              <a:gd name="connsiteY76" fmla="*/ 324431 h 553727"/>
              <a:gd name="connsiteX77" fmla="*/ 325656 w 607620"/>
              <a:gd name="connsiteY77" fmla="*/ 281731 h 553727"/>
              <a:gd name="connsiteX78" fmla="*/ 351923 w 607620"/>
              <a:gd name="connsiteY78" fmla="*/ 299943 h 553727"/>
              <a:gd name="connsiteX79" fmla="*/ 333670 w 607620"/>
              <a:gd name="connsiteY79" fmla="*/ 326152 h 553727"/>
              <a:gd name="connsiteX80" fmla="*/ 329663 w 607620"/>
              <a:gd name="connsiteY80" fmla="*/ 326507 h 553727"/>
              <a:gd name="connsiteX81" fmla="*/ 307403 w 607620"/>
              <a:gd name="connsiteY81" fmla="*/ 307939 h 553727"/>
              <a:gd name="connsiteX82" fmla="*/ 325656 w 607620"/>
              <a:gd name="connsiteY82" fmla="*/ 281731 h 553727"/>
              <a:gd name="connsiteX83" fmla="*/ 110724 w 607620"/>
              <a:gd name="connsiteY83" fmla="*/ 258795 h 553727"/>
              <a:gd name="connsiteX84" fmla="*/ 78326 w 607620"/>
              <a:gd name="connsiteY84" fmla="*/ 291235 h 553727"/>
              <a:gd name="connsiteX85" fmla="*/ 110813 w 607620"/>
              <a:gd name="connsiteY85" fmla="*/ 323586 h 553727"/>
              <a:gd name="connsiteX86" fmla="*/ 143212 w 607620"/>
              <a:gd name="connsiteY86" fmla="*/ 291146 h 553727"/>
              <a:gd name="connsiteX87" fmla="*/ 110724 w 607620"/>
              <a:gd name="connsiteY87" fmla="*/ 258795 h 553727"/>
              <a:gd name="connsiteX88" fmla="*/ 354539 w 607620"/>
              <a:gd name="connsiteY88" fmla="*/ 228405 h 553727"/>
              <a:gd name="connsiteX89" fmla="*/ 369268 w 607620"/>
              <a:gd name="connsiteY89" fmla="*/ 237464 h 553727"/>
              <a:gd name="connsiteX90" fmla="*/ 364280 w 607620"/>
              <a:gd name="connsiteY90" fmla="*/ 269032 h 553727"/>
              <a:gd name="connsiteX91" fmla="*/ 351010 w 607620"/>
              <a:gd name="connsiteY91" fmla="*/ 273300 h 553727"/>
              <a:gd name="connsiteX92" fmla="*/ 332662 w 607620"/>
              <a:gd name="connsiteY92" fmla="*/ 263963 h 553727"/>
              <a:gd name="connsiteX93" fmla="*/ 337739 w 607620"/>
              <a:gd name="connsiteY93" fmla="*/ 232484 h 553727"/>
              <a:gd name="connsiteX94" fmla="*/ 354539 w 607620"/>
              <a:gd name="connsiteY94" fmla="*/ 228405 h 553727"/>
              <a:gd name="connsiteX95" fmla="*/ 474136 w 607620"/>
              <a:gd name="connsiteY95" fmla="*/ 217836 h 553727"/>
              <a:gd name="connsiteX96" fmla="*/ 496743 w 607620"/>
              <a:gd name="connsiteY96" fmla="*/ 240417 h 553727"/>
              <a:gd name="connsiteX97" fmla="*/ 474225 w 607620"/>
              <a:gd name="connsiteY97" fmla="*/ 262998 h 553727"/>
              <a:gd name="connsiteX98" fmla="*/ 474136 w 607620"/>
              <a:gd name="connsiteY98" fmla="*/ 262998 h 553727"/>
              <a:gd name="connsiteX99" fmla="*/ 451529 w 607620"/>
              <a:gd name="connsiteY99" fmla="*/ 240506 h 553727"/>
              <a:gd name="connsiteX100" fmla="*/ 474136 w 607620"/>
              <a:gd name="connsiteY100" fmla="*/ 217836 h 553727"/>
              <a:gd name="connsiteX101" fmla="*/ 409402 w 607620"/>
              <a:gd name="connsiteY101" fmla="*/ 217836 h 553727"/>
              <a:gd name="connsiteX102" fmla="*/ 431983 w 607620"/>
              <a:gd name="connsiteY102" fmla="*/ 240417 h 553727"/>
              <a:gd name="connsiteX103" fmla="*/ 409491 w 607620"/>
              <a:gd name="connsiteY103" fmla="*/ 262998 h 553727"/>
              <a:gd name="connsiteX104" fmla="*/ 409402 w 607620"/>
              <a:gd name="connsiteY104" fmla="*/ 262998 h 553727"/>
              <a:gd name="connsiteX105" fmla="*/ 386821 w 607620"/>
              <a:gd name="connsiteY105" fmla="*/ 240506 h 553727"/>
              <a:gd name="connsiteX106" fmla="*/ 409402 w 607620"/>
              <a:gd name="connsiteY106" fmla="*/ 217836 h 553727"/>
              <a:gd name="connsiteX107" fmla="*/ 110546 w 607620"/>
              <a:gd name="connsiteY107" fmla="*/ 175073 h 553727"/>
              <a:gd name="connsiteX108" fmla="*/ 110813 w 607620"/>
              <a:gd name="connsiteY108" fmla="*/ 175073 h 553727"/>
              <a:gd name="connsiteX109" fmla="*/ 189050 w 607620"/>
              <a:gd name="connsiteY109" fmla="*/ 206624 h 553727"/>
              <a:gd name="connsiteX110" fmla="*/ 221538 w 607620"/>
              <a:gd name="connsiteY110" fmla="*/ 283947 h 553727"/>
              <a:gd name="connsiteX111" fmla="*/ 111080 w 607620"/>
              <a:gd name="connsiteY111" fmla="*/ 493253 h 553727"/>
              <a:gd name="connsiteX112" fmla="*/ 0 w 607620"/>
              <a:gd name="connsiteY112" fmla="*/ 285903 h 553727"/>
              <a:gd name="connsiteX113" fmla="*/ 110546 w 607620"/>
              <a:gd name="connsiteY113" fmla="*/ 175073 h 553727"/>
              <a:gd name="connsiteX114" fmla="*/ 537831 w 607620"/>
              <a:gd name="connsiteY114" fmla="*/ 52891 h 553727"/>
              <a:gd name="connsiteX115" fmla="*/ 511393 w 607620"/>
              <a:gd name="connsiteY115" fmla="*/ 79381 h 553727"/>
              <a:gd name="connsiteX116" fmla="*/ 537920 w 607620"/>
              <a:gd name="connsiteY116" fmla="*/ 105693 h 553727"/>
              <a:gd name="connsiteX117" fmla="*/ 564358 w 607620"/>
              <a:gd name="connsiteY117" fmla="*/ 79292 h 553727"/>
              <a:gd name="connsiteX118" fmla="*/ 537831 w 607620"/>
              <a:gd name="connsiteY118" fmla="*/ 52891 h 553727"/>
              <a:gd name="connsiteX119" fmla="*/ 537742 w 607620"/>
              <a:gd name="connsiteY119" fmla="*/ 0 h 553727"/>
              <a:gd name="connsiteX120" fmla="*/ 537831 w 607620"/>
              <a:gd name="connsiteY120" fmla="*/ 0 h 553727"/>
              <a:gd name="connsiteX121" fmla="*/ 607620 w 607620"/>
              <a:gd name="connsiteY121" fmla="*/ 68447 h 553727"/>
              <a:gd name="connsiteX122" fmla="*/ 538009 w 607620"/>
              <a:gd name="connsiteY122" fmla="*/ 201253 h 553727"/>
              <a:gd name="connsiteX123" fmla="*/ 468131 w 607620"/>
              <a:gd name="connsiteY123" fmla="*/ 69781 h 553727"/>
              <a:gd name="connsiteX124" fmla="*/ 537742 w 607620"/>
              <a:gd name="connsiteY124" fmla="*/ 0 h 55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07620" h="553727">
                <a:moveTo>
                  <a:pt x="238942" y="508565"/>
                </a:moveTo>
                <a:cubicBezTo>
                  <a:pt x="251402" y="508565"/>
                  <a:pt x="261549" y="518700"/>
                  <a:pt x="261549" y="531146"/>
                </a:cubicBezTo>
                <a:cubicBezTo>
                  <a:pt x="261638" y="543592"/>
                  <a:pt x="251491" y="553727"/>
                  <a:pt x="239031" y="553727"/>
                </a:cubicBezTo>
                <a:lnTo>
                  <a:pt x="238942" y="553727"/>
                </a:lnTo>
                <a:cubicBezTo>
                  <a:pt x="226481" y="553727"/>
                  <a:pt x="216424" y="543681"/>
                  <a:pt x="216335" y="531235"/>
                </a:cubicBezTo>
                <a:cubicBezTo>
                  <a:pt x="216335" y="518700"/>
                  <a:pt x="226481" y="508654"/>
                  <a:pt x="238942" y="508565"/>
                </a:cubicBezTo>
                <a:close/>
                <a:moveTo>
                  <a:pt x="179676" y="508565"/>
                </a:moveTo>
                <a:cubicBezTo>
                  <a:pt x="192141" y="508565"/>
                  <a:pt x="202292" y="518700"/>
                  <a:pt x="202292" y="531146"/>
                </a:cubicBezTo>
                <a:cubicBezTo>
                  <a:pt x="202292" y="543592"/>
                  <a:pt x="192230" y="553727"/>
                  <a:pt x="179765" y="553727"/>
                </a:cubicBezTo>
                <a:lnTo>
                  <a:pt x="179676" y="553727"/>
                </a:lnTo>
                <a:cubicBezTo>
                  <a:pt x="167210" y="553727"/>
                  <a:pt x="157060" y="543681"/>
                  <a:pt x="157060" y="531235"/>
                </a:cubicBezTo>
                <a:cubicBezTo>
                  <a:pt x="157060" y="518700"/>
                  <a:pt x="167121" y="508654"/>
                  <a:pt x="179676" y="508565"/>
                </a:cubicBezTo>
                <a:close/>
                <a:moveTo>
                  <a:pt x="299478" y="508495"/>
                </a:moveTo>
                <a:cubicBezTo>
                  <a:pt x="312032" y="508495"/>
                  <a:pt x="322183" y="518525"/>
                  <a:pt x="322183" y="531041"/>
                </a:cubicBezTo>
                <a:cubicBezTo>
                  <a:pt x="322183" y="543467"/>
                  <a:pt x="312121" y="553586"/>
                  <a:pt x="299567" y="553586"/>
                </a:cubicBezTo>
                <a:cubicBezTo>
                  <a:pt x="287101" y="553586"/>
                  <a:pt x="276951" y="543556"/>
                  <a:pt x="276951" y="531129"/>
                </a:cubicBezTo>
                <a:cubicBezTo>
                  <a:pt x="276951" y="518614"/>
                  <a:pt x="287012" y="508495"/>
                  <a:pt x="299478" y="508495"/>
                </a:cubicBezTo>
                <a:close/>
                <a:moveTo>
                  <a:pt x="360103" y="508353"/>
                </a:moveTo>
                <a:cubicBezTo>
                  <a:pt x="372564" y="508353"/>
                  <a:pt x="382710" y="518399"/>
                  <a:pt x="382710" y="530845"/>
                </a:cubicBezTo>
                <a:cubicBezTo>
                  <a:pt x="382799" y="543380"/>
                  <a:pt x="372653" y="553515"/>
                  <a:pt x="360192" y="553515"/>
                </a:cubicBezTo>
                <a:lnTo>
                  <a:pt x="360103" y="553515"/>
                </a:lnTo>
                <a:cubicBezTo>
                  <a:pt x="347643" y="553515"/>
                  <a:pt x="337585" y="543380"/>
                  <a:pt x="337496" y="530934"/>
                </a:cubicBezTo>
                <a:cubicBezTo>
                  <a:pt x="337496" y="518488"/>
                  <a:pt x="347643" y="508353"/>
                  <a:pt x="360103" y="508353"/>
                </a:cubicBezTo>
                <a:close/>
                <a:moveTo>
                  <a:pt x="420727" y="508301"/>
                </a:moveTo>
                <a:cubicBezTo>
                  <a:pt x="433193" y="508212"/>
                  <a:pt x="443343" y="518343"/>
                  <a:pt x="443343" y="530784"/>
                </a:cubicBezTo>
                <a:cubicBezTo>
                  <a:pt x="443343" y="543225"/>
                  <a:pt x="433282" y="553355"/>
                  <a:pt x="420727" y="553444"/>
                </a:cubicBezTo>
                <a:cubicBezTo>
                  <a:pt x="408262" y="553444"/>
                  <a:pt x="398111" y="543314"/>
                  <a:pt x="398111" y="530873"/>
                </a:cubicBezTo>
                <a:cubicBezTo>
                  <a:pt x="398111" y="518432"/>
                  <a:pt x="408173" y="508301"/>
                  <a:pt x="420727" y="508301"/>
                </a:cubicBezTo>
                <a:close/>
                <a:moveTo>
                  <a:pt x="481219" y="508142"/>
                </a:moveTo>
                <a:cubicBezTo>
                  <a:pt x="493754" y="508142"/>
                  <a:pt x="503889" y="518261"/>
                  <a:pt x="503889" y="530688"/>
                </a:cubicBezTo>
                <a:cubicBezTo>
                  <a:pt x="503889" y="543114"/>
                  <a:pt x="493754" y="553233"/>
                  <a:pt x="481308" y="553233"/>
                </a:cubicBezTo>
                <a:cubicBezTo>
                  <a:pt x="468862" y="553233"/>
                  <a:pt x="458727" y="543203"/>
                  <a:pt x="458727" y="530776"/>
                </a:cubicBezTo>
                <a:cubicBezTo>
                  <a:pt x="458727" y="518350"/>
                  <a:pt x="468773" y="508231"/>
                  <a:pt x="481219" y="508142"/>
                </a:cubicBezTo>
                <a:close/>
                <a:moveTo>
                  <a:pt x="545190" y="496115"/>
                </a:moveTo>
                <a:cubicBezTo>
                  <a:pt x="550799" y="497547"/>
                  <a:pt x="555851" y="501124"/>
                  <a:pt x="559011" y="506499"/>
                </a:cubicBezTo>
                <a:cubicBezTo>
                  <a:pt x="565421" y="517162"/>
                  <a:pt x="561860" y="531024"/>
                  <a:pt x="551088" y="537421"/>
                </a:cubicBezTo>
                <a:cubicBezTo>
                  <a:pt x="547438" y="539554"/>
                  <a:pt x="543521" y="540531"/>
                  <a:pt x="539604" y="540531"/>
                </a:cubicBezTo>
                <a:cubicBezTo>
                  <a:pt x="531858" y="540531"/>
                  <a:pt x="524380" y="536622"/>
                  <a:pt x="520107" y="529424"/>
                </a:cubicBezTo>
                <a:cubicBezTo>
                  <a:pt x="513697" y="518762"/>
                  <a:pt x="517258" y="504900"/>
                  <a:pt x="528030" y="498591"/>
                </a:cubicBezTo>
                <a:cubicBezTo>
                  <a:pt x="533416" y="495393"/>
                  <a:pt x="539581" y="494682"/>
                  <a:pt x="545190" y="496115"/>
                </a:cubicBezTo>
                <a:close/>
                <a:moveTo>
                  <a:pt x="586442" y="451772"/>
                </a:moveTo>
                <a:cubicBezTo>
                  <a:pt x="598109" y="456390"/>
                  <a:pt x="603809" y="469442"/>
                  <a:pt x="599178" y="481074"/>
                </a:cubicBezTo>
                <a:cubicBezTo>
                  <a:pt x="595704" y="489953"/>
                  <a:pt x="587154" y="495370"/>
                  <a:pt x="578159" y="495370"/>
                </a:cubicBezTo>
                <a:cubicBezTo>
                  <a:pt x="575398" y="495370"/>
                  <a:pt x="572637" y="494837"/>
                  <a:pt x="569876" y="493772"/>
                </a:cubicBezTo>
                <a:cubicBezTo>
                  <a:pt x="558208" y="489154"/>
                  <a:pt x="552508" y="476102"/>
                  <a:pt x="557139" y="464470"/>
                </a:cubicBezTo>
                <a:cubicBezTo>
                  <a:pt x="561682" y="452927"/>
                  <a:pt x="574863" y="447244"/>
                  <a:pt x="586442" y="451772"/>
                </a:cubicBezTo>
                <a:close/>
                <a:moveTo>
                  <a:pt x="574485" y="391786"/>
                </a:moveTo>
                <a:cubicBezTo>
                  <a:pt x="586413" y="388322"/>
                  <a:pt x="598965" y="395162"/>
                  <a:pt x="602525" y="407154"/>
                </a:cubicBezTo>
                <a:cubicBezTo>
                  <a:pt x="605997" y="419057"/>
                  <a:pt x="599143" y="431582"/>
                  <a:pt x="587214" y="435136"/>
                </a:cubicBezTo>
                <a:cubicBezTo>
                  <a:pt x="585078" y="435757"/>
                  <a:pt x="582941" y="436024"/>
                  <a:pt x="580805" y="436024"/>
                </a:cubicBezTo>
                <a:cubicBezTo>
                  <a:pt x="571013" y="436024"/>
                  <a:pt x="562022" y="429628"/>
                  <a:pt x="559085" y="419857"/>
                </a:cubicBezTo>
                <a:cubicBezTo>
                  <a:pt x="555613" y="407865"/>
                  <a:pt x="562467" y="395339"/>
                  <a:pt x="574485" y="391786"/>
                </a:cubicBezTo>
                <a:close/>
                <a:moveTo>
                  <a:pt x="542824" y="342755"/>
                </a:moveTo>
                <a:cubicBezTo>
                  <a:pt x="548524" y="341821"/>
                  <a:pt x="554580" y="343066"/>
                  <a:pt x="559657" y="346712"/>
                </a:cubicBezTo>
                <a:cubicBezTo>
                  <a:pt x="569810" y="354003"/>
                  <a:pt x="572126" y="368142"/>
                  <a:pt x="564823" y="378279"/>
                </a:cubicBezTo>
                <a:cubicBezTo>
                  <a:pt x="560370" y="384326"/>
                  <a:pt x="553423" y="387616"/>
                  <a:pt x="546386" y="387616"/>
                </a:cubicBezTo>
                <a:cubicBezTo>
                  <a:pt x="541844" y="387616"/>
                  <a:pt x="537213" y="386193"/>
                  <a:pt x="533205" y="383348"/>
                </a:cubicBezTo>
                <a:cubicBezTo>
                  <a:pt x="523052" y="376056"/>
                  <a:pt x="520825" y="361917"/>
                  <a:pt x="528128" y="351869"/>
                </a:cubicBezTo>
                <a:cubicBezTo>
                  <a:pt x="531780" y="346801"/>
                  <a:pt x="537124" y="343688"/>
                  <a:pt x="542824" y="342755"/>
                </a:cubicBezTo>
                <a:close/>
                <a:moveTo>
                  <a:pt x="428904" y="325377"/>
                </a:moveTo>
                <a:cubicBezTo>
                  <a:pt x="441365" y="325377"/>
                  <a:pt x="451511" y="335423"/>
                  <a:pt x="451511" y="347869"/>
                </a:cubicBezTo>
                <a:cubicBezTo>
                  <a:pt x="451600" y="360404"/>
                  <a:pt x="441454" y="370539"/>
                  <a:pt x="428993" y="370539"/>
                </a:cubicBezTo>
                <a:lnTo>
                  <a:pt x="428904" y="370539"/>
                </a:lnTo>
                <a:cubicBezTo>
                  <a:pt x="416444" y="370539"/>
                  <a:pt x="406386" y="360404"/>
                  <a:pt x="406297" y="347958"/>
                </a:cubicBezTo>
                <a:cubicBezTo>
                  <a:pt x="406297" y="335512"/>
                  <a:pt x="416444" y="325377"/>
                  <a:pt x="428904" y="325377"/>
                </a:cubicBezTo>
                <a:close/>
                <a:moveTo>
                  <a:pt x="489405" y="325236"/>
                </a:moveTo>
                <a:cubicBezTo>
                  <a:pt x="501940" y="325236"/>
                  <a:pt x="512075" y="335355"/>
                  <a:pt x="512075" y="347781"/>
                </a:cubicBezTo>
                <a:cubicBezTo>
                  <a:pt x="512075" y="360208"/>
                  <a:pt x="502029" y="370327"/>
                  <a:pt x="489583" y="370327"/>
                </a:cubicBezTo>
                <a:lnTo>
                  <a:pt x="489494" y="370327"/>
                </a:lnTo>
                <a:cubicBezTo>
                  <a:pt x="477048" y="370327"/>
                  <a:pt x="466913" y="360297"/>
                  <a:pt x="466913" y="347870"/>
                </a:cubicBezTo>
                <a:cubicBezTo>
                  <a:pt x="466913" y="335443"/>
                  <a:pt x="476959" y="325325"/>
                  <a:pt x="489405" y="325236"/>
                </a:cubicBezTo>
                <a:close/>
                <a:moveTo>
                  <a:pt x="374424" y="324431"/>
                </a:moveTo>
                <a:cubicBezTo>
                  <a:pt x="386450" y="327630"/>
                  <a:pt x="393666" y="340071"/>
                  <a:pt x="390370" y="352068"/>
                </a:cubicBezTo>
                <a:cubicBezTo>
                  <a:pt x="387608" y="362199"/>
                  <a:pt x="378522" y="368775"/>
                  <a:pt x="368545" y="368775"/>
                </a:cubicBezTo>
                <a:cubicBezTo>
                  <a:pt x="366585" y="368775"/>
                  <a:pt x="364625" y="368508"/>
                  <a:pt x="362576" y="367975"/>
                </a:cubicBezTo>
                <a:cubicBezTo>
                  <a:pt x="350550" y="364687"/>
                  <a:pt x="343423" y="352335"/>
                  <a:pt x="346719" y="340338"/>
                </a:cubicBezTo>
                <a:cubicBezTo>
                  <a:pt x="349926" y="328252"/>
                  <a:pt x="362398" y="321143"/>
                  <a:pt x="374424" y="324431"/>
                </a:cubicBezTo>
                <a:close/>
                <a:moveTo>
                  <a:pt x="325656" y="281731"/>
                </a:moveTo>
                <a:cubicBezTo>
                  <a:pt x="337944" y="279510"/>
                  <a:pt x="349697" y="287683"/>
                  <a:pt x="351923" y="299943"/>
                </a:cubicBezTo>
                <a:cubicBezTo>
                  <a:pt x="354149" y="312203"/>
                  <a:pt x="345957" y="323930"/>
                  <a:pt x="333670" y="326152"/>
                </a:cubicBezTo>
                <a:cubicBezTo>
                  <a:pt x="332334" y="326418"/>
                  <a:pt x="330999" y="326507"/>
                  <a:pt x="329663" y="326507"/>
                </a:cubicBezTo>
                <a:cubicBezTo>
                  <a:pt x="318889" y="326507"/>
                  <a:pt x="309362" y="318867"/>
                  <a:pt x="307403" y="307939"/>
                </a:cubicBezTo>
                <a:cubicBezTo>
                  <a:pt x="305177" y="295679"/>
                  <a:pt x="313369" y="283952"/>
                  <a:pt x="325656" y="281731"/>
                </a:cubicBezTo>
                <a:close/>
                <a:moveTo>
                  <a:pt x="110724" y="258795"/>
                </a:moveTo>
                <a:cubicBezTo>
                  <a:pt x="92834" y="258884"/>
                  <a:pt x="78326" y="273371"/>
                  <a:pt x="78326" y="291235"/>
                </a:cubicBezTo>
                <a:cubicBezTo>
                  <a:pt x="78415" y="309188"/>
                  <a:pt x="92923" y="323586"/>
                  <a:pt x="110813" y="323586"/>
                </a:cubicBezTo>
                <a:cubicBezTo>
                  <a:pt x="128793" y="323586"/>
                  <a:pt x="143212" y="309011"/>
                  <a:pt x="143212" y="291146"/>
                </a:cubicBezTo>
                <a:cubicBezTo>
                  <a:pt x="143212" y="273282"/>
                  <a:pt x="128615" y="258795"/>
                  <a:pt x="110724" y="258795"/>
                </a:cubicBezTo>
                <a:close/>
                <a:moveTo>
                  <a:pt x="354539" y="228405"/>
                </a:moveTo>
                <a:cubicBezTo>
                  <a:pt x="360250" y="229305"/>
                  <a:pt x="365616" y="232396"/>
                  <a:pt x="369268" y="237464"/>
                </a:cubicBezTo>
                <a:cubicBezTo>
                  <a:pt x="376660" y="247512"/>
                  <a:pt x="374433" y="261651"/>
                  <a:pt x="364280" y="269032"/>
                </a:cubicBezTo>
                <a:cubicBezTo>
                  <a:pt x="360272" y="271877"/>
                  <a:pt x="355641" y="273300"/>
                  <a:pt x="351010" y="273300"/>
                </a:cubicBezTo>
                <a:cubicBezTo>
                  <a:pt x="344063" y="273300"/>
                  <a:pt x="337115" y="270099"/>
                  <a:pt x="332662" y="263963"/>
                </a:cubicBezTo>
                <a:cubicBezTo>
                  <a:pt x="325359" y="253915"/>
                  <a:pt x="327586" y="239776"/>
                  <a:pt x="337739" y="232484"/>
                </a:cubicBezTo>
                <a:cubicBezTo>
                  <a:pt x="342771" y="228794"/>
                  <a:pt x="348828" y="227505"/>
                  <a:pt x="354539" y="228405"/>
                </a:cubicBezTo>
                <a:close/>
                <a:moveTo>
                  <a:pt x="474136" y="217836"/>
                </a:moveTo>
                <a:cubicBezTo>
                  <a:pt x="486597" y="217836"/>
                  <a:pt x="496743" y="227882"/>
                  <a:pt x="496743" y="240417"/>
                </a:cubicBezTo>
                <a:cubicBezTo>
                  <a:pt x="496832" y="252863"/>
                  <a:pt x="486686" y="262998"/>
                  <a:pt x="474225" y="262998"/>
                </a:cubicBezTo>
                <a:lnTo>
                  <a:pt x="474136" y="262998"/>
                </a:lnTo>
                <a:cubicBezTo>
                  <a:pt x="461676" y="262998"/>
                  <a:pt x="451618" y="252952"/>
                  <a:pt x="451529" y="240506"/>
                </a:cubicBezTo>
                <a:cubicBezTo>
                  <a:pt x="451529" y="228060"/>
                  <a:pt x="461676" y="217925"/>
                  <a:pt x="474136" y="217836"/>
                </a:cubicBezTo>
                <a:close/>
                <a:moveTo>
                  <a:pt x="409402" y="217836"/>
                </a:moveTo>
                <a:cubicBezTo>
                  <a:pt x="421848" y="217836"/>
                  <a:pt x="431983" y="227882"/>
                  <a:pt x="431983" y="240417"/>
                </a:cubicBezTo>
                <a:cubicBezTo>
                  <a:pt x="431983" y="252863"/>
                  <a:pt x="421937" y="262998"/>
                  <a:pt x="409491" y="262998"/>
                </a:cubicBezTo>
                <a:lnTo>
                  <a:pt x="409402" y="262998"/>
                </a:lnTo>
                <a:cubicBezTo>
                  <a:pt x="396956" y="262998"/>
                  <a:pt x="386821" y="252952"/>
                  <a:pt x="386821" y="240506"/>
                </a:cubicBezTo>
                <a:cubicBezTo>
                  <a:pt x="386821" y="228060"/>
                  <a:pt x="396867" y="217925"/>
                  <a:pt x="409402" y="217836"/>
                </a:cubicBezTo>
                <a:close/>
                <a:moveTo>
                  <a:pt x="110546" y="175073"/>
                </a:moveTo>
                <a:lnTo>
                  <a:pt x="110813" y="175073"/>
                </a:lnTo>
                <a:cubicBezTo>
                  <a:pt x="140453" y="175073"/>
                  <a:pt x="168223" y="186271"/>
                  <a:pt x="189050" y="206624"/>
                </a:cubicBezTo>
                <a:cubicBezTo>
                  <a:pt x="209967" y="227066"/>
                  <a:pt x="221538" y="254529"/>
                  <a:pt x="221538" y="283947"/>
                </a:cubicBezTo>
                <a:cubicBezTo>
                  <a:pt x="221627" y="331319"/>
                  <a:pt x="150332" y="439304"/>
                  <a:pt x="111080" y="493253"/>
                </a:cubicBezTo>
                <a:cubicBezTo>
                  <a:pt x="71739" y="439927"/>
                  <a:pt x="89" y="333274"/>
                  <a:pt x="0" y="285903"/>
                </a:cubicBezTo>
                <a:cubicBezTo>
                  <a:pt x="-89" y="224933"/>
                  <a:pt x="49488" y="175251"/>
                  <a:pt x="110546" y="175073"/>
                </a:cubicBezTo>
                <a:close/>
                <a:moveTo>
                  <a:pt x="537831" y="52891"/>
                </a:moveTo>
                <a:cubicBezTo>
                  <a:pt x="523232" y="52891"/>
                  <a:pt x="511393" y="64714"/>
                  <a:pt x="511393" y="79381"/>
                </a:cubicBezTo>
                <a:cubicBezTo>
                  <a:pt x="511393" y="93959"/>
                  <a:pt x="523321" y="105782"/>
                  <a:pt x="537920" y="105693"/>
                </a:cubicBezTo>
                <a:cubicBezTo>
                  <a:pt x="552519" y="105693"/>
                  <a:pt x="564358" y="93871"/>
                  <a:pt x="564358" y="79292"/>
                </a:cubicBezTo>
                <a:cubicBezTo>
                  <a:pt x="564269" y="64625"/>
                  <a:pt x="552430" y="52891"/>
                  <a:pt x="537831" y="52891"/>
                </a:cubicBezTo>
                <a:close/>
                <a:moveTo>
                  <a:pt x="537742" y="0"/>
                </a:moveTo>
                <a:lnTo>
                  <a:pt x="537831" y="0"/>
                </a:lnTo>
                <a:cubicBezTo>
                  <a:pt x="576909" y="0"/>
                  <a:pt x="607531" y="30046"/>
                  <a:pt x="607620" y="68447"/>
                </a:cubicBezTo>
                <a:cubicBezTo>
                  <a:pt x="607620" y="95204"/>
                  <a:pt x="568809" y="158229"/>
                  <a:pt x="538009" y="201253"/>
                </a:cubicBezTo>
                <a:cubicBezTo>
                  <a:pt x="507120" y="158762"/>
                  <a:pt x="468131" y="96537"/>
                  <a:pt x="468131" y="69781"/>
                </a:cubicBezTo>
                <a:cubicBezTo>
                  <a:pt x="468042" y="31379"/>
                  <a:pt x="499287" y="89"/>
                  <a:pt x="537742" y="0"/>
                </a:cubicBezTo>
                <a:close/>
              </a:path>
            </a:pathLst>
          </a:custGeom>
          <a:solidFill>
            <a:srgbClr val="595959"/>
          </a:solidFill>
          <a:ln>
            <a:noFill/>
          </a:ln>
        </p:spPr>
      </p:sp>
      <p:sp>
        <p:nvSpPr>
          <p:cNvPr id="39" name="stationery-stacked-papers_29343">
            <a:extLst>
              <a:ext uri="{FF2B5EF4-FFF2-40B4-BE49-F238E27FC236}">
                <a16:creationId xmlns:a16="http://schemas.microsoft.com/office/drawing/2014/main" xmlns="" id="{D631F553-3DF9-405F-8540-E2E22080ADC4}"/>
              </a:ext>
            </a:extLst>
          </p:cNvPr>
          <p:cNvSpPr>
            <a:spLocks noChangeAspect="1"/>
          </p:cNvSpPr>
          <p:nvPr/>
        </p:nvSpPr>
        <p:spPr bwMode="auto">
          <a:xfrm>
            <a:off x="9703546" y="2356144"/>
            <a:ext cx="609685" cy="405065"/>
          </a:xfrm>
          <a:custGeom>
            <a:avLst/>
            <a:gdLst>
              <a:gd name="connsiteX0" fmla="*/ 0 w 604107"/>
              <a:gd name="connsiteY0" fmla="*/ 379555 h 401360"/>
              <a:gd name="connsiteX1" fmla="*/ 375408 w 604107"/>
              <a:gd name="connsiteY1" fmla="*/ 379555 h 401360"/>
              <a:gd name="connsiteX2" fmla="*/ 375408 w 604107"/>
              <a:gd name="connsiteY2" fmla="*/ 401360 h 401360"/>
              <a:gd name="connsiteX3" fmla="*/ 0 w 604107"/>
              <a:gd name="connsiteY3" fmla="*/ 401360 h 401360"/>
              <a:gd name="connsiteX4" fmla="*/ 593808 w 604107"/>
              <a:gd name="connsiteY4" fmla="*/ 283516 h 401360"/>
              <a:gd name="connsiteX5" fmla="*/ 593808 w 604107"/>
              <a:gd name="connsiteY5" fmla="*/ 305281 h 401360"/>
              <a:gd name="connsiteX6" fmla="*/ 380983 w 604107"/>
              <a:gd name="connsiteY6" fmla="*/ 401360 h 401360"/>
              <a:gd name="connsiteX7" fmla="*/ 380983 w 604107"/>
              <a:gd name="connsiteY7" fmla="*/ 379596 h 401360"/>
              <a:gd name="connsiteX8" fmla="*/ 538457 w 604107"/>
              <a:gd name="connsiteY8" fmla="*/ 275965 h 401360"/>
              <a:gd name="connsiteX9" fmla="*/ 593808 w 604107"/>
              <a:gd name="connsiteY9" fmla="*/ 275965 h 401360"/>
              <a:gd name="connsiteX10" fmla="*/ 375988 w 604107"/>
              <a:gd name="connsiteY10" fmla="*/ 371722 h 401360"/>
              <a:gd name="connsiteX11" fmla="*/ 0 w 604107"/>
              <a:gd name="connsiteY11" fmla="*/ 371722 h 401360"/>
              <a:gd name="connsiteX12" fmla="*/ 141676 w 604107"/>
              <a:gd name="connsiteY12" fmla="*/ 314755 h 401360"/>
              <a:gd name="connsiteX13" fmla="*/ 372833 w 604107"/>
              <a:gd name="connsiteY13" fmla="*/ 351540 h 401360"/>
              <a:gd name="connsiteX14" fmla="*/ 379716 w 604107"/>
              <a:gd name="connsiteY14" fmla="*/ 351540 h 401360"/>
              <a:gd name="connsiteX15" fmla="*/ 153160 w 604107"/>
              <a:gd name="connsiteY15" fmla="*/ 175127 h 401360"/>
              <a:gd name="connsiteX16" fmla="*/ 375148 w 604107"/>
              <a:gd name="connsiteY16" fmla="*/ 311733 h 401360"/>
              <a:gd name="connsiteX17" fmla="*/ 378016 w 604107"/>
              <a:gd name="connsiteY17" fmla="*/ 312019 h 401360"/>
              <a:gd name="connsiteX18" fmla="*/ 557557 w 604107"/>
              <a:gd name="connsiteY18" fmla="*/ 230256 h 401360"/>
              <a:gd name="connsiteX19" fmla="*/ 587528 w 604107"/>
              <a:gd name="connsiteY19" fmla="*/ 230829 h 401360"/>
              <a:gd name="connsiteX20" fmla="*/ 377442 w 604107"/>
              <a:gd name="connsiteY20" fmla="*/ 330921 h 401360"/>
              <a:gd name="connsiteX21" fmla="*/ 40445 w 604107"/>
              <a:gd name="connsiteY21" fmla="*/ 245435 h 401360"/>
              <a:gd name="connsiteX22" fmla="*/ 42166 w 604107"/>
              <a:gd name="connsiteY22" fmla="*/ 225245 h 401360"/>
              <a:gd name="connsiteX23" fmla="*/ 310750 w 604107"/>
              <a:gd name="connsiteY23" fmla="*/ 20564 h 401360"/>
              <a:gd name="connsiteX24" fmla="*/ 308025 w 604107"/>
              <a:gd name="connsiteY24" fmla="*/ 20850 h 401360"/>
              <a:gd name="connsiteX25" fmla="*/ 130338 w 604107"/>
              <a:gd name="connsiteY25" fmla="*/ 63649 h 401360"/>
              <a:gd name="connsiteX26" fmla="*/ 125749 w 604107"/>
              <a:gd name="connsiteY26" fmla="*/ 66941 h 401360"/>
              <a:gd name="connsiteX27" fmla="*/ 126179 w 604107"/>
              <a:gd name="connsiteY27" fmla="*/ 71951 h 401360"/>
              <a:gd name="connsiteX28" fmla="*/ 379444 w 604107"/>
              <a:gd name="connsiteY28" fmla="*/ 272920 h 401360"/>
              <a:gd name="connsiteX29" fmla="*/ 555553 w 604107"/>
              <a:gd name="connsiteY29" fmla="*/ 192618 h 401360"/>
              <a:gd name="connsiteX30" fmla="*/ 324948 w 604107"/>
              <a:gd name="connsiteY30" fmla="*/ 29438 h 401360"/>
              <a:gd name="connsiteX31" fmla="*/ 310750 w 604107"/>
              <a:gd name="connsiteY31" fmla="*/ 20564 h 401360"/>
              <a:gd name="connsiteX32" fmla="*/ 303149 w 604107"/>
              <a:gd name="connsiteY32" fmla="*/ 810 h 401360"/>
              <a:gd name="connsiteX33" fmla="*/ 343448 w 604107"/>
              <a:gd name="connsiteY33" fmla="*/ 20134 h 401360"/>
              <a:gd name="connsiteX34" fmla="*/ 593844 w 604107"/>
              <a:gd name="connsiteY34" fmla="*/ 176300 h 401360"/>
              <a:gd name="connsiteX35" fmla="*/ 603883 w 604107"/>
              <a:gd name="connsiteY35" fmla="*/ 184459 h 401360"/>
              <a:gd name="connsiteX36" fmla="*/ 598003 w 604107"/>
              <a:gd name="connsiteY36" fmla="*/ 196054 h 401360"/>
              <a:gd name="connsiteX37" fmla="*/ 385324 w 604107"/>
              <a:gd name="connsiteY37" fmla="*/ 292816 h 401360"/>
              <a:gd name="connsiteX38" fmla="*/ 381021 w 604107"/>
              <a:gd name="connsiteY38" fmla="*/ 293818 h 401360"/>
              <a:gd name="connsiteX39" fmla="*/ 379731 w 604107"/>
              <a:gd name="connsiteY39" fmla="*/ 293675 h 401360"/>
              <a:gd name="connsiteX40" fmla="*/ 108109 w 604107"/>
              <a:gd name="connsiteY40" fmla="*/ 81684 h 401360"/>
              <a:gd name="connsiteX41" fmla="*/ 106818 w 604107"/>
              <a:gd name="connsiteY41" fmla="*/ 58496 h 401360"/>
              <a:gd name="connsiteX42" fmla="*/ 125605 w 604107"/>
              <a:gd name="connsiteY42" fmla="*/ 43609 h 40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4107" h="401360">
                <a:moveTo>
                  <a:pt x="0" y="379555"/>
                </a:moveTo>
                <a:lnTo>
                  <a:pt x="375408" y="379555"/>
                </a:lnTo>
                <a:lnTo>
                  <a:pt x="375408" y="401360"/>
                </a:lnTo>
                <a:lnTo>
                  <a:pt x="0" y="401360"/>
                </a:lnTo>
                <a:close/>
                <a:moveTo>
                  <a:pt x="593808" y="283516"/>
                </a:moveTo>
                <a:lnTo>
                  <a:pt x="593808" y="305281"/>
                </a:lnTo>
                <a:lnTo>
                  <a:pt x="380983" y="401360"/>
                </a:lnTo>
                <a:lnTo>
                  <a:pt x="380983" y="379596"/>
                </a:lnTo>
                <a:close/>
                <a:moveTo>
                  <a:pt x="538457" y="275965"/>
                </a:moveTo>
                <a:lnTo>
                  <a:pt x="593808" y="275965"/>
                </a:lnTo>
                <a:lnTo>
                  <a:pt x="375988" y="371722"/>
                </a:lnTo>
                <a:lnTo>
                  <a:pt x="0" y="371722"/>
                </a:lnTo>
                <a:lnTo>
                  <a:pt x="141676" y="314755"/>
                </a:lnTo>
                <a:cubicBezTo>
                  <a:pt x="199466" y="334650"/>
                  <a:pt x="276757" y="351540"/>
                  <a:pt x="372833" y="351540"/>
                </a:cubicBezTo>
                <a:lnTo>
                  <a:pt x="379716" y="351540"/>
                </a:lnTo>
                <a:close/>
                <a:moveTo>
                  <a:pt x="153160" y="175127"/>
                </a:moveTo>
                <a:cubicBezTo>
                  <a:pt x="199192" y="232977"/>
                  <a:pt x="272471" y="298416"/>
                  <a:pt x="375148" y="311733"/>
                </a:cubicBezTo>
                <a:lnTo>
                  <a:pt x="378016" y="312019"/>
                </a:lnTo>
                <a:lnTo>
                  <a:pt x="557557" y="230256"/>
                </a:lnTo>
                <a:cubicBezTo>
                  <a:pt x="576199" y="230829"/>
                  <a:pt x="587528" y="230829"/>
                  <a:pt x="587528" y="230829"/>
                </a:cubicBezTo>
                <a:lnTo>
                  <a:pt x="377442" y="330921"/>
                </a:lnTo>
                <a:cubicBezTo>
                  <a:pt x="197041" y="331923"/>
                  <a:pt x="81745" y="271353"/>
                  <a:pt x="40445" y="245435"/>
                </a:cubicBezTo>
                <a:cubicBezTo>
                  <a:pt x="30837" y="239277"/>
                  <a:pt x="31841" y="229970"/>
                  <a:pt x="42166" y="225245"/>
                </a:cubicBezTo>
                <a:close/>
                <a:moveTo>
                  <a:pt x="310750" y="20564"/>
                </a:moveTo>
                <a:cubicBezTo>
                  <a:pt x="309746" y="20564"/>
                  <a:pt x="308885" y="20707"/>
                  <a:pt x="308025" y="20850"/>
                </a:cubicBezTo>
                <a:lnTo>
                  <a:pt x="130338" y="63649"/>
                </a:lnTo>
                <a:cubicBezTo>
                  <a:pt x="128043" y="64078"/>
                  <a:pt x="126322" y="65366"/>
                  <a:pt x="125749" y="66941"/>
                </a:cubicBezTo>
                <a:cubicBezTo>
                  <a:pt x="124888" y="68659"/>
                  <a:pt x="125605" y="70663"/>
                  <a:pt x="126179" y="71951"/>
                </a:cubicBezTo>
                <a:cubicBezTo>
                  <a:pt x="155435" y="125915"/>
                  <a:pt x="238184" y="253023"/>
                  <a:pt x="379444" y="272920"/>
                </a:cubicBezTo>
                <a:lnTo>
                  <a:pt x="555553" y="192618"/>
                </a:lnTo>
                <a:cubicBezTo>
                  <a:pt x="496755" y="182455"/>
                  <a:pt x="384177" y="147529"/>
                  <a:pt x="324948" y="29438"/>
                </a:cubicBezTo>
                <a:cubicBezTo>
                  <a:pt x="322366" y="24285"/>
                  <a:pt x="316486" y="20564"/>
                  <a:pt x="310750" y="20564"/>
                </a:cubicBezTo>
                <a:close/>
                <a:moveTo>
                  <a:pt x="303149" y="810"/>
                </a:moveTo>
                <a:cubicBezTo>
                  <a:pt x="318494" y="-2768"/>
                  <a:pt x="336277" y="5820"/>
                  <a:pt x="343448" y="20134"/>
                </a:cubicBezTo>
                <a:cubicBezTo>
                  <a:pt x="419886" y="172578"/>
                  <a:pt x="592123" y="176300"/>
                  <a:pt x="593844" y="176300"/>
                </a:cubicBezTo>
                <a:cubicBezTo>
                  <a:pt x="598720" y="176300"/>
                  <a:pt x="602879" y="179736"/>
                  <a:pt x="603883" y="184459"/>
                </a:cubicBezTo>
                <a:cubicBezTo>
                  <a:pt x="604887" y="189183"/>
                  <a:pt x="602449" y="194050"/>
                  <a:pt x="598003" y="196054"/>
                </a:cubicBezTo>
                <a:lnTo>
                  <a:pt x="385324" y="292816"/>
                </a:lnTo>
                <a:cubicBezTo>
                  <a:pt x="384033" y="293389"/>
                  <a:pt x="382456" y="293818"/>
                  <a:pt x="381021" y="293818"/>
                </a:cubicBezTo>
                <a:cubicBezTo>
                  <a:pt x="380591" y="293818"/>
                  <a:pt x="380161" y="293675"/>
                  <a:pt x="379731" y="293675"/>
                </a:cubicBezTo>
                <a:cubicBezTo>
                  <a:pt x="227141" y="273922"/>
                  <a:pt x="138943" y="138797"/>
                  <a:pt x="108109" y="81684"/>
                </a:cubicBezTo>
                <a:cubicBezTo>
                  <a:pt x="104094" y="74241"/>
                  <a:pt x="103520" y="65796"/>
                  <a:pt x="106818" y="58496"/>
                </a:cubicBezTo>
                <a:cubicBezTo>
                  <a:pt x="110117" y="51052"/>
                  <a:pt x="117001" y="45613"/>
                  <a:pt x="125605" y="43609"/>
                </a:cubicBezTo>
                <a:close/>
              </a:path>
            </a:pathLst>
          </a:custGeom>
          <a:solidFill>
            <a:srgbClr val="595959"/>
          </a:solidFill>
          <a:ln>
            <a:noFill/>
          </a:ln>
        </p:spPr>
      </p:sp>
      <p:sp>
        <p:nvSpPr>
          <p:cNvPr id="40" name="settings_100852">
            <a:extLst>
              <a:ext uri="{FF2B5EF4-FFF2-40B4-BE49-F238E27FC236}">
                <a16:creationId xmlns:a16="http://schemas.microsoft.com/office/drawing/2014/main" xmlns="" id="{094823C2-AA1E-43A8-8014-319A014872A3}"/>
              </a:ext>
            </a:extLst>
          </p:cNvPr>
          <p:cNvSpPr>
            <a:spLocks noChangeAspect="1"/>
          </p:cNvSpPr>
          <p:nvPr/>
        </p:nvSpPr>
        <p:spPr bwMode="auto">
          <a:xfrm>
            <a:off x="7888810" y="1243677"/>
            <a:ext cx="609031" cy="609685"/>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rgbClr val="595959"/>
          </a:solidFill>
          <a:ln>
            <a:noFill/>
          </a:ln>
        </p:spPr>
      </p:sp>
      <p:sp>
        <p:nvSpPr>
          <p:cNvPr id="41" name="siren_115696">
            <a:extLst>
              <a:ext uri="{FF2B5EF4-FFF2-40B4-BE49-F238E27FC236}">
                <a16:creationId xmlns:a16="http://schemas.microsoft.com/office/drawing/2014/main" xmlns="" id="{9D8ED55B-E756-4114-A605-7A569EE309F4}"/>
              </a:ext>
            </a:extLst>
          </p:cNvPr>
          <p:cNvSpPr>
            <a:spLocks noChangeAspect="1"/>
          </p:cNvSpPr>
          <p:nvPr/>
        </p:nvSpPr>
        <p:spPr bwMode="auto">
          <a:xfrm>
            <a:off x="2854636" y="1243677"/>
            <a:ext cx="609685" cy="570743"/>
          </a:xfrm>
          <a:custGeom>
            <a:avLst/>
            <a:gdLst>
              <a:gd name="connsiteX0" fmla="*/ 531604 w 607639"/>
              <a:gd name="connsiteY0" fmla="*/ 265467 h 568828"/>
              <a:gd name="connsiteX1" fmla="*/ 569622 w 607639"/>
              <a:gd name="connsiteY1" fmla="*/ 265467 h 568828"/>
              <a:gd name="connsiteX2" fmla="*/ 607639 w 607639"/>
              <a:gd name="connsiteY2" fmla="*/ 303441 h 568828"/>
              <a:gd name="connsiteX3" fmla="*/ 569622 w 607639"/>
              <a:gd name="connsiteY3" fmla="*/ 341325 h 568828"/>
              <a:gd name="connsiteX4" fmla="*/ 531604 w 607639"/>
              <a:gd name="connsiteY4" fmla="*/ 341325 h 568828"/>
              <a:gd name="connsiteX5" fmla="*/ 493676 w 607639"/>
              <a:gd name="connsiteY5" fmla="*/ 303441 h 568828"/>
              <a:gd name="connsiteX6" fmla="*/ 531604 w 607639"/>
              <a:gd name="connsiteY6" fmla="*/ 265467 h 568828"/>
              <a:gd name="connsiteX7" fmla="*/ 37994 w 607639"/>
              <a:gd name="connsiteY7" fmla="*/ 265467 h 568828"/>
              <a:gd name="connsiteX8" fmla="*/ 75899 w 607639"/>
              <a:gd name="connsiteY8" fmla="*/ 265467 h 568828"/>
              <a:gd name="connsiteX9" fmla="*/ 113893 w 607639"/>
              <a:gd name="connsiteY9" fmla="*/ 303441 h 568828"/>
              <a:gd name="connsiteX10" fmla="*/ 75899 w 607639"/>
              <a:gd name="connsiteY10" fmla="*/ 341325 h 568828"/>
              <a:gd name="connsiteX11" fmla="*/ 37994 w 607639"/>
              <a:gd name="connsiteY11" fmla="*/ 341325 h 568828"/>
              <a:gd name="connsiteX12" fmla="*/ 0 w 607639"/>
              <a:gd name="connsiteY12" fmla="*/ 303441 h 568828"/>
              <a:gd name="connsiteX13" fmla="*/ 37994 w 607639"/>
              <a:gd name="connsiteY13" fmla="*/ 265467 h 568828"/>
              <a:gd name="connsiteX14" fmla="*/ 303749 w 607639"/>
              <a:gd name="connsiteY14" fmla="*/ 227531 h 568828"/>
              <a:gd name="connsiteX15" fmla="*/ 227827 w 607639"/>
              <a:gd name="connsiteY15" fmla="*/ 303434 h 568828"/>
              <a:gd name="connsiteX16" fmla="*/ 227827 w 607639"/>
              <a:gd name="connsiteY16" fmla="*/ 455062 h 568828"/>
              <a:gd name="connsiteX17" fmla="*/ 303749 w 607639"/>
              <a:gd name="connsiteY17" fmla="*/ 455062 h 568828"/>
              <a:gd name="connsiteX18" fmla="*/ 303749 w 607639"/>
              <a:gd name="connsiteY18" fmla="*/ 151716 h 568828"/>
              <a:gd name="connsiteX19" fmla="*/ 455683 w 607639"/>
              <a:gd name="connsiteY19" fmla="*/ 303434 h 568828"/>
              <a:gd name="connsiteX20" fmla="*/ 455683 w 607639"/>
              <a:gd name="connsiteY20" fmla="*/ 455062 h 568828"/>
              <a:gd name="connsiteX21" fmla="*/ 474642 w 607639"/>
              <a:gd name="connsiteY21" fmla="*/ 455062 h 568828"/>
              <a:gd name="connsiteX22" fmla="*/ 508642 w 607639"/>
              <a:gd name="connsiteY22" fmla="*/ 476038 h 568828"/>
              <a:gd name="connsiteX23" fmla="*/ 527601 w 607639"/>
              <a:gd name="connsiteY23" fmla="*/ 513990 h 568828"/>
              <a:gd name="connsiteX24" fmla="*/ 525999 w 607639"/>
              <a:gd name="connsiteY24" fmla="*/ 550875 h 568828"/>
              <a:gd name="connsiteX25" fmla="*/ 493689 w 607639"/>
              <a:gd name="connsiteY25" fmla="*/ 568828 h 568828"/>
              <a:gd name="connsiteX26" fmla="*/ 113898 w 607639"/>
              <a:gd name="connsiteY26" fmla="*/ 568828 h 568828"/>
              <a:gd name="connsiteX27" fmla="*/ 81589 w 607639"/>
              <a:gd name="connsiteY27" fmla="*/ 550875 h 568828"/>
              <a:gd name="connsiteX28" fmla="*/ 79898 w 607639"/>
              <a:gd name="connsiteY28" fmla="*/ 513990 h 568828"/>
              <a:gd name="connsiteX29" fmla="*/ 98945 w 607639"/>
              <a:gd name="connsiteY29" fmla="*/ 476038 h 568828"/>
              <a:gd name="connsiteX30" fmla="*/ 132856 w 607639"/>
              <a:gd name="connsiteY30" fmla="*/ 455062 h 568828"/>
              <a:gd name="connsiteX31" fmla="*/ 151904 w 607639"/>
              <a:gd name="connsiteY31" fmla="*/ 455062 h 568828"/>
              <a:gd name="connsiteX32" fmla="*/ 151904 w 607639"/>
              <a:gd name="connsiteY32" fmla="*/ 303434 h 568828"/>
              <a:gd name="connsiteX33" fmla="*/ 303749 w 607639"/>
              <a:gd name="connsiteY33" fmla="*/ 151716 h 568828"/>
              <a:gd name="connsiteX34" fmla="*/ 491737 w 607639"/>
              <a:gd name="connsiteY34" fmla="*/ 77734 h 568828"/>
              <a:gd name="connsiteX35" fmla="*/ 518609 w 607639"/>
              <a:gd name="connsiteY35" fmla="*/ 88869 h 568828"/>
              <a:gd name="connsiteX36" fmla="*/ 518609 w 607639"/>
              <a:gd name="connsiteY36" fmla="*/ 142476 h 568828"/>
              <a:gd name="connsiteX37" fmla="*/ 491725 w 607639"/>
              <a:gd name="connsiteY37" fmla="*/ 169324 h 568828"/>
              <a:gd name="connsiteX38" fmla="*/ 464931 w 607639"/>
              <a:gd name="connsiteY38" fmla="*/ 180436 h 568828"/>
              <a:gd name="connsiteX39" fmla="*/ 438047 w 607639"/>
              <a:gd name="connsiteY39" fmla="*/ 169324 h 568828"/>
              <a:gd name="connsiteX40" fmla="*/ 438047 w 607639"/>
              <a:gd name="connsiteY40" fmla="*/ 115717 h 568828"/>
              <a:gd name="connsiteX41" fmla="*/ 464931 w 607639"/>
              <a:gd name="connsiteY41" fmla="*/ 88869 h 568828"/>
              <a:gd name="connsiteX42" fmla="*/ 491737 w 607639"/>
              <a:gd name="connsiteY42" fmla="*/ 77734 h 568828"/>
              <a:gd name="connsiteX43" fmla="*/ 115850 w 607639"/>
              <a:gd name="connsiteY43" fmla="*/ 77734 h 568828"/>
              <a:gd name="connsiteX44" fmla="*/ 142676 w 607639"/>
              <a:gd name="connsiteY44" fmla="*/ 88869 h 568828"/>
              <a:gd name="connsiteX45" fmla="*/ 169547 w 607639"/>
              <a:gd name="connsiteY45" fmla="*/ 115717 h 568828"/>
              <a:gd name="connsiteX46" fmla="*/ 169547 w 607639"/>
              <a:gd name="connsiteY46" fmla="*/ 169324 h 568828"/>
              <a:gd name="connsiteX47" fmla="*/ 142676 w 607639"/>
              <a:gd name="connsiteY47" fmla="*/ 180436 h 568828"/>
              <a:gd name="connsiteX48" fmla="*/ 115805 w 607639"/>
              <a:gd name="connsiteY48" fmla="*/ 169324 h 568828"/>
              <a:gd name="connsiteX49" fmla="*/ 89023 w 607639"/>
              <a:gd name="connsiteY49" fmla="*/ 142476 h 568828"/>
              <a:gd name="connsiteX50" fmla="*/ 89023 w 607639"/>
              <a:gd name="connsiteY50" fmla="*/ 88869 h 568828"/>
              <a:gd name="connsiteX51" fmla="*/ 115850 w 607639"/>
              <a:gd name="connsiteY51" fmla="*/ 77734 h 568828"/>
              <a:gd name="connsiteX52" fmla="*/ 303776 w 607639"/>
              <a:gd name="connsiteY52" fmla="*/ 0 h 568828"/>
              <a:gd name="connsiteX53" fmla="*/ 341749 w 607639"/>
              <a:gd name="connsiteY53" fmla="*/ 37946 h 568828"/>
              <a:gd name="connsiteX54" fmla="*/ 341749 w 607639"/>
              <a:gd name="connsiteY54" fmla="*/ 75893 h 568828"/>
              <a:gd name="connsiteX55" fmla="*/ 303776 w 607639"/>
              <a:gd name="connsiteY55" fmla="*/ 113751 h 568828"/>
              <a:gd name="connsiteX56" fmla="*/ 265891 w 607639"/>
              <a:gd name="connsiteY56" fmla="*/ 75893 h 568828"/>
              <a:gd name="connsiteX57" fmla="*/ 265891 w 607639"/>
              <a:gd name="connsiteY57" fmla="*/ 37946 h 568828"/>
              <a:gd name="connsiteX58" fmla="*/ 303776 w 607639"/>
              <a:gd name="connsiteY58" fmla="*/ 0 h 56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7639" h="568828">
                <a:moveTo>
                  <a:pt x="531604" y="265467"/>
                </a:moveTo>
                <a:lnTo>
                  <a:pt x="569622" y="265467"/>
                </a:lnTo>
                <a:cubicBezTo>
                  <a:pt x="590634" y="265467"/>
                  <a:pt x="607639" y="282453"/>
                  <a:pt x="607639" y="303441"/>
                </a:cubicBezTo>
                <a:cubicBezTo>
                  <a:pt x="607639" y="324339"/>
                  <a:pt x="590634" y="341325"/>
                  <a:pt x="569622" y="341325"/>
                </a:cubicBezTo>
                <a:lnTo>
                  <a:pt x="531604" y="341325"/>
                </a:lnTo>
                <a:cubicBezTo>
                  <a:pt x="510682" y="341325"/>
                  <a:pt x="493676" y="324339"/>
                  <a:pt x="493676" y="303441"/>
                </a:cubicBezTo>
                <a:cubicBezTo>
                  <a:pt x="493676" y="282453"/>
                  <a:pt x="510682" y="265467"/>
                  <a:pt x="531604" y="265467"/>
                </a:cubicBezTo>
                <a:close/>
                <a:moveTo>
                  <a:pt x="37994" y="265467"/>
                </a:moveTo>
                <a:lnTo>
                  <a:pt x="75899" y="265467"/>
                </a:lnTo>
                <a:cubicBezTo>
                  <a:pt x="96898" y="265467"/>
                  <a:pt x="113893" y="282453"/>
                  <a:pt x="113893" y="303441"/>
                </a:cubicBezTo>
                <a:cubicBezTo>
                  <a:pt x="113893" y="324339"/>
                  <a:pt x="96898" y="341325"/>
                  <a:pt x="75899" y="341325"/>
                </a:cubicBezTo>
                <a:lnTo>
                  <a:pt x="37994" y="341325"/>
                </a:lnTo>
                <a:cubicBezTo>
                  <a:pt x="16995" y="341325"/>
                  <a:pt x="0" y="324339"/>
                  <a:pt x="0" y="303441"/>
                </a:cubicBezTo>
                <a:cubicBezTo>
                  <a:pt x="0" y="282453"/>
                  <a:pt x="16995" y="265467"/>
                  <a:pt x="37994" y="265467"/>
                </a:cubicBezTo>
                <a:close/>
                <a:moveTo>
                  <a:pt x="303749" y="227531"/>
                </a:moveTo>
                <a:cubicBezTo>
                  <a:pt x="261827" y="227531"/>
                  <a:pt x="227827" y="261483"/>
                  <a:pt x="227827" y="303434"/>
                </a:cubicBezTo>
                <a:lnTo>
                  <a:pt x="227827" y="455062"/>
                </a:lnTo>
                <a:lnTo>
                  <a:pt x="303749" y="455062"/>
                </a:lnTo>
                <a:close/>
                <a:moveTo>
                  <a:pt x="303749" y="151716"/>
                </a:moveTo>
                <a:cubicBezTo>
                  <a:pt x="387504" y="151716"/>
                  <a:pt x="455683" y="219798"/>
                  <a:pt x="455683" y="303434"/>
                </a:cubicBezTo>
                <a:lnTo>
                  <a:pt x="455683" y="455062"/>
                </a:lnTo>
                <a:lnTo>
                  <a:pt x="474642" y="455062"/>
                </a:lnTo>
                <a:cubicBezTo>
                  <a:pt x="489061" y="455062"/>
                  <a:pt x="502234" y="463239"/>
                  <a:pt x="508642" y="476038"/>
                </a:cubicBezTo>
                <a:lnTo>
                  <a:pt x="527601" y="513990"/>
                </a:lnTo>
                <a:cubicBezTo>
                  <a:pt x="533475" y="525722"/>
                  <a:pt x="532852" y="539676"/>
                  <a:pt x="525999" y="550875"/>
                </a:cubicBezTo>
                <a:cubicBezTo>
                  <a:pt x="519056" y="562073"/>
                  <a:pt x="506862" y="568828"/>
                  <a:pt x="493689" y="568828"/>
                </a:cubicBezTo>
                <a:lnTo>
                  <a:pt x="113898" y="568828"/>
                </a:lnTo>
                <a:cubicBezTo>
                  <a:pt x="100725" y="568828"/>
                  <a:pt x="88531" y="562073"/>
                  <a:pt x="81589" y="550875"/>
                </a:cubicBezTo>
                <a:cubicBezTo>
                  <a:pt x="74646" y="539676"/>
                  <a:pt x="74023" y="525722"/>
                  <a:pt x="79898" y="513990"/>
                </a:cubicBezTo>
                <a:lnTo>
                  <a:pt x="98945" y="476038"/>
                </a:lnTo>
                <a:cubicBezTo>
                  <a:pt x="105353" y="463239"/>
                  <a:pt x="118526" y="455062"/>
                  <a:pt x="132856" y="455062"/>
                </a:cubicBezTo>
                <a:lnTo>
                  <a:pt x="151904" y="455062"/>
                </a:lnTo>
                <a:lnTo>
                  <a:pt x="151904" y="303434"/>
                </a:lnTo>
                <a:cubicBezTo>
                  <a:pt x="151904" y="219798"/>
                  <a:pt x="219994" y="151716"/>
                  <a:pt x="303749" y="151716"/>
                </a:cubicBezTo>
                <a:close/>
                <a:moveTo>
                  <a:pt x="491737" y="77734"/>
                </a:moveTo>
                <a:cubicBezTo>
                  <a:pt x="501451" y="77734"/>
                  <a:pt x="511176" y="81446"/>
                  <a:pt x="518609" y="88869"/>
                </a:cubicBezTo>
                <a:cubicBezTo>
                  <a:pt x="533475" y="103715"/>
                  <a:pt x="533475" y="127718"/>
                  <a:pt x="518609" y="142476"/>
                </a:cubicBezTo>
                <a:lnTo>
                  <a:pt x="491725" y="169324"/>
                </a:lnTo>
                <a:cubicBezTo>
                  <a:pt x="484337" y="176702"/>
                  <a:pt x="474634" y="180436"/>
                  <a:pt x="464931" y="180436"/>
                </a:cubicBezTo>
                <a:cubicBezTo>
                  <a:pt x="455139" y="180436"/>
                  <a:pt x="445436" y="176702"/>
                  <a:pt x="438047" y="169324"/>
                </a:cubicBezTo>
                <a:cubicBezTo>
                  <a:pt x="423181" y="154566"/>
                  <a:pt x="423181" y="130474"/>
                  <a:pt x="438047" y="115717"/>
                </a:cubicBezTo>
                <a:lnTo>
                  <a:pt x="464931" y="88869"/>
                </a:lnTo>
                <a:cubicBezTo>
                  <a:pt x="472319" y="81446"/>
                  <a:pt x="482022" y="77734"/>
                  <a:pt x="491737" y="77734"/>
                </a:cubicBezTo>
                <a:close/>
                <a:moveTo>
                  <a:pt x="115850" y="77734"/>
                </a:moveTo>
                <a:cubicBezTo>
                  <a:pt x="125570" y="77734"/>
                  <a:pt x="135291" y="81446"/>
                  <a:pt x="142676" y="88869"/>
                </a:cubicBezTo>
                <a:lnTo>
                  <a:pt x="169547" y="115717"/>
                </a:lnTo>
                <a:cubicBezTo>
                  <a:pt x="184317" y="130474"/>
                  <a:pt x="184317" y="154566"/>
                  <a:pt x="169547" y="169324"/>
                </a:cubicBezTo>
                <a:cubicBezTo>
                  <a:pt x="162162" y="176702"/>
                  <a:pt x="152375" y="180436"/>
                  <a:pt x="142676" y="180436"/>
                </a:cubicBezTo>
                <a:cubicBezTo>
                  <a:pt x="132978" y="180436"/>
                  <a:pt x="123279" y="176702"/>
                  <a:pt x="115805" y="169324"/>
                </a:cubicBezTo>
                <a:lnTo>
                  <a:pt x="89023" y="142476"/>
                </a:lnTo>
                <a:cubicBezTo>
                  <a:pt x="74164" y="127718"/>
                  <a:pt x="74164" y="103715"/>
                  <a:pt x="89023" y="88869"/>
                </a:cubicBezTo>
                <a:cubicBezTo>
                  <a:pt x="96408" y="81446"/>
                  <a:pt x="106129" y="77734"/>
                  <a:pt x="115850" y="77734"/>
                </a:cubicBezTo>
                <a:close/>
                <a:moveTo>
                  <a:pt x="303776" y="0"/>
                </a:moveTo>
                <a:cubicBezTo>
                  <a:pt x="324763" y="0"/>
                  <a:pt x="341749" y="16974"/>
                  <a:pt x="341749" y="37946"/>
                </a:cubicBezTo>
                <a:lnTo>
                  <a:pt x="341749" y="75893"/>
                </a:lnTo>
                <a:cubicBezTo>
                  <a:pt x="341749" y="96777"/>
                  <a:pt x="324763" y="113751"/>
                  <a:pt x="303776" y="113751"/>
                </a:cubicBezTo>
                <a:cubicBezTo>
                  <a:pt x="282877" y="113751"/>
                  <a:pt x="265891" y="96777"/>
                  <a:pt x="265891" y="75893"/>
                </a:cubicBezTo>
                <a:lnTo>
                  <a:pt x="265891" y="37946"/>
                </a:lnTo>
                <a:cubicBezTo>
                  <a:pt x="265891" y="16974"/>
                  <a:pt x="282877" y="0"/>
                  <a:pt x="303776" y="0"/>
                </a:cubicBezTo>
                <a:close/>
              </a:path>
            </a:pathLst>
          </a:custGeom>
          <a:solidFill>
            <a:srgbClr val="595959"/>
          </a:solidFill>
          <a:ln>
            <a:noFill/>
          </a:ln>
        </p:spPr>
      </p:sp>
      <p:sp>
        <p:nvSpPr>
          <p:cNvPr id="42" name="bluetooth_149949">
            <a:extLst>
              <a:ext uri="{FF2B5EF4-FFF2-40B4-BE49-F238E27FC236}">
                <a16:creationId xmlns:a16="http://schemas.microsoft.com/office/drawing/2014/main" xmlns="" id="{74CBCF5B-F7F4-402D-92ED-63BB7590C7D5}"/>
              </a:ext>
            </a:extLst>
          </p:cNvPr>
          <p:cNvSpPr>
            <a:spLocks noChangeAspect="1"/>
          </p:cNvSpPr>
          <p:nvPr/>
        </p:nvSpPr>
        <p:spPr bwMode="auto">
          <a:xfrm>
            <a:off x="10818306" y="2151524"/>
            <a:ext cx="325042" cy="609685"/>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6" h="800">
                <a:moveTo>
                  <a:pt x="426" y="226"/>
                </a:moveTo>
                <a:lnTo>
                  <a:pt x="171" y="0"/>
                </a:lnTo>
                <a:lnTo>
                  <a:pt x="171" y="290"/>
                </a:lnTo>
                <a:lnTo>
                  <a:pt x="56" y="176"/>
                </a:lnTo>
                <a:lnTo>
                  <a:pt x="0" y="232"/>
                </a:lnTo>
                <a:lnTo>
                  <a:pt x="161" y="393"/>
                </a:lnTo>
                <a:lnTo>
                  <a:pt x="0" y="554"/>
                </a:lnTo>
                <a:lnTo>
                  <a:pt x="56" y="611"/>
                </a:lnTo>
                <a:lnTo>
                  <a:pt x="171" y="497"/>
                </a:lnTo>
                <a:lnTo>
                  <a:pt x="171" y="800"/>
                </a:lnTo>
                <a:lnTo>
                  <a:pt x="426" y="546"/>
                </a:lnTo>
                <a:lnTo>
                  <a:pt x="273" y="392"/>
                </a:lnTo>
                <a:lnTo>
                  <a:pt x="426" y="226"/>
                </a:lnTo>
                <a:close/>
                <a:moveTo>
                  <a:pt x="251" y="618"/>
                </a:moveTo>
                <a:lnTo>
                  <a:pt x="251" y="483"/>
                </a:lnTo>
                <a:lnTo>
                  <a:pt x="315" y="548"/>
                </a:lnTo>
                <a:lnTo>
                  <a:pt x="251" y="618"/>
                </a:lnTo>
                <a:close/>
                <a:moveTo>
                  <a:pt x="315" y="228"/>
                </a:moveTo>
                <a:lnTo>
                  <a:pt x="251" y="298"/>
                </a:lnTo>
                <a:lnTo>
                  <a:pt x="251" y="163"/>
                </a:lnTo>
                <a:lnTo>
                  <a:pt x="315" y="228"/>
                </a:lnTo>
                <a:close/>
              </a:path>
            </a:pathLst>
          </a:custGeom>
          <a:solidFill>
            <a:srgbClr val="595959"/>
          </a:solidFill>
          <a:ln>
            <a:noFill/>
          </a:ln>
        </p:spPr>
      </p:sp>
      <p:sp>
        <p:nvSpPr>
          <p:cNvPr id="43" name="book-closed-tool_59175">
            <a:extLst>
              <a:ext uri="{FF2B5EF4-FFF2-40B4-BE49-F238E27FC236}">
                <a16:creationId xmlns:a16="http://schemas.microsoft.com/office/drawing/2014/main" xmlns="" id="{140EEB99-CDE8-44FB-BEF9-54FCDB665DC2}"/>
              </a:ext>
            </a:extLst>
          </p:cNvPr>
          <p:cNvSpPr>
            <a:spLocks noChangeAspect="1"/>
          </p:cNvSpPr>
          <p:nvPr/>
        </p:nvSpPr>
        <p:spPr bwMode="auto">
          <a:xfrm>
            <a:off x="5802739" y="1243677"/>
            <a:ext cx="556187" cy="609685"/>
          </a:xfrm>
          <a:custGeom>
            <a:avLst/>
            <a:gdLst>
              <a:gd name="T0" fmla="*/ 1160 w 1187"/>
              <a:gd name="T1" fmla="*/ 0 h 1303"/>
              <a:gd name="T2" fmla="*/ 1098 w 1187"/>
              <a:gd name="T3" fmla="*/ 0 h 1303"/>
              <a:gd name="T4" fmla="*/ 1071 w 1187"/>
              <a:gd name="T5" fmla="*/ 27 h 1303"/>
              <a:gd name="T6" fmla="*/ 1071 w 1187"/>
              <a:gd name="T7" fmla="*/ 1187 h 1303"/>
              <a:gd name="T8" fmla="*/ 342 w 1187"/>
              <a:gd name="T9" fmla="*/ 1187 h 1303"/>
              <a:gd name="T10" fmla="*/ 246 w 1187"/>
              <a:gd name="T11" fmla="*/ 1091 h 1303"/>
              <a:gd name="T12" fmla="*/ 342 w 1187"/>
              <a:gd name="T13" fmla="*/ 994 h 1303"/>
              <a:gd name="T14" fmla="*/ 911 w 1187"/>
              <a:gd name="T15" fmla="*/ 994 h 1303"/>
              <a:gd name="T16" fmla="*/ 938 w 1187"/>
              <a:gd name="T17" fmla="*/ 968 h 1303"/>
              <a:gd name="T18" fmla="*/ 938 w 1187"/>
              <a:gd name="T19" fmla="*/ 27 h 1303"/>
              <a:gd name="T20" fmla="*/ 911 w 1187"/>
              <a:gd name="T21" fmla="*/ 0 h 1303"/>
              <a:gd name="T22" fmla="*/ 306 w 1187"/>
              <a:gd name="T23" fmla="*/ 0 h 1303"/>
              <a:gd name="T24" fmla="*/ 0 w 1187"/>
              <a:gd name="T25" fmla="*/ 306 h 1303"/>
              <a:gd name="T26" fmla="*/ 0 w 1187"/>
              <a:gd name="T27" fmla="*/ 996 h 1303"/>
              <a:gd name="T28" fmla="*/ 307 w 1187"/>
              <a:gd name="T29" fmla="*/ 1303 h 1303"/>
              <a:gd name="T30" fmla="*/ 1160 w 1187"/>
              <a:gd name="T31" fmla="*/ 1303 h 1303"/>
              <a:gd name="T32" fmla="*/ 1187 w 1187"/>
              <a:gd name="T33" fmla="*/ 1276 h 1303"/>
              <a:gd name="T34" fmla="*/ 1187 w 1187"/>
              <a:gd name="T35" fmla="*/ 27 h 1303"/>
              <a:gd name="T36" fmla="*/ 1160 w 1187"/>
              <a:gd name="T37" fmla="*/ 0 h 1303"/>
              <a:gd name="T38" fmla="*/ 331 w 1187"/>
              <a:gd name="T39" fmla="*/ 134 h 1303"/>
              <a:gd name="T40" fmla="*/ 378 w 1187"/>
              <a:gd name="T41" fmla="*/ 87 h 1303"/>
              <a:gd name="T42" fmla="*/ 425 w 1187"/>
              <a:gd name="T43" fmla="*/ 134 h 1303"/>
              <a:gd name="T44" fmla="*/ 425 w 1187"/>
              <a:gd name="T45" fmla="*/ 860 h 1303"/>
              <a:gd name="T46" fmla="*/ 378 w 1187"/>
              <a:gd name="T47" fmla="*/ 907 h 1303"/>
              <a:gd name="T48" fmla="*/ 331 w 1187"/>
              <a:gd name="T49" fmla="*/ 860 h 1303"/>
              <a:gd name="T50" fmla="*/ 331 w 1187"/>
              <a:gd name="T51" fmla="*/ 134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7" h="1303">
                <a:moveTo>
                  <a:pt x="1160" y="0"/>
                </a:moveTo>
                <a:lnTo>
                  <a:pt x="1098" y="0"/>
                </a:lnTo>
                <a:cubicBezTo>
                  <a:pt x="1083" y="0"/>
                  <a:pt x="1071" y="12"/>
                  <a:pt x="1071" y="27"/>
                </a:cubicBezTo>
                <a:lnTo>
                  <a:pt x="1071" y="1187"/>
                </a:lnTo>
                <a:lnTo>
                  <a:pt x="342" y="1187"/>
                </a:lnTo>
                <a:cubicBezTo>
                  <a:pt x="289" y="1187"/>
                  <a:pt x="246" y="1144"/>
                  <a:pt x="246" y="1091"/>
                </a:cubicBezTo>
                <a:cubicBezTo>
                  <a:pt x="246" y="1037"/>
                  <a:pt x="289" y="994"/>
                  <a:pt x="342" y="994"/>
                </a:cubicBezTo>
                <a:lnTo>
                  <a:pt x="911" y="994"/>
                </a:lnTo>
                <a:cubicBezTo>
                  <a:pt x="926" y="994"/>
                  <a:pt x="938" y="982"/>
                  <a:pt x="938" y="968"/>
                </a:cubicBezTo>
                <a:lnTo>
                  <a:pt x="938" y="27"/>
                </a:lnTo>
                <a:cubicBezTo>
                  <a:pt x="938" y="12"/>
                  <a:pt x="926" y="0"/>
                  <a:pt x="911" y="0"/>
                </a:cubicBezTo>
                <a:lnTo>
                  <a:pt x="306" y="0"/>
                </a:lnTo>
                <a:cubicBezTo>
                  <a:pt x="138" y="0"/>
                  <a:pt x="0" y="137"/>
                  <a:pt x="0" y="306"/>
                </a:cubicBezTo>
                <a:lnTo>
                  <a:pt x="0" y="996"/>
                </a:lnTo>
                <a:cubicBezTo>
                  <a:pt x="0" y="1165"/>
                  <a:pt x="138" y="1303"/>
                  <a:pt x="307" y="1303"/>
                </a:cubicBezTo>
                <a:lnTo>
                  <a:pt x="1160" y="1303"/>
                </a:lnTo>
                <a:cubicBezTo>
                  <a:pt x="1175" y="1303"/>
                  <a:pt x="1187" y="1291"/>
                  <a:pt x="1187" y="1276"/>
                </a:cubicBezTo>
                <a:lnTo>
                  <a:pt x="1187" y="27"/>
                </a:lnTo>
                <a:cubicBezTo>
                  <a:pt x="1187" y="12"/>
                  <a:pt x="1175" y="0"/>
                  <a:pt x="1160" y="0"/>
                </a:cubicBezTo>
                <a:close/>
                <a:moveTo>
                  <a:pt x="331" y="134"/>
                </a:moveTo>
                <a:cubicBezTo>
                  <a:pt x="331" y="108"/>
                  <a:pt x="352" y="87"/>
                  <a:pt x="378" y="87"/>
                </a:cubicBezTo>
                <a:cubicBezTo>
                  <a:pt x="404" y="87"/>
                  <a:pt x="425" y="108"/>
                  <a:pt x="425" y="134"/>
                </a:cubicBezTo>
                <a:lnTo>
                  <a:pt x="425" y="860"/>
                </a:lnTo>
                <a:cubicBezTo>
                  <a:pt x="425" y="886"/>
                  <a:pt x="404" y="907"/>
                  <a:pt x="378" y="907"/>
                </a:cubicBezTo>
                <a:cubicBezTo>
                  <a:pt x="352" y="907"/>
                  <a:pt x="331" y="886"/>
                  <a:pt x="331" y="860"/>
                </a:cubicBezTo>
                <a:lnTo>
                  <a:pt x="331" y="134"/>
                </a:lnTo>
                <a:close/>
              </a:path>
            </a:pathLst>
          </a:custGeom>
          <a:solidFill>
            <a:srgbClr val="595959"/>
          </a:solidFill>
          <a:ln>
            <a:noFill/>
          </a:ln>
        </p:spPr>
      </p:sp>
      <p:sp>
        <p:nvSpPr>
          <p:cNvPr id="44" name="analytics_329111">
            <a:extLst>
              <a:ext uri="{FF2B5EF4-FFF2-40B4-BE49-F238E27FC236}">
                <a16:creationId xmlns:a16="http://schemas.microsoft.com/office/drawing/2014/main" xmlns="" id="{AC947419-2029-4528-A597-B2801A636EF5}"/>
              </a:ext>
            </a:extLst>
          </p:cNvPr>
          <p:cNvSpPr>
            <a:spLocks noChangeAspect="1"/>
          </p:cNvSpPr>
          <p:nvPr/>
        </p:nvSpPr>
        <p:spPr bwMode="auto">
          <a:xfrm>
            <a:off x="10675985" y="1243677"/>
            <a:ext cx="609685" cy="489744"/>
          </a:xfrm>
          <a:custGeom>
            <a:avLst/>
            <a:gdLst>
              <a:gd name="T0" fmla="*/ 6609 w 6827"/>
              <a:gd name="T1" fmla="*/ 3778 h 5492"/>
              <a:gd name="T2" fmla="*/ 5229 w 6827"/>
              <a:gd name="T3" fmla="*/ 3778 h 5492"/>
              <a:gd name="T4" fmla="*/ 5229 w 6827"/>
              <a:gd name="T5" fmla="*/ 2004 h 5492"/>
              <a:gd name="T6" fmla="*/ 5650 w 6827"/>
              <a:gd name="T7" fmla="*/ 2004 h 5492"/>
              <a:gd name="T8" fmla="*/ 5810 w 6827"/>
              <a:gd name="T9" fmla="*/ 1638 h 5492"/>
              <a:gd name="T10" fmla="*/ 4372 w 6827"/>
              <a:gd name="T11" fmla="*/ 92 h 5492"/>
              <a:gd name="T12" fmla="*/ 4053 w 6827"/>
              <a:gd name="T13" fmla="*/ 92 h 5492"/>
              <a:gd name="T14" fmla="*/ 2615 w 6827"/>
              <a:gd name="T15" fmla="*/ 1638 h 5492"/>
              <a:gd name="T16" fmla="*/ 2774 w 6827"/>
              <a:gd name="T17" fmla="*/ 2004 h 5492"/>
              <a:gd name="T18" fmla="*/ 3195 w 6827"/>
              <a:gd name="T19" fmla="*/ 2004 h 5492"/>
              <a:gd name="T20" fmla="*/ 3195 w 6827"/>
              <a:gd name="T21" fmla="*/ 2499 h 5492"/>
              <a:gd name="T22" fmla="*/ 1816 w 6827"/>
              <a:gd name="T23" fmla="*/ 2499 h 5492"/>
              <a:gd name="T24" fmla="*/ 1598 w 6827"/>
              <a:gd name="T25" fmla="*/ 2717 h 5492"/>
              <a:gd name="T26" fmla="*/ 1598 w 6827"/>
              <a:gd name="T27" fmla="*/ 3778 h 5492"/>
              <a:gd name="T28" fmla="*/ 218 w 6827"/>
              <a:gd name="T29" fmla="*/ 3778 h 5492"/>
              <a:gd name="T30" fmla="*/ 0 w 6827"/>
              <a:gd name="T31" fmla="*/ 3996 h 5492"/>
              <a:gd name="T32" fmla="*/ 0 w 6827"/>
              <a:gd name="T33" fmla="*/ 5274 h 5492"/>
              <a:gd name="T34" fmla="*/ 218 w 6827"/>
              <a:gd name="T35" fmla="*/ 5492 h 5492"/>
              <a:gd name="T36" fmla="*/ 6609 w 6827"/>
              <a:gd name="T37" fmla="*/ 5492 h 5492"/>
              <a:gd name="T38" fmla="*/ 6827 w 6827"/>
              <a:gd name="T39" fmla="*/ 5274 h 5492"/>
              <a:gd name="T40" fmla="*/ 6827 w 6827"/>
              <a:gd name="T41" fmla="*/ 3996 h 5492"/>
              <a:gd name="T42" fmla="*/ 6609 w 6827"/>
              <a:gd name="T43" fmla="*/ 3778 h 5492"/>
              <a:gd name="T44" fmla="*/ 3195 w 6827"/>
              <a:gd name="T45" fmla="*/ 5056 h 5492"/>
              <a:gd name="T46" fmla="*/ 2033 w 6827"/>
              <a:gd name="T47" fmla="*/ 5056 h 5492"/>
              <a:gd name="T48" fmla="*/ 2033 w 6827"/>
              <a:gd name="T49" fmla="*/ 2935 h 5492"/>
              <a:gd name="T50" fmla="*/ 3195 w 6827"/>
              <a:gd name="T51" fmla="*/ 2935 h 5492"/>
              <a:gd name="T52" fmla="*/ 3195 w 6827"/>
              <a:gd name="T53" fmla="*/ 5056 h 5492"/>
              <a:gd name="T54" fmla="*/ 6391 w 6827"/>
              <a:gd name="T55" fmla="*/ 5056 h 5492"/>
              <a:gd name="T56" fmla="*/ 5229 w 6827"/>
              <a:gd name="T57" fmla="*/ 5056 h 5492"/>
              <a:gd name="T58" fmla="*/ 5229 w 6827"/>
              <a:gd name="T59" fmla="*/ 4213 h 5492"/>
              <a:gd name="T60" fmla="*/ 6391 w 6827"/>
              <a:gd name="T61" fmla="*/ 4213 h 5492"/>
              <a:gd name="T62" fmla="*/ 6391 w 6827"/>
              <a:gd name="T63" fmla="*/ 5056 h 5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27" h="5492">
                <a:moveTo>
                  <a:pt x="6609" y="3778"/>
                </a:moveTo>
                <a:lnTo>
                  <a:pt x="5229" y="3778"/>
                </a:lnTo>
                <a:lnTo>
                  <a:pt x="5229" y="2004"/>
                </a:lnTo>
                <a:lnTo>
                  <a:pt x="5650" y="2004"/>
                </a:lnTo>
                <a:cubicBezTo>
                  <a:pt x="5840" y="2004"/>
                  <a:pt x="5939" y="1777"/>
                  <a:pt x="5810" y="1638"/>
                </a:cubicBezTo>
                <a:lnTo>
                  <a:pt x="4372" y="92"/>
                </a:lnTo>
                <a:cubicBezTo>
                  <a:pt x="4286" y="0"/>
                  <a:pt x="4139" y="0"/>
                  <a:pt x="4053" y="92"/>
                </a:cubicBezTo>
                <a:lnTo>
                  <a:pt x="2615" y="1638"/>
                </a:lnTo>
                <a:cubicBezTo>
                  <a:pt x="2485" y="1777"/>
                  <a:pt x="2584" y="2004"/>
                  <a:pt x="2774" y="2004"/>
                </a:cubicBezTo>
                <a:lnTo>
                  <a:pt x="3195" y="2004"/>
                </a:lnTo>
                <a:lnTo>
                  <a:pt x="3195" y="2499"/>
                </a:lnTo>
                <a:lnTo>
                  <a:pt x="1816" y="2499"/>
                </a:lnTo>
                <a:cubicBezTo>
                  <a:pt x="1695" y="2499"/>
                  <a:pt x="1598" y="2597"/>
                  <a:pt x="1598" y="2717"/>
                </a:cubicBezTo>
                <a:lnTo>
                  <a:pt x="1598" y="3778"/>
                </a:lnTo>
                <a:lnTo>
                  <a:pt x="218" y="3778"/>
                </a:lnTo>
                <a:cubicBezTo>
                  <a:pt x="98" y="3778"/>
                  <a:pt x="0" y="3875"/>
                  <a:pt x="0" y="3996"/>
                </a:cubicBezTo>
                <a:lnTo>
                  <a:pt x="0" y="5274"/>
                </a:lnTo>
                <a:cubicBezTo>
                  <a:pt x="0" y="5394"/>
                  <a:pt x="98" y="5492"/>
                  <a:pt x="218" y="5492"/>
                </a:cubicBezTo>
                <a:lnTo>
                  <a:pt x="6609" y="5492"/>
                </a:lnTo>
                <a:cubicBezTo>
                  <a:pt x="6729" y="5492"/>
                  <a:pt x="6827" y="5394"/>
                  <a:pt x="6827" y="5274"/>
                </a:cubicBezTo>
                <a:lnTo>
                  <a:pt x="6827" y="3996"/>
                </a:lnTo>
                <a:cubicBezTo>
                  <a:pt x="6827" y="3875"/>
                  <a:pt x="6729" y="3778"/>
                  <a:pt x="6609" y="3778"/>
                </a:cubicBezTo>
                <a:close/>
                <a:moveTo>
                  <a:pt x="3195" y="5056"/>
                </a:moveTo>
                <a:lnTo>
                  <a:pt x="2033" y="5056"/>
                </a:lnTo>
                <a:lnTo>
                  <a:pt x="2033" y="2935"/>
                </a:lnTo>
                <a:lnTo>
                  <a:pt x="3195" y="2935"/>
                </a:lnTo>
                <a:lnTo>
                  <a:pt x="3195" y="5056"/>
                </a:lnTo>
                <a:close/>
                <a:moveTo>
                  <a:pt x="6391" y="5056"/>
                </a:moveTo>
                <a:lnTo>
                  <a:pt x="5229" y="5056"/>
                </a:lnTo>
                <a:lnTo>
                  <a:pt x="5229" y="4213"/>
                </a:lnTo>
                <a:lnTo>
                  <a:pt x="6391" y="4213"/>
                </a:lnTo>
                <a:lnTo>
                  <a:pt x="6391" y="5056"/>
                </a:lnTo>
                <a:close/>
              </a:path>
            </a:pathLst>
          </a:custGeom>
          <a:solidFill>
            <a:srgbClr val="595959"/>
          </a:solidFill>
          <a:ln>
            <a:noFill/>
          </a:ln>
        </p:spPr>
      </p:sp>
      <p:sp>
        <p:nvSpPr>
          <p:cNvPr id="45" name="bookmark_238940">
            <a:extLst>
              <a:ext uri="{FF2B5EF4-FFF2-40B4-BE49-F238E27FC236}">
                <a16:creationId xmlns:a16="http://schemas.microsoft.com/office/drawing/2014/main" xmlns="" id="{977EEEBA-6DCE-4023-B3CF-A2738A8AEB38}"/>
              </a:ext>
            </a:extLst>
          </p:cNvPr>
          <p:cNvSpPr>
            <a:spLocks noChangeAspect="1"/>
          </p:cNvSpPr>
          <p:nvPr/>
        </p:nvSpPr>
        <p:spPr bwMode="auto">
          <a:xfrm>
            <a:off x="1937690" y="1243677"/>
            <a:ext cx="438738" cy="609685"/>
          </a:xfrm>
          <a:custGeom>
            <a:avLst/>
            <a:gdLst>
              <a:gd name="connsiteX0" fmla="*/ 14776 w 436588"/>
              <a:gd name="connsiteY0" fmla="*/ 128429 h 606696"/>
              <a:gd name="connsiteX1" fmla="*/ 421724 w 436588"/>
              <a:gd name="connsiteY1" fmla="*/ 128429 h 606696"/>
              <a:gd name="connsiteX2" fmla="*/ 436588 w 436588"/>
              <a:gd name="connsiteY2" fmla="*/ 143181 h 606696"/>
              <a:gd name="connsiteX3" fmla="*/ 436588 w 436588"/>
              <a:gd name="connsiteY3" fmla="*/ 583882 h 606696"/>
              <a:gd name="connsiteX4" fmla="*/ 398581 w 436588"/>
              <a:gd name="connsiteY4" fmla="*/ 600144 h 606696"/>
              <a:gd name="connsiteX5" fmla="*/ 218250 w 436588"/>
              <a:gd name="connsiteY5" fmla="*/ 420096 h 606696"/>
              <a:gd name="connsiteX6" fmla="*/ 37918 w 436588"/>
              <a:gd name="connsiteY6" fmla="*/ 600144 h 606696"/>
              <a:gd name="connsiteX7" fmla="*/ 0 w 436588"/>
              <a:gd name="connsiteY7" fmla="*/ 583970 h 606696"/>
              <a:gd name="connsiteX8" fmla="*/ 0 w 436588"/>
              <a:gd name="connsiteY8" fmla="*/ 143181 h 606696"/>
              <a:gd name="connsiteX9" fmla="*/ 14776 w 436588"/>
              <a:gd name="connsiteY9" fmla="*/ 128429 h 606696"/>
              <a:gd name="connsiteX10" fmla="*/ 22252 w 436588"/>
              <a:gd name="connsiteY10" fmla="*/ 0 h 606696"/>
              <a:gd name="connsiteX11" fmla="*/ 414336 w 436588"/>
              <a:gd name="connsiteY11" fmla="*/ 0 h 606696"/>
              <a:gd name="connsiteX12" fmla="*/ 436588 w 436588"/>
              <a:gd name="connsiteY12" fmla="*/ 22226 h 606696"/>
              <a:gd name="connsiteX13" fmla="*/ 436588 w 436588"/>
              <a:gd name="connsiteY13" fmla="*/ 84015 h 606696"/>
              <a:gd name="connsiteX14" fmla="*/ 421724 w 436588"/>
              <a:gd name="connsiteY14" fmla="*/ 98862 h 606696"/>
              <a:gd name="connsiteX15" fmla="*/ 14776 w 436588"/>
              <a:gd name="connsiteY15" fmla="*/ 98862 h 606696"/>
              <a:gd name="connsiteX16" fmla="*/ 0 w 436588"/>
              <a:gd name="connsiteY16" fmla="*/ 84015 h 606696"/>
              <a:gd name="connsiteX17" fmla="*/ 0 w 436588"/>
              <a:gd name="connsiteY17" fmla="*/ 22226 h 606696"/>
              <a:gd name="connsiteX18" fmla="*/ 22252 w 436588"/>
              <a:gd name="connsiteY18" fmla="*/ 0 h 60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6588" h="606696">
                <a:moveTo>
                  <a:pt x="14776" y="128429"/>
                </a:moveTo>
                <a:lnTo>
                  <a:pt x="421724" y="128429"/>
                </a:lnTo>
                <a:cubicBezTo>
                  <a:pt x="429913" y="128429"/>
                  <a:pt x="436588" y="135005"/>
                  <a:pt x="436588" y="143181"/>
                </a:cubicBezTo>
                <a:lnTo>
                  <a:pt x="436588" y="583882"/>
                </a:lnTo>
                <a:cubicBezTo>
                  <a:pt x="436588" y="604855"/>
                  <a:pt x="412289" y="613830"/>
                  <a:pt x="398581" y="600144"/>
                </a:cubicBezTo>
                <a:lnTo>
                  <a:pt x="218250" y="420096"/>
                </a:lnTo>
                <a:lnTo>
                  <a:pt x="37918" y="600144"/>
                </a:lnTo>
                <a:cubicBezTo>
                  <a:pt x="24211" y="613919"/>
                  <a:pt x="0" y="604766"/>
                  <a:pt x="0" y="583970"/>
                </a:cubicBezTo>
                <a:lnTo>
                  <a:pt x="0" y="143181"/>
                </a:lnTo>
                <a:cubicBezTo>
                  <a:pt x="0" y="135005"/>
                  <a:pt x="6676" y="128429"/>
                  <a:pt x="14776" y="128429"/>
                </a:cubicBezTo>
                <a:close/>
                <a:moveTo>
                  <a:pt x="22252" y="0"/>
                </a:moveTo>
                <a:lnTo>
                  <a:pt x="414336" y="0"/>
                </a:lnTo>
                <a:cubicBezTo>
                  <a:pt x="426619" y="0"/>
                  <a:pt x="436588" y="9957"/>
                  <a:pt x="436588" y="22226"/>
                </a:cubicBezTo>
                <a:lnTo>
                  <a:pt x="436588" y="84015"/>
                </a:lnTo>
                <a:cubicBezTo>
                  <a:pt x="436588" y="92194"/>
                  <a:pt x="429913" y="98862"/>
                  <a:pt x="421724" y="98862"/>
                </a:cubicBezTo>
                <a:lnTo>
                  <a:pt x="14776" y="98862"/>
                </a:lnTo>
                <a:cubicBezTo>
                  <a:pt x="6676" y="98862"/>
                  <a:pt x="0" y="92194"/>
                  <a:pt x="0" y="84015"/>
                </a:cubicBezTo>
                <a:lnTo>
                  <a:pt x="0" y="22226"/>
                </a:lnTo>
                <a:cubicBezTo>
                  <a:pt x="0" y="9957"/>
                  <a:pt x="9969" y="0"/>
                  <a:pt x="22252" y="0"/>
                </a:cubicBezTo>
                <a:close/>
              </a:path>
            </a:pathLst>
          </a:custGeom>
          <a:solidFill>
            <a:srgbClr val="595959"/>
          </a:solidFill>
          <a:ln>
            <a:noFill/>
          </a:ln>
        </p:spPr>
      </p:sp>
      <p:sp>
        <p:nvSpPr>
          <p:cNvPr id="47" name="矩形: 圆角 46">
            <a:extLst>
              <a:ext uri="{FF2B5EF4-FFF2-40B4-BE49-F238E27FC236}">
                <a16:creationId xmlns:a16="http://schemas.microsoft.com/office/drawing/2014/main" xmlns="" id="{0EEFDB03-253A-47C5-BCD5-3CD9537DDD4B}"/>
              </a:ext>
            </a:extLst>
          </p:cNvPr>
          <p:cNvSpPr/>
          <p:nvPr/>
        </p:nvSpPr>
        <p:spPr>
          <a:xfrm>
            <a:off x="3875575" y="439251"/>
            <a:ext cx="4410513" cy="381124"/>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lumMod val="95000"/>
                  </a:schemeClr>
                </a:solidFill>
                <a:latin typeface="方正幼线简体" panose="03000509000000000000" pitchFamily="65" charset="-122"/>
                <a:ea typeface="方正幼线简体" panose="03000509000000000000" pitchFamily="65" charset="-122"/>
              </a:rPr>
              <a:t>赠送可自由编辑工作总结、汇报图标</a:t>
            </a:r>
          </a:p>
        </p:txBody>
      </p:sp>
      <p:sp>
        <p:nvSpPr>
          <p:cNvPr id="22" name="矩形: 圆角 21">
            <a:extLst>
              <a:ext uri="{FF2B5EF4-FFF2-40B4-BE49-F238E27FC236}">
                <a16:creationId xmlns:a16="http://schemas.microsoft.com/office/drawing/2014/main" xmlns="" id="{0D5E8DDD-2C2B-428A-9D55-DB8DEC0F79B9}"/>
              </a:ext>
            </a:extLst>
          </p:cNvPr>
          <p:cNvSpPr/>
          <p:nvPr/>
        </p:nvSpPr>
        <p:spPr>
          <a:xfrm>
            <a:off x="949479" y="5249991"/>
            <a:ext cx="3242902" cy="28516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rPr>
              <a:t>中文字体：方正兰亭黑简体</a:t>
            </a:r>
          </a:p>
        </p:txBody>
      </p:sp>
      <p:sp>
        <p:nvSpPr>
          <p:cNvPr id="48" name="矩形: 圆角 47">
            <a:extLst>
              <a:ext uri="{FF2B5EF4-FFF2-40B4-BE49-F238E27FC236}">
                <a16:creationId xmlns:a16="http://schemas.microsoft.com/office/drawing/2014/main" xmlns="" id="{48B79ACA-F4E2-4555-83D7-8BCADB9509A7}"/>
              </a:ext>
            </a:extLst>
          </p:cNvPr>
          <p:cNvSpPr/>
          <p:nvPr/>
        </p:nvSpPr>
        <p:spPr>
          <a:xfrm>
            <a:off x="949479" y="5996191"/>
            <a:ext cx="3242902" cy="285160"/>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rPr>
              <a:t>英文字体：</a:t>
            </a:r>
            <a:r>
              <a:rPr lang="en-US" altLang="zh-CN" sz="1600" dirty="0">
                <a:solidFill>
                  <a:schemeClr val="bg1">
                    <a:lumMod val="95000"/>
                  </a:schemeClr>
                </a:solidFill>
                <a:latin typeface="方正兰亭黑简体" panose="02000000000000000000" pitchFamily="2" charset="-122"/>
                <a:ea typeface="方正兰亭黑简体" panose="02000000000000000000" pitchFamily="2" charset="-122"/>
              </a:rPr>
              <a:t>Dubai Medium</a:t>
            </a:r>
            <a:endParaRPr lang="zh-CN" altLang="en-US" sz="1600" dirty="0">
              <a:solidFill>
                <a:schemeClr val="bg1">
                  <a:lumMod val="95000"/>
                </a:schemeClr>
              </a:solidFill>
              <a:latin typeface="方正兰亭黑简体" panose="02000000000000000000" pitchFamily="2" charset="-122"/>
              <a:ea typeface="方正兰亭黑简体" panose="02000000000000000000" pitchFamily="2" charset="-122"/>
            </a:endParaRPr>
          </a:p>
        </p:txBody>
      </p:sp>
      <p:sp>
        <p:nvSpPr>
          <p:cNvPr id="49" name="矩形: 圆角 48">
            <a:extLst>
              <a:ext uri="{FF2B5EF4-FFF2-40B4-BE49-F238E27FC236}">
                <a16:creationId xmlns:a16="http://schemas.microsoft.com/office/drawing/2014/main" xmlns="" id="{63623093-508B-491B-AC24-B22E308940B2}"/>
              </a:ext>
            </a:extLst>
          </p:cNvPr>
          <p:cNvSpPr/>
          <p:nvPr/>
        </p:nvSpPr>
        <p:spPr>
          <a:xfrm>
            <a:off x="8277471" y="5517334"/>
            <a:ext cx="1199478" cy="496674"/>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95000"/>
                  </a:schemeClr>
                </a:solidFill>
                <a:latin typeface="方正兰亭黑简体" panose="02000000000000000000" pitchFamily="2" charset="-122"/>
                <a:ea typeface="方正兰亭黑简体" panose="02000000000000000000" pitchFamily="2" charset="-122"/>
              </a:rPr>
              <a:t>颜色搭配数值</a:t>
            </a:r>
          </a:p>
        </p:txBody>
      </p:sp>
      <p:sp>
        <p:nvSpPr>
          <p:cNvPr id="29" name="文本框 28">
            <a:extLst>
              <a:ext uri="{FF2B5EF4-FFF2-40B4-BE49-F238E27FC236}">
                <a16:creationId xmlns:a16="http://schemas.microsoft.com/office/drawing/2014/main" xmlns="" id="{C84DD419-9D78-4449-A697-F21677090688}"/>
              </a:ext>
            </a:extLst>
          </p:cNvPr>
          <p:cNvSpPr txBox="1"/>
          <p:nvPr/>
        </p:nvSpPr>
        <p:spPr>
          <a:xfrm>
            <a:off x="9661212" y="5117353"/>
            <a:ext cx="1031189" cy="1296637"/>
          </a:xfrm>
          <a:prstGeom prst="rect">
            <a:avLst/>
          </a:prstGeom>
          <a:noFill/>
        </p:spPr>
        <p:txBody>
          <a:bodyPr wrap="square" rtlCol="0">
            <a:spAutoFit/>
          </a:bodyPr>
          <a:lstStyle/>
          <a:p>
            <a:pPr>
              <a:lnSpc>
                <a:spcPct val="150000"/>
              </a:lnSpc>
            </a:pPr>
            <a:r>
              <a:rPr lang="en-US" altLang="zh-CN" dirty="0">
                <a:solidFill>
                  <a:srgbClr val="595959"/>
                </a:solidFill>
                <a:latin typeface="方正兰亭黑简体" panose="02000000000000000000" pitchFamily="2" charset="-122"/>
                <a:ea typeface="方正兰亭黑简体" panose="02000000000000000000" pitchFamily="2" charset="-122"/>
              </a:rPr>
              <a:t>R:64</a:t>
            </a:r>
          </a:p>
          <a:p>
            <a:pPr>
              <a:lnSpc>
                <a:spcPct val="150000"/>
              </a:lnSpc>
            </a:pPr>
            <a:r>
              <a:rPr lang="en-US" altLang="zh-CN" dirty="0">
                <a:solidFill>
                  <a:srgbClr val="595959"/>
                </a:solidFill>
                <a:latin typeface="方正兰亭黑简体" panose="02000000000000000000" pitchFamily="2" charset="-122"/>
                <a:ea typeface="方正兰亭黑简体" panose="02000000000000000000" pitchFamily="2" charset="-122"/>
              </a:rPr>
              <a:t>G:64</a:t>
            </a:r>
          </a:p>
          <a:p>
            <a:pPr>
              <a:lnSpc>
                <a:spcPct val="150000"/>
              </a:lnSpc>
            </a:pPr>
            <a:r>
              <a:rPr lang="en-US" altLang="zh-CN" dirty="0">
                <a:solidFill>
                  <a:srgbClr val="595959"/>
                </a:solidFill>
                <a:latin typeface="方正兰亭黑简体" panose="02000000000000000000" pitchFamily="2" charset="-122"/>
                <a:ea typeface="方正兰亭黑简体" panose="02000000000000000000" pitchFamily="2" charset="-122"/>
              </a:rPr>
              <a:t>B:64</a:t>
            </a:r>
            <a:endParaRPr lang="zh-CN" altLang="en-US" dirty="0">
              <a:solidFill>
                <a:srgbClr val="595959"/>
              </a:solidFill>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7899171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tatistical-chart_64023">
            <a:extLst>
              <a:ext uri="{FF2B5EF4-FFF2-40B4-BE49-F238E27FC236}">
                <a16:creationId xmlns:a16="http://schemas.microsoft.com/office/drawing/2014/main" xmlns="" id="{A0CEE2D2-C4F4-4E46-B694-529DEEC3685B}"/>
              </a:ext>
            </a:extLst>
          </p:cNvPr>
          <p:cNvSpPr>
            <a:spLocks noChangeAspect="1"/>
          </p:cNvSpPr>
          <p:nvPr/>
        </p:nvSpPr>
        <p:spPr bwMode="auto">
          <a:xfrm>
            <a:off x="1947611" y="5308557"/>
            <a:ext cx="543478" cy="609685"/>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rgbClr val="595959"/>
          </a:solidFill>
          <a:ln>
            <a:noFill/>
          </a:ln>
        </p:spPr>
      </p:sp>
      <p:sp>
        <p:nvSpPr>
          <p:cNvPr id="5" name="starred-as-favourite_17966">
            <a:extLst>
              <a:ext uri="{FF2B5EF4-FFF2-40B4-BE49-F238E27FC236}">
                <a16:creationId xmlns:a16="http://schemas.microsoft.com/office/drawing/2014/main" xmlns="" id="{97A939DC-22CD-4D32-B163-7920EB7F633F}"/>
              </a:ext>
            </a:extLst>
          </p:cNvPr>
          <p:cNvSpPr>
            <a:spLocks noChangeAspect="1"/>
          </p:cNvSpPr>
          <p:nvPr/>
        </p:nvSpPr>
        <p:spPr bwMode="auto">
          <a:xfrm>
            <a:off x="2918484" y="5414469"/>
            <a:ext cx="609685" cy="578901"/>
          </a:xfrm>
          <a:custGeom>
            <a:avLst/>
            <a:gdLst>
              <a:gd name="T0" fmla="*/ 1637 w 8576"/>
              <a:gd name="T1" fmla="*/ 8143 h 8143"/>
              <a:gd name="T2" fmla="*/ 2144 w 8576"/>
              <a:gd name="T3" fmla="*/ 5196 h 8143"/>
              <a:gd name="T4" fmla="*/ 0 w 8576"/>
              <a:gd name="T5" fmla="*/ 3110 h 8143"/>
              <a:gd name="T6" fmla="*/ 2963 w 8576"/>
              <a:gd name="T7" fmla="*/ 2681 h 8143"/>
              <a:gd name="T8" fmla="*/ 4287 w 8576"/>
              <a:gd name="T9" fmla="*/ 0 h 8143"/>
              <a:gd name="T10" fmla="*/ 5613 w 8576"/>
              <a:gd name="T11" fmla="*/ 2681 h 8143"/>
              <a:gd name="T12" fmla="*/ 8576 w 8576"/>
              <a:gd name="T13" fmla="*/ 3110 h 8143"/>
              <a:gd name="T14" fmla="*/ 6431 w 8576"/>
              <a:gd name="T15" fmla="*/ 5196 h 8143"/>
              <a:gd name="T16" fmla="*/ 6937 w 8576"/>
              <a:gd name="T17" fmla="*/ 8143 h 8143"/>
              <a:gd name="T18" fmla="*/ 4287 w 8576"/>
              <a:gd name="T19" fmla="*/ 6752 h 8143"/>
              <a:gd name="T20" fmla="*/ 1637 w 8576"/>
              <a:gd name="T21" fmla="*/ 8143 h 8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76" h="8143">
                <a:moveTo>
                  <a:pt x="1637" y="8143"/>
                </a:moveTo>
                <a:lnTo>
                  <a:pt x="2144" y="5196"/>
                </a:lnTo>
                <a:lnTo>
                  <a:pt x="0" y="3110"/>
                </a:lnTo>
                <a:lnTo>
                  <a:pt x="2963" y="2681"/>
                </a:lnTo>
                <a:lnTo>
                  <a:pt x="4287" y="0"/>
                </a:lnTo>
                <a:lnTo>
                  <a:pt x="5613" y="2681"/>
                </a:lnTo>
                <a:lnTo>
                  <a:pt x="8576" y="3110"/>
                </a:lnTo>
                <a:lnTo>
                  <a:pt x="6431" y="5196"/>
                </a:lnTo>
                <a:lnTo>
                  <a:pt x="6937" y="8143"/>
                </a:lnTo>
                <a:lnTo>
                  <a:pt x="4287" y="6752"/>
                </a:lnTo>
                <a:lnTo>
                  <a:pt x="1637" y="8143"/>
                </a:lnTo>
                <a:close/>
              </a:path>
            </a:pathLst>
          </a:custGeom>
          <a:solidFill>
            <a:srgbClr val="595959"/>
          </a:solidFill>
          <a:ln>
            <a:noFill/>
          </a:ln>
        </p:spPr>
      </p:sp>
      <p:sp>
        <p:nvSpPr>
          <p:cNvPr id="6" name="users-group_32441">
            <a:extLst>
              <a:ext uri="{FF2B5EF4-FFF2-40B4-BE49-F238E27FC236}">
                <a16:creationId xmlns:a16="http://schemas.microsoft.com/office/drawing/2014/main" xmlns="" id="{930F23A1-3868-4500-881F-EB6D33E67FF6}"/>
              </a:ext>
            </a:extLst>
          </p:cNvPr>
          <p:cNvSpPr>
            <a:spLocks noChangeAspect="1"/>
          </p:cNvSpPr>
          <p:nvPr/>
        </p:nvSpPr>
        <p:spPr bwMode="auto">
          <a:xfrm>
            <a:off x="4798850" y="5468434"/>
            <a:ext cx="609685" cy="557939"/>
          </a:xfrm>
          <a:custGeom>
            <a:avLst/>
            <a:gdLst>
              <a:gd name="T0" fmla="*/ 2878 w 7148"/>
              <a:gd name="T1" fmla="*/ 0 h 6551"/>
              <a:gd name="T2" fmla="*/ 2878 w 7148"/>
              <a:gd name="T3" fmla="*/ 1833 h 6551"/>
              <a:gd name="T4" fmla="*/ 3318 w 7148"/>
              <a:gd name="T5" fmla="*/ 2457 h 6551"/>
              <a:gd name="T6" fmla="*/ 3267 w 7148"/>
              <a:gd name="T7" fmla="*/ 1895 h 6551"/>
              <a:gd name="T8" fmla="*/ 2250 w 7148"/>
              <a:gd name="T9" fmla="*/ 1920 h 6551"/>
              <a:gd name="T10" fmla="*/ 2920 w 7148"/>
              <a:gd name="T11" fmla="*/ 2374 h 6551"/>
              <a:gd name="T12" fmla="*/ 3473 w 7148"/>
              <a:gd name="T13" fmla="*/ 2539 h 6551"/>
              <a:gd name="T14" fmla="*/ 4317 w 7148"/>
              <a:gd name="T15" fmla="*/ 3396 h 6551"/>
              <a:gd name="T16" fmla="*/ 4317 w 7148"/>
              <a:gd name="T17" fmla="*/ 1708 h 6551"/>
              <a:gd name="T18" fmla="*/ 2920 w 7148"/>
              <a:gd name="T19" fmla="*/ 4267 h 6551"/>
              <a:gd name="T20" fmla="*/ 2920 w 7148"/>
              <a:gd name="T21" fmla="*/ 2579 h 6551"/>
              <a:gd name="T22" fmla="*/ 2920 w 7148"/>
              <a:gd name="T23" fmla="*/ 4267 h 6551"/>
              <a:gd name="T24" fmla="*/ 2562 w 7148"/>
              <a:gd name="T25" fmla="*/ 4325 h 6551"/>
              <a:gd name="T26" fmla="*/ 1481 w 7148"/>
              <a:gd name="T27" fmla="*/ 6282 h 6551"/>
              <a:gd name="T28" fmla="*/ 1544 w 7148"/>
              <a:gd name="T29" fmla="*/ 6314 h 6551"/>
              <a:gd name="T30" fmla="*/ 4297 w 7148"/>
              <a:gd name="T31" fmla="*/ 6310 h 6551"/>
              <a:gd name="T32" fmla="*/ 4359 w 7148"/>
              <a:gd name="T33" fmla="*/ 6282 h 6551"/>
              <a:gd name="T34" fmla="*/ 3278 w 7148"/>
              <a:gd name="T35" fmla="*/ 4325 h 6551"/>
              <a:gd name="T36" fmla="*/ 3964 w 7148"/>
              <a:gd name="T37" fmla="*/ 3454 h 6551"/>
              <a:gd name="T38" fmla="*/ 4561 w 7148"/>
              <a:gd name="T39" fmla="*/ 5407 h 6551"/>
              <a:gd name="T40" fmla="*/ 5693 w 7148"/>
              <a:gd name="T41" fmla="*/ 5439 h 6551"/>
              <a:gd name="T42" fmla="*/ 5756 w 7148"/>
              <a:gd name="T43" fmla="*/ 5410 h 6551"/>
              <a:gd name="T44" fmla="*/ 4675 w 7148"/>
              <a:gd name="T45" fmla="*/ 3454 h 6551"/>
              <a:gd name="T46" fmla="*/ 5352 w 7148"/>
              <a:gd name="T47" fmla="*/ 2467 h 6551"/>
              <a:gd name="T48" fmla="*/ 6553 w 7148"/>
              <a:gd name="T49" fmla="*/ 1702 h 6551"/>
              <a:gd name="T50" fmla="*/ 4865 w 7148"/>
              <a:gd name="T51" fmla="*/ 1690 h 6551"/>
              <a:gd name="T52" fmla="*/ 5356 w 7148"/>
              <a:gd name="T53" fmla="*/ 2604 h 6551"/>
              <a:gd name="T54" fmla="*/ 5952 w 7148"/>
              <a:gd name="T55" fmla="*/ 4558 h 6551"/>
              <a:gd name="T56" fmla="*/ 7085 w 7148"/>
              <a:gd name="T57" fmla="*/ 4590 h 6551"/>
              <a:gd name="T58" fmla="*/ 7148 w 7148"/>
              <a:gd name="T59" fmla="*/ 4561 h 6551"/>
              <a:gd name="T60" fmla="*/ 6067 w 7148"/>
              <a:gd name="T61" fmla="*/ 2604 h 6551"/>
              <a:gd name="T62" fmla="*/ 1888 w 7148"/>
              <a:gd name="T63" fmla="*/ 3266 h 6551"/>
              <a:gd name="T64" fmla="*/ 2283 w 7148"/>
              <a:gd name="T65" fmla="*/ 2552 h 6551"/>
              <a:gd name="T66" fmla="*/ 595 w 7148"/>
              <a:gd name="T67" fmla="*/ 2552 h 6551"/>
              <a:gd name="T68" fmla="*/ 2197 w 7148"/>
              <a:gd name="T69" fmla="*/ 4178 h 6551"/>
              <a:gd name="T70" fmla="*/ 1797 w 7148"/>
              <a:gd name="T71" fmla="*/ 3454 h 6551"/>
              <a:gd name="T72" fmla="*/ 0 w 7148"/>
              <a:gd name="T73" fmla="*/ 4534 h 6551"/>
              <a:gd name="T74" fmla="*/ 2 w 7148"/>
              <a:gd name="T75" fmla="*/ 5424 h 6551"/>
              <a:gd name="T76" fmla="*/ 1280 w 7148"/>
              <a:gd name="T77" fmla="*/ 5672 h 6551"/>
              <a:gd name="T78" fmla="*/ 2197 w 7148"/>
              <a:gd name="T79" fmla="*/ 4178 h 6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48" h="6551">
                <a:moveTo>
                  <a:pt x="1962" y="916"/>
                </a:moveTo>
                <a:cubicBezTo>
                  <a:pt x="1962" y="410"/>
                  <a:pt x="2372" y="0"/>
                  <a:pt x="2878" y="0"/>
                </a:cubicBezTo>
                <a:cubicBezTo>
                  <a:pt x="3384" y="0"/>
                  <a:pt x="3794" y="410"/>
                  <a:pt x="3794" y="916"/>
                </a:cubicBezTo>
                <a:cubicBezTo>
                  <a:pt x="3794" y="1422"/>
                  <a:pt x="3384" y="1833"/>
                  <a:pt x="2878" y="1833"/>
                </a:cubicBezTo>
                <a:cubicBezTo>
                  <a:pt x="2372" y="1833"/>
                  <a:pt x="1962" y="1422"/>
                  <a:pt x="1962" y="916"/>
                </a:cubicBezTo>
                <a:close/>
                <a:moveTo>
                  <a:pt x="3318" y="2457"/>
                </a:moveTo>
                <a:cubicBezTo>
                  <a:pt x="3327" y="2257"/>
                  <a:pt x="3396" y="2073"/>
                  <a:pt x="3507" y="1920"/>
                </a:cubicBezTo>
                <a:cubicBezTo>
                  <a:pt x="3429" y="1904"/>
                  <a:pt x="3349" y="1895"/>
                  <a:pt x="3267" y="1895"/>
                </a:cubicBezTo>
                <a:lnTo>
                  <a:pt x="2489" y="1895"/>
                </a:lnTo>
                <a:cubicBezTo>
                  <a:pt x="2407" y="1895"/>
                  <a:pt x="2327" y="1904"/>
                  <a:pt x="2250" y="1920"/>
                </a:cubicBezTo>
                <a:cubicBezTo>
                  <a:pt x="2368" y="2083"/>
                  <a:pt x="2438" y="2282"/>
                  <a:pt x="2439" y="2498"/>
                </a:cubicBezTo>
                <a:cubicBezTo>
                  <a:pt x="2582" y="2419"/>
                  <a:pt x="2746" y="2374"/>
                  <a:pt x="2920" y="2374"/>
                </a:cubicBezTo>
                <a:cubicBezTo>
                  <a:pt x="3062" y="2374"/>
                  <a:pt x="3196" y="2404"/>
                  <a:pt x="3318" y="2457"/>
                </a:cubicBezTo>
                <a:close/>
                <a:moveTo>
                  <a:pt x="3473" y="2539"/>
                </a:moveTo>
                <a:cubicBezTo>
                  <a:pt x="3740" y="2706"/>
                  <a:pt x="3926" y="2988"/>
                  <a:pt x="3960" y="3316"/>
                </a:cubicBezTo>
                <a:cubicBezTo>
                  <a:pt x="4069" y="3367"/>
                  <a:pt x="4189" y="3396"/>
                  <a:pt x="4317" y="3396"/>
                </a:cubicBezTo>
                <a:cubicBezTo>
                  <a:pt x="4783" y="3396"/>
                  <a:pt x="5161" y="3018"/>
                  <a:pt x="5161" y="2552"/>
                </a:cubicBezTo>
                <a:cubicBezTo>
                  <a:pt x="5161" y="2085"/>
                  <a:pt x="4783" y="1708"/>
                  <a:pt x="4317" y="1708"/>
                </a:cubicBezTo>
                <a:cubicBezTo>
                  <a:pt x="3855" y="1708"/>
                  <a:pt x="3480" y="2079"/>
                  <a:pt x="3473" y="2539"/>
                </a:cubicBezTo>
                <a:close/>
                <a:moveTo>
                  <a:pt x="2920" y="4267"/>
                </a:moveTo>
                <a:cubicBezTo>
                  <a:pt x="3387" y="4267"/>
                  <a:pt x="3764" y="3889"/>
                  <a:pt x="3764" y="3423"/>
                </a:cubicBezTo>
                <a:cubicBezTo>
                  <a:pt x="3764" y="2957"/>
                  <a:pt x="3387" y="2579"/>
                  <a:pt x="2920" y="2579"/>
                </a:cubicBezTo>
                <a:cubicBezTo>
                  <a:pt x="2454" y="2579"/>
                  <a:pt x="2076" y="2957"/>
                  <a:pt x="2076" y="3423"/>
                </a:cubicBezTo>
                <a:cubicBezTo>
                  <a:pt x="2076" y="3889"/>
                  <a:pt x="2454" y="4267"/>
                  <a:pt x="2920" y="4267"/>
                </a:cubicBezTo>
                <a:close/>
                <a:moveTo>
                  <a:pt x="3278" y="4325"/>
                </a:moveTo>
                <a:lnTo>
                  <a:pt x="2562" y="4325"/>
                </a:lnTo>
                <a:cubicBezTo>
                  <a:pt x="1966" y="4325"/>
                  <a:pt x="1481" y="4810"/>
                  <a:pt x="1481" y="5406"/>
                </a:cubicBezTo>
                <a:lnTo>
                  <a:pt x="1481" y="6282"/>
                </a:lnTo>
                <a:lnTo>
                  <a:pt x="1484" y="6296"/>
                </a:lnTo>
                <a:lnTo>
                  <a:pt x="1544" y="6314"/>
                </a:lnTo>
                <a:cubicBezTo>
                  <a:pt x="2113" y="6492"/>
                  <a:pt x="2607" y="6551"/>
                  <a:pt x="3014" y="6551"/>
                </a:cubicBezTo>
                <a:cubicBezTo>
                  <a:pt x="3808" y="6551"/>
                  <a:pt x="4268" y="6325"/>
                  <a:pt x="4297" y="6310"/>
                </a:cubicBezTo>
                <a:lnTo>
                  <a:pt x="4353" y="6282"/>
                </a:lnTo>
                <a:lnTo>
                  <a:pt x="4359" y="6282"/>
                </a:lnTo>
                <a:lnTo>
                  <a:pt x="4359" y="5406"/>
                </a:lnTo>
                <a:cubicBezTo>
                  <a:pt x="4359" y="4810"/>
                  <a:pt x="3874" y="4325"/>
                  <a:pt x="3278" y="4325"/>
                </a:cubicBezTo>
                <a:close/>
                <a:moveTo>
                  <a:pt x="4675" y="3454"/>
                </a:moveTo>
                <a:lnTo>
                  <a:pt x="3964" y="3454"/>
                </a:lnTo>
                <a:cubicBezTo>
                  <a:pt x="3957" y="3738"/>
                  <a:pt x="3835" y="3994"/>
                  <a:pt x="3643" y="4178"/>
                </a:cubicBezTo>
                <a:cubicBezTo>
                  <a:pt x="4173" y="4336"/>
                  <a:pt x="4561" y="4827"/>
                  <a:pt x="4561" y="5407"/>
                </a:cubicBezTo>
                <a:lnTo>
                  <a:pt x="4561" y="5677"/>
                </a:lnTo>
                <a:cubicBezTo>
                  <a:pt x="5262" y="5651"/>
                  <a:pt x="5667" y="5453"/>
                  <a:pt x="5693" y="5439"/>
                </a:cubicBezTo>
                <a:lnTo>
                  <a:pt x="5750" y="5410"/>
                </a:lnTo>
                <a:lnTo>
                  <a:pt x="5756" y="5410"/>
                </a:lnTo>
                <a:lnTo>
                  <a:pt x="5756" y="4534"/>
                </a:lnTo>
                <a:cubicBezTo>
                  <a:pt x="5756" y="3938"/>
                  <a:pt x="5271" y="3454"/>
                  <a:pt x="4675" y="3454"/>
                </a:cubicBezTo>
                <a:close/>
                <a:moveTo>
                  <a:pt x="4865" y="1690"/>
                </a:moveTo>
                <a:cubicBezTo>
                  <a:pt x="5131" y="1857"/>
                  <a:pt x="5318" y="2139"/>
                  <a:pt x="5352" y="2467"/>
                </a:cubicBezTo>
                <a:cubicBezTo>
                  <a:pt x="5460" y="2517"/>
                  <a:pt x="5581" y="2546"/>
                  <a:pt x="5709" y="2546"/>
                </a:cubicBezTo>
                <a:cubicBezTo>
                  <a:pt x="6175" y="2546"/>
                  <a:pt x="6553" y="2169"/>
                  <a:pt x="6553" y="1702"/>
                </a:cubicBezTo>
                <a:cubicBezTo>
                  <a:pt x="6553" y="1236"/>
                  <a:pt x="6175" y="858"/>
                  <a:pt x="5709" y="858"/>
                </a:cubicBezTo>
                <a:cubicBezTo>
                  <a:pt x="5247" y="858"/>
                  <a:pt x="4872" y="1229"/>
                  <a:pt x="4865" y="1690"/>
                </a:cubicBezTo>
                <a:close/>
                <a:moveTo>
                  <a:pt x="6067" y="2604"/>
                </a:moveTo>
                <a:lnTo>
                  <a:pt x="5356" y="2604"/>
                </a:lnTo>
                <a:cubicBezTo>
                  <a:pt x="5348" y="2889"/>
                  <a:pt x="5227" y="3145"/>
                  <a:pt x="5035" y="3329"/>
                </a:cubicBezTo>
                <a:cubicBezTo>
                  <a:pt x="5565" y="3486"/>
                  <a:pt x="5952" y="3978"/>
                  <a:pt x="5952" y="4558"/>
                </a:cubicBezTo>
                <a:lnTo>
                  <a:pt x="5952" y="4828"/>
                </a:lnTo>
                <a:cubicBezTo>
                  <a:pt x="6654" y="4802"/>
                  <a:pt x="7059" y="4603"/>
                  <a:pt x="7085" y="4590"/>
                </a:cubicBezTo>
                <a:lnTo>
                  <a:pt x="7142" y="4561"/>
                </a:lnTo>
                <a:lnTo>
                  <a:pt x="7148" y="4561"/>
                </a:lnTo>
                <a:lnTo>
                  <a:pt x="7148" y="3685"/>
                </a:lnTo>
                <a:cubicBezTo>
                  <a:pt x="7148" y="3089"/>
                  <a:pt x="6663" y="2604"/>
                  <a:pt x="6067" y="2604"/>
                </a:cubicBezTo>
                <a:close/>
                <a:moveTo>
                  <a:pt x="1439" y="3396"/>
                </a:moveTo>
                <a:cubicBezTo>
                  <a:pt x="1604" y="3396"/>
                  <a:pt x="1758" y="3348"/>
                  <a:pt x="1888" y="3266"/>
                </a:cubicBezTo>
                <a:cubicBezTo>
                  <a:pt x="1930" y="2996"/>
                  <a:pt x="2074" y="2760"/>
                  <a:pt x="2281" y="2599"/>
                </a:cubicBezTo>
                <a:cubicBezTo>
                  <a:pt x="2282" y="2583"/>
                  <a:pt x="2283" y="2568"/>
                  <a:pt x="2283" y="2552"/>
                </a:cubicBezTo>
                <a:cubicBezTo>
                  <a:pt x="2283" y="2085"/>
                  <a:pt x="1905" y="1708"/>
                  <a:pt x="1439" y="1708"/>
                </a:cubicBezTo>
                <a:cubicBezTo>
                  <a:pt x="973" y="1708"/>
                  <a:pt x="595" y="2085"/>
                  <a:pt x="595" y="2552"/>
                </a:cubicBezTo>
                <a:cubicBezTo>
                  <a:pt x="595" y="3018"/>
                  <a:pt x="973" y="3396"/>
                  <a:pt x="1439" y="3396"/>
                </a:cubicBezTo>
                <a:close/>
                <a:moveTo>
                  <a:pt x="2197" y="4178"/>
                </a:moveTo>
                <a:cubicBezTo>
                  <a:pt x="2006" y="3995"/>
                  <a:pt x="1885" y="3740"/>
                  <a:pt x="1876" y="3457"/>
                </a:cubicBezTo>
                <a:cubicBezTo>
                  <a:pt x="1850" y="3455"/>
                  <a:pt x="1824" y="3454"/>
                  <a:pt x="1797" y="3454"/>
                </a:cubicBezTo>
                <a:lnTo>
                  <a:pt x="1081" y="3454"/>
                </a:lnTo>
                <a:cubicBezTo>
                  <a:pt x="485" y="3454"/>
                  <a:pt x="0" y="3938"/>
                  <a:pt x="0" y="4534"/>
                </a:cubicBezTo>
                <a:lnTo>
                  <a:pt x="0" y="5410"/>
                </a:lnTo>
                <a:lnTo>
                  <a:pt x="2" y="5424"/>
                </a:lnTo>
                <a:lnTo>
                  <a:pt x="63" y="5443"/>
                </a:lnTo>
                <a:cubicBezTo>
                  <a:pt x="519" y="5586"/>
                  <a:pt x="926" y="5651"/>
                  <a:pt x="1280" y="5672"/>
                </a:cubicBezTo>
                <a:lnTo>
                  <a:pt x="1280" y="5407"/>
                </a:lnTo>
                <a:cubicBezTo>
                  <a:pt x="1280" y="4827"/>
                  <a:pt x="1667" y="4336"/>
                  <a:pt x="2197" y="4178"/>
                </a:cubicBezTo>
                <a:close/>
              </a:path>
            </a:pathLst>
          </a:custGeom>
          <a:solidFill>
            <a:srgbClr val="595959"/>
          </a:solidFill>
          <a:ln>
            <a:noFill/>
          </a:ln>
        </p:spPr>
      </p:sp>
      <p:sp>
        <p:nvSpPr>
          <p:cNvPr id="7" name="embassy_89010">
            <a:extLst>
              <a:ext uri="{FF2B5EF4-FFF2-40B4-BE49-F238E27FC236}">
                <a16:creationId xmlns:a16="http://schemas.microsoft.com/office/drawing/2014/main" xmlns="" id="{91D557AE-B87D-419A-81AD-0FC93DB28233}"/>
              </a:ext>
            </a:extLst>
          </p:cNvPr>
          <p:cNvSpPr>
            <a:spLocks noChangeAspect="1"/>
          </p:cNvSpPr>
          <p:nvPr/>
        </p:nvSpPr>
        <p:spPr bwMode="auto">
          <a:xfrm>
            <a:off x="3964294" y="5414469"/>
            <a:ext cx="489494" cy="609685"/>
          </a:xfrm>
          <a:custGeom>
            <a:avLst/>
            <a:gdLst>
              <a:gd name="T0" fmla="*/ 3427 w 3600"/>
              <a:gd name="T1" fmla="*/ 1254 h 4492"/>
              <a:gd name="T2" fmla="*/ 2647 w 3600"/>
              <a:gd name="T3" fmla="*/ 4128 h 4492"/>
              <a:gd name="T4" fmla="*/ 2462 w 3600"/>
              <a:gd name="T5" fmla="*/ 702 h 4492"/>
              <a:gd name="T6" fmla="*/ 1842 w 3600"/>
              <a:gd name="T7" fmla="*/ 404 h 4492"/>
              <a:gd name="T8" fmla="*/ 2259 w 3600"/>
              <a:gd name="T9" fmla="*/ 95 h 4492"/>
              <a:gd name="T10" fmla="*/ 1842 w 3600"/>
              <a:gd name="T11" fmla="*/ 62 h 4492"/>
              <a:gd name="T12" fmla="*/ 1759 w 3600"/>
              <a:gd name="T13" fmla="*/ 702 h 4492"/>
              <a:gd name="T14" fmla="*/ 1138 w 3600"/>
              <a:gd name="T15" fmla="*/ 4128 h 4492"/>
              <a:gd name="T16" fmla="*/ 953 w 3600"/>
              <a:gd name="T17" fmla="*/ 1254 h 4492"/>
              <a:gd name="T18" fmla="*/ 173 w 3600"/>
              <a:gd name="T19" fmla="*/ 4128 h 4492"/>
              <a:gd name="T20" fmla="*/ 0 w 3600"/>
              <a:gd name="T21" fmla="*/ 4492 h 4492"/>
              <a:gd name="T22" fmla="*/ 3600 w 3600"/>
              <a:gd name="T23" fmla="*/ 4128 h 4492"/>
              <a:gd name="T24" fmla="*/ 763 w 3600"/>
              <a:gd name="T25" fmla="*/ 3945 h 4492"/>
              <a:gd name="T26" fmla="*/ 396 w 3600"/>
              <a:gd name="T27" fmla="*/ 3579 h 4492"/>
              <a:gd name="T28" fmla="*/ 763 w 3600"/>
              <a:gd name="T29" fmla="*/ 3945 h 4492"/>
              <a:gd name="T30" fmla="*/ 396 w 3600"/>
              <a:gd name="T31" fmla="*/ 3285 h 4492"/>
              <a:gd name="T32" fmla="*/ 763 w 3600"/>
              <a:gd name="T33" fmla="*/ 2918 h 4492"/>
              <a:gd name="T34" fmla="*/ 763 w 3600"/>
              <a:gd name="T35" fmla="*/ 2624 h 4492"/>
              <a:gd name="T36" fmla="*/ 396 w 3600"/>
              <a:gd name="T37" fmla="*/ 2258 h 4492"/>
              <a:gd name="T38" fmla="*/ 763 w 3600"/>
              <a:gd name="T39" fmla="*/ 2624 h 4492"/>
              <a:gd name="T40" fmla="*/ 396 w 3600"/>
              <a:gd name="T41" fmla="*/ 1964 h 4492"/>
              <a:gd name="T42" fmla="*/ 763 w 3600"/>
              <a:gd name="T43" fmla="*/ 1597 h 4492"/>
              <a:gd name="T44" fmla="*/ 2176 w 3600"/>
              <a:gd name="T45" fmla="*/ 3829 h 4492"/>
              <a:gd name="T46" fmla="*/ 1424 w 3600"/>
              <a:gd name="T47" fmla="*/ 3461 h 4492"/>
              <a:gd name="T48" fmla="*/ 2176 w 3600"/>
              <a:gd name="T49" fmla="*/ 3829 h 4492"/>
              <a:gd name="T50" fmla="*/ 1424 w 3600"/>
              <a:gd name="T51" fmla="*/ 2999 h 4492"/>
              <a:gd name="T52" fmla="*/ 2176 w 3600"/>
              <a:gd name="T53" fmla="*/ 2632 h 4492"/>
              <a:gd name="T54" fmla="*/ 2176 w 3600"/>
              <a:gd name="T55" fmla="*/ 2170 h 4492"/>
              <a:gd name="T56" fmla="*/ 1424 w 3600"/>
              <a:gd name="T57" fmla="*/ 1803 h 4492"/>
              <a:gd name="T58" fmla="*/ 2176 w 3600"/>
              <a:gd name="T59" fmla="*/ 2170 h 4492"/>
              <a:gd name="T60" fmla="*/ 1424 w 3600"/>
              <a:gd name="T61" fmla="*/ 1341 h 4492"/>
              <a:gd name="T62" fmla="*/ 2176 w 3600"/>
              <a:gd name="T63" fmla="*/ 974 h 4492"/>
              <a:gd name="T64" fmla="*/ 3204 w 3600"/>
              <a:gd name="T65" fmla="*/ 3945 h 4492"/>
              <a:gd name="T66" fmla="*/ 2837 w 3600"/>
              <a:gd name="T67" fmla="*/ 3579 h 4492"/>
              <a:gd name="T68" fmla="*/ 3204 w 3600"/>
              <a:gd name="T69" fmla="*/ 3945 h 4492"/>
              <a:gd name="T70" fmla="*/ 2837 w 3600"/>
              <a:gd name="T71" fmla="*/ 3285 h 4492"/>
              <a:gd name="T72" fmla="*/ 3204 w 3600"/>
              <a:gd name="T73" fmla="*/ 2918 h 4492"/>
              <a:gd name="T74" fmla="*/ 3204 w 3600"/>
              <a:gd name="T75" fmla="*/ 2624 h 4492"/>
              <a:gd name="T76" fmla="*/ 2837 w 3600"/>
              <a:gd name="T77" fmla="*/ 2258 h 4492"/>
              <a:gd name="T78" fmla="*/ 3204 w 3600"/>
              <a:gd name="T79" fmla="*/ 2624 h 4492"/>
              <a:gd name="T80" fmla="*/ 2837 w 3600"/>
              <a:gd name="T81" fmla="*/ 1964 h 4492"/>
              <a:gd name="T82" fmla="*/ 3204 w 3600"/>
              <a:gd name="T83" fmla="*/ 1597 h 4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00" h="4492">
                <a:moveTo>
                  <a:pt x="3427" y="4128"/>
                </a:moveTo>
                <a:lnTo>
                  <a:pt x="3427" y="1254"/>
                </a:lnTo>
                <a:lnTo>
                  <a:pt x="2647" y="1254"/>
                </a:lnTo>
                <a:lnTo>
                  <a:pt x="2647" y="4128"/>
                </a:lnTo>
                <a:lnTo>
                  <a:pt x="2462" y="4128"/>
                </a:lnTo>
                <a:lnTo>
                  <a:pt x="2462" y="702"/>
                </a:lnTo>
                <a:lnTo>
                  <a:pt x="1842" y="702"/>
                </a:lnTo>
                <a:lnTo>
                  <a:pt x="1842" y="404"/>
                </a:lnTo>
                <a:cubicBezTo>
                  <a:pt x="1991" y="455"/>
                  <a:pt x="2103" y="291"/>
                  <a:pt x="2259" y="385"/>
                </a:cubicBezTo>
                <a:lnTo>
                  <a:pt x="2259" y="95"/>
                </a:lnTo>
                <a:cubicBezTo>
                  <a:pt x="2103" y="0"/>
                  <a:pt x="1991" y="165"/>
                  <a:pt x="1842" y="114"/>
                </a:cubicBezTo>
                <a:lnTo>
                  <a:pt x="1842" y="62"/>
                </a:lnTo>
                <a:lnTo>
                  <a:pt x="1759" y="62"/>
                </a:lnTo>
                <a:lnTo>
                  <a:pt x="1759" y="702"/>
                </a:lnTo>
                <a:lnTo>
                  <a:pt x="1138" y="702"/>
                </a:lnTo>
                <a:lnTo>
                  <a:pt x="1138" y="4128"/>
                </a:lnTo>
                <a:lnTo>
                  <a:pt x="953" y="4128"/>
                </a:lnTo>
                <a:lnTo>
                  <a:pt x="953" y="1254"/>
                </a:lnTo>
                <a:lnTo>
                  <a:pt x="173" y="1254"/>
                </a:lnTo>
                <a:lnTo>
                  <a:pt x="173" y="4128"/>
                </a:lnTo>
                <a:lnTo>
                  <a:pt x="0" y="4128"/>
                </a:lnTo>
                <a:lnTo>
                  <a:pt x="0" y="4492"/>
                </a:lnTo>
                <a:lnTo>
                  <a:pt x="3600" y="4492"/>
                </a:lnTo>
                <a:lnTo>
                  <a:pt x="3600" y="4128"/>
                </a:lnTo>
                <a:lnTo>
                  <a:pt x="3427" y="4128"/>
                </a:lnTo>
                <a:close/>
                <a:moveTo>
                  <a:pt x="763" y="3945"/>
                </a:moveTo>
                <a:lnTo>
                  <a:pt x="396" y="3945"/>
                </a:lnTo>
                <a:lnTo>
                  <a:pt x="396" y="3579"/>
                </a:lnTo>
                <a:lnTo>
                  <a:pt x="763" y="3579"/>
                </a:lnTo>
                <a:lnTo>
                  <a:pt x="763" y="3945"/>
                </a:lnTo>
                <a:close/>
                <a:moveTo>
                  <a:pt x="763" y="3285"/>
                </a:moveTo>
                <a:lnTo>
                  <a:pt x="396" y="3285"/>
                </a:lnTo>
                <a:lnTo>
                  <a:pt x="396" y="2918"/>
                </a:lnTo>
                <a:lnTo>
                  <a:pt x="763" y="2918"/>
                </a:lnTo>
                <a:lnTo>
                  <a:pt x="763" y="3285"/>
                </a:lnTo>
                <a:close/>
                <a:moveTo>
                  <a:pt x="763" y="2624"/>
                </a:moveTo>
                <a:lnTo>
                  <a:pt x="396" y="2624"/>
                </a:lnTo>
                <a:lnTo>
                  <a:pt x="396" y="2258"/>
                </a:lnTo>
                <a:lnTo>
                  <a:pt x="763" y="2258"/>
                </a:lnTo>
                <a:lnTo>
                  <a:pt x="763" y="2624"/>
                </a:lnTo>
                <a:close/>
                <a:moveTo>
                  <a:pt x="763" y="1964"/>
                </a:moveTo>
                <a:lnTo>
                  <a:pt x="396" y="1964"/>
                </a:lnTo>
                <a:lnTo>
                  <a:pt x="396" y="1597"/>
                </a:lnTo>
                <a:lnTo>
                  <a:pt x="763" y="1597"/>
                </a:lnTo>
                <a:lnTo>
                  <a:pt x="763" y="1964"/>
                </a:lnTo>
                <a:close/>
                <a:moveTo>
                  <a:pt x="2176" y="3829"/>
                </a:moveTo>
                <a:lnTo>
                  <a:pt x="1424" y="3829"/>
                </a:lnTo>
                <a:lnTo>
                  <a:pt x="1424" y="3461"/>
                </a:lnTo>
                <a:lnTo>
                  <a:pt x="2176" y="3461"/>
                </a:lnTo>
                <a:lnTo>
                  <a:pt x="2176" y="3829"/>
                </a:lnTo>
                <a:close/>
                <a:moveTo>
                  <a:pt x="2176" y="2999"/>
                </a:moveTo>
                <a:lnTo>
                  <a:pt x="1424" y="2999"/>
                </a:lnTo>
                <a:lnTo>
                  <a:pt x="1424" y="2632"/>
                </a:lnTo>
                <a:lnTo>
                  <a:pt x="2176" y="2632"/>
                </a:lnTo>
                <a:lnTo>
                  <a:pt x="2176" y="2999"/>
                </a:lnTo>
                <a:close/>
                <a:moveTo>
                  <a:pt x="2176" y="2170"/>
                </a:moveTo>
                <a:lnTo>
                  <a:pt x="1424" y="2170"/>
                </a:lnTo>
                <a:lnTo>
                  <a:pt x="1424" y="1803"/>
                </a:lnTo>
                <a:lnTo>
                  <a:pt x="2176" y="1803"/>
                </a:lnTo>
                <a:lnTo>
                  <a:pt x="2176" y="2170"/>
                </a:lnTo>
                <a:close/>
                <a:moveTo>
                  <a:pt x="2176" y="1341"/>
                </a:moveTo>
                <a:lnTo>
                  <a:pt x="1424" y="1341"/>
                </a:lnTo>
                <a:lnTo>
                  <a:pt x="1424" y="974"/>
                </a:lnTo>
                <a:lnTo>
                  <a:pt x="2176" y="974"/>
                </a:lnTo>
                <a:lnTo>
                  <a:pt x="2176" y="1341"/>
                </a:lnTo>
                <a:close/>
                <a:moveTo>
                  <a:pt x="3204" y="3945"/>
                </a:moveTo>
                <a:lnTo>
                  <a:pt x="2837" y="3945"/>
                </a:lnTo>
                <a:lnTo>
                  <a:pt x="2837" y="3579"/>
                </a:lnTo>
                <a:lnTo>
                  <a:pt x="3204" y="3579"/>
                </a:lnTo>
                <a:lnTo>
                  <a:pt x="3204" y="3945"/>
                </a:lnTo>
                <a:close/>
                <a:moveTo>
                  <a:pt x="3204" y="3285"/>
                </a:moveTo>
                <a:lnTo>
                  <a:pt x="2837" y="3285"/>
                </a:lnTo>
                <a:lnTo>
                  <a:pt x="2837" y="2918"/>
                </a:lnTo>
                <a:lnTo>
                  <a:pt x="3204" y="2918"/>
                </a:lnTo>
                <a:lnTo>
                  <a:pt x="3204" y="3285"/>
                </a:lnTo>
                <a:close/>
                <a:moveTo>
                  <a:pt x="3204" y="2624"/>
                </a:moveTo>
                <a:lnTo>
                  <a:pt x="2837" y="2624"/>
                </a:lnTo>
                <a:lnTo>
                  <a:pt x="2837" y="2258"/>
                </a:lnTo>
                <a:lnTo>
                  <a:pt x="3204" y="2258"/>
                </a:lnTo>
                <a:lnTo>
                  <a:pt x="3204" y="2624"/>
                </a:lnTo>
                <a:close/>
                <a:moveTo>
                  <a:pt x="3204" y="1964"/>
                </a:moveTo>
                <a:lnTo>
                  <a:pt x="2837" y="1964"/>
                </a:lnTo>
                <a:lnTo>
                  <a:pt x="2837" y="1597"/>
                </a:lnTo>
                <a:lnTo>
                  <a:pt x="3204" y="1597"/>
                </a:lnTo>
                <a:lnTo>
                  <a:pt x="3204" y="1964"/>
                </a:lnTo>
                <a:close/>
              </a:path>
            </a:pathLst>
          </a:custGeom>
          <a:solidFill>
            <a:srgbClr val="595959"/>
          </a:solidFill>
          <a:ln>
            <a:noFill/>
          </a:ln>
        </p:spPr>
      </p:sp>
      <p:sp>
        <p:nvSpPr>
          <p:cNvPr id="8" name="placeholder_90560">
            <a:extLst>
              <a:ext uri="{FF2B5EF4-FFF2-40B4-BE49-F238E27FC236}">
                <a16:creationId xmlns:a16="http://schemas.microsoft.com/office/drawing/2014/main" xmlns="" id="{33B191C3-91C9-4348-8887-2A05D9B95560}"/>
              </a:ext>
            </a:extLst>
          </p:cNvPr>
          <p:cNvSpPr>
            <a:spLocks noChangeAspect="1"/>
          </p:cNvSpPr>
          <p:nvPr/>
        </p:nvSpPr>
        <p:spPr bwMode="auto">
          <a:xfrm>
            <a:off x="5880849" y="4511996"/>
            <a:ext cx="493322" cy="609685"/>
          </a:xfrm>
          <a:custGeom>
            <a:avLst/>
            <a:gdLst>
              <a:gd name="connsiteX0" fmla="*/ 243063 w 485843"/>
              <a:gd name="connsiteY0" fmla="*/ 122511 h 600441"/>
              <a:gd name="connsiteX1" fmla="*/ 130548 w 485843"/>
              <a:gd name="connsiteY1" fmla="*/ 234807 h 600441"/>
              <a:gd name="connsiteX2" fmla="*/ 243063 w 485843"/>
              <a:gd name="connsiteY2" fmla="*/ 346860 h 600441"/>
              <a:gd name="connsiteX3" fmla="*/ 355578 w 485843"/>
              <a:gd name="connsiteY3" fmla="*/ 234807 h 600441"/>
              <a:gd name="connsiteX4" fmla="*/ 243063 w 485843"/>
              <a:gd name="connsiteY4" fmla="*/ 122511 h 600441"/>
              <a:gd name="connsiteX5" fmla="*/ 243063 w 485843"/>
              <a:gd name="connsiteY5" fmla="*/ 90183 h 600441"/>
              <a:gd name="connsiteX6" fmla="*/ 387969 w 485843"/>
              <a:gd name="connsiteY6" fmla="*/ 234807 h 600441"/>
              <a:gd name="connsiteX7" fmla="*/ 243063 w 485843"/>
              <a:gd name="connsiteY7" fmla="*/ 379431 h 600441"/>
              <a:gd name="connsiteX8" fmla="*/ 98157 w 485843"/>
              <a:gd name="connsiteY8" fmla="*/ 234807 h 600441"/>
              <a:gd name="connsiteX9" fmla="*/ 243063 w 485843"/>
              <a:gd name="connsiteY9" fmla="*/ 90183 h 600441"/>
              <a:gd name="connsiteX10" fmla="*/ 243043 w 485843"/>
              <a:gd name="connsiteY10" fmla="*/ 48619 h 600441"/>
              <a:gd name="connsiteX11" fmla="*/ 48706 w 485843"/>
              <a:gd name="connsiteY11" fmla="*/ 242607 h 600441"/>
              <a:gd name="connsiteX12" fmla="*/ 243043 w 485843"/>
              <a:gd name="connsiteY12" fmla="*/ 541612 h 600441"/>
              <a:gd name="connsiteX13" fmla="*/ 437137 w 485843"/>
              <a:gd name="connsiteY13" fmla="*/ 242607 h 600441"/>
              <a:gd name="connsiteX14" fmla="*/ 243043 w 485843"/>
              <a:gd name="connsiteY14" fmla="*/ 48619 h 600441"/>
              <a:gd name="connsiteX15" fmla="*/ 243043 w 485843"/>
              <a:gd name="connsiteY15" fmla="*/ 0 h 600441"/>
              <a:gd name="connsiteX16" fmla="*/ 485843 w 485843"/>
              <a:gd name="connsiteY16" fmla="*/ 242607 h 600441"/>
              <a:gd name="connsiteX17" fmla="*/ 371384 w 485843"/>
              <a:gd name="connsiteY17" fmla="*/ 469657 h 600441"/>
              <a:gd name="connsiteX18" fmla="*/ 260090 w 485843"/>
              <a:gd name="connsiteY18" fmla="*/ 593391 h 600441"/>
              <a:gd name="connsiteX19" fmla="*/ 243043 w 485843"/>
              <a:gd name="connsiteY19" fmla="*/ 600441 h 600441"/>
              <a:gd name="connsiteX20" fmla="*/ 225996 w 485843"/>
              <a:gd name="connsiteY20" fmla="*/ 593391 h 600441"/>
              <a:gd name="connsiteX21" fmla="*/ 114703 w 485843"/>
              <a:gd name="connsiteY21" fmla="*/ 469657 h 600441"/>
              <a:gd name="connsiteX22" fmla="*/ 0 w 485843"/>
              <a:gd name="connsiteY22" fmla="*/ 242607 h 600441"/>
              <a:gd name="connsiteX23" fmla="*/ 243043 w 485843"/>
              <a:gd name="connsiteY23" fmla="*/ 0 h 600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5843" h="600441">
                <a:moveTo>
                  <a:pt x="243063" y="122511"/>
                </a:moveTo>
                <a:cubicBezTo>
                  <a:pt x="180960" y="122511"/>
                  <a:pt x="130548" y="172825"/>
                  <a:pt x="130548" y="234807"/>
                </a:cubicBezTo>
                <a:cubicBezTo>
                  <a:pt x="130548" y="296546"/>
                  <a:pt x="180960" y="346860"/>
                  <a:pt x="243063" y="346860"/>
                </a:cubicBezTo>
                <a:cubicBezTo>
                  <a:pt x="304922" y="346860"/>
                  <a:pt x="355578" y="296546"/>
                  <a:pt x="355578" y="234807"/>
                </a:cubicBezTo>
                <a:cubicBezTo>
                  <a:pt x="355578" y="172825"/>
                  <a:pt x="304922" y="122511"/>
                  <a:pt x="243063" y="122511"/>
                </a:cubicBezTo>
                <a:close/>
                <a:moveTo>
                  <a:pt x="243063" y="90183"/>
                </a:moveTo>
                <a:cubicBezTo>
                  <a:pt x="322944" y="90183"/>
                  <a:pt x="387969" y="155082"/>
                  <a:pt x="387969" y="234807"/>
                </a:cubicBezTo>
                <a:cubicBezTo>
                  <a:pt x="387969" y="314533"/>
                  <a:pt x="322944" y="379431"/>
                  <a:pt x="243063" y="379431"/>
                </a:cubicBezTo>
                <a:cubicBezTo>
                  <a:pt x="163182" y="379431"/>
                  <a:pt x="98157" y="314533"/>
                  <a:pt x="98157" y="234807"/>
                </a:cubicBezTo>
                <a:cubicBezTo>
                  <a:pt x="98157" y="155082"/>
                  <a:pt x="163182" y="90183"/>
                  <a:pt x="243063" y="90183"/>
                </a:cubicBezTo>
                <a:close/>
                <a:moveTo>
                  <a:pt x="243043" y="48619"/>
                </a:moveTo>
                <a:cubicBezTo>
                  <a:pt x="135890" y="48619"/>
                  <a:pt x="48706" y="135646"/>
                  <a:pt x="48706" y="242607"/>
                </a:cubicBezTo>
                <a:cubicBezTo>
                  <a:pt x="48706" y="325016"/>
                  <a:pt x="176316" y="473060"/>
                  <a:pt x="243043" y="541612"/>
                </a:cubicBezTo>
                <a:cubicBezTo>
                  <a:pt x="309771" y="473060"/>
                  <a:pt x="437137" y="325016"/>
                  <a:pt x="437137" y="242607"/>
                </a:cubicBezTo>
                <a:cubicBezTo>
                  <a:pt x="437137" y="135646"/>
                  <a:pt x="350197" y="48619"/>
                  <a:pt x="243043" y="48619"/>
                </a:cubicBezTo>
                <a:close/>
                <a:moveTo>
                  <a:pt x="243043" y="0"/>
                </a:moveTo>
                <a:cubicBezTo>
                  <a:pt x="376985" y="0"/>
                  <a:pt x="485843" y="108663"/>
                  <a:pt x="485843" y="242607"/>
                </a:cubicBezTo>
                <a:cubicBezTo>
                  <a:pt x="485843" y="298033"/>
                  <a:pt x="447365" y="374607"/>
                  <a:pt x="371384" y="469657"/>
                </a:cubicBezTo>
                <a:cubicBezTo>
                  <a:pt x="316346" y="538452"/>
                  <a:pt x="262282" y="591204"/>
                  <a:pt x="260090" y="593391"/>
                </a:cubicBezTo>
                <a:cubicBezTo>
                  <a:pt x="255220" y="598010"/>
                  <a:pt x="249132" y="600441"/>
                  <a:pt x="243043" y="600441"/>
                </a:cubicBezTo>
                <a:cubicBezTo>
                  <a:pt x="236955" y="600441"/>
                  <a:pt x="230867" y="598010"/>
                  <a:pt x="225996" y="593391"/>
                </a:cubicBezTo>
                <a:cubicBezTo>
                  <a:pt x="223804" y="591204"/>
                  <a:pt x="169741" y="538452"/>
                  <a:pt x="114703" y="469657"/>
                </a:cubicBezTo>
                <a:cubicBezTo>
                  <a:pt x="38721" y="374607"/>
                  <a:pt x="0" y="298033"/>
                  <a:pt x="0" y="242607"/>
                </a:cubicBezTo>
                <a:cubicBezTo>
                  <a:pt x="0" y="108663"/>
                  <a:pt x="109102" y="0"/>
                  <a:pt x="243043" y="0"/>
                </a:cubicBezTo>
                <a:close/>
              </a:path>
            </a:pathLst>
          </a:custGeom>
          <a:solidFill>
            <a:srgbClr val="595959"/>
          </a:solidFill>
          <a:ln>
            <a:noFill/>
          </a:ln>
        </p:spPr>
      </p:sp>
      <p:sp>
        <p:nvSpPr>
          <p:cNvPr id="9" name="yens-coins-stack_60475">
            <a:extLst>
              <a:ext uri="{FF2B5EF4-FFF2-40B4-BE49-F238E27FC236}">
                <a16:creationId xmlns:a16="http://schemas.microsoft.com/office/drawing/2014/main" xmlns="" id="{EB56CADB-AFB7-4617-911F-FE6494A3E824}"/>
              </a:ext>
            </a:extLst>
          </p:cNvPr>
          <p:cNvSpPr>
            <a:spLocks noChangeAspect="1"/>
          </p:cNvSpPr>
          <p:nvPr/>
        </p:nvSpPr>
        <p:spPr bwMode="auto">
          <a:xfrm>
            <a:off x="7764413" y="4556087"/>
            <a:ext cx="609685" cy="565594"/>
          </a:xfrm>
          <a:custGeom>
            <a:avLst/>
            <a:gdLst>
              <a:gd name="connsiteX0" fmla="*/ 31765 w 608226"/>
              <a:gd name="connsiteY0" fmla="*/ 449854 h 564241"/>
              <a:gd name="connsiteX1" fmla="*/ 247309 w 608226"/>
              <a:gd name="connsiteY1" fmla="*/ 449854 h 564241"/>
              <a:gd name="connsiteX2" fmla="*/ 252786 w 608226"/>
              <a:gd name="connsiteY2" fmla="*/ 464263 h 564241"/>
              <a:gd name="connsiteX3" fmla="*/ 294551 w 608226"/>
              <a:gd name="connsiteY3" fmla="*/ 526133 h 564241"/>
              <a:gd name="connsiteX4" fmla="*/ 299409 w 608226"/>
              <a:gd name="connsiteY4" fmla="*/ 530793 h 564241"/>
              <a:gd name="connsiteX5" fmla="*/ 31765 w 608226"/>
              <a:gd name="connsiteY5" fmla="*/ 530793 h 564241"/>
              <a:gd name="connsiteX6" fmla="*/ 0 w 608226"/>
              <a:gd name="connsiteY6" fmla="*/ 499074 h 564241"/>
              <a:gd name="connsiteX7" fmla="*/ 0 w 608226"/>
              <a:gd name="connsiteY7" fmla="*/ 481573 h 564241"/>
              <a:gd name="connsiteX8" fmla="*/ 31765 w 608226"/>
              <a:gd name="connsiteY8" fmla="*/ 449854 h 564241"/>
              <a:gd name="connsiteX9" fmla="*/ 82493 w 608226"/>
              <a:gd name="connsiteY9" fmla="*/ 336385 h 564241"/>
              <a:gd name="connsiteX10" fmla="*/ 244510 w 608226"/>
              <a:gd name="connsiteY10" fmla="*/ 336385 h 564241"/>
              <a:gd name="connsiteX11" fmla="*/ 237464 w 608226"/>
              <a:gd name="connsiteY11" fmla="*/ 388490 h 564241"/>
              <a:gd name="connsiteX12" fmla="*/ 239558 w 608226"/>
              <a:gd name="connsiteY12" fmla="*/ 417253 h 564241"/>
              <a:gd name="connsiteX13" fmla="*/ 82493 w 608226"/>
              <a:gd name="connsiteY13" fmla="*/ 417253 h 564241"/>
              <a:gd name="connsiteX14" fmla="*/ 50737 w 608226"/>
              <a:gd name="connsiteY14" fmla="*/ 385543 h 564241"/>
              <a:gd name="connsiteX15" fmla="*/ 50737 w 608226"/>
              <a:gd name="connsiteY15" fmla="*/ 368048 h 564241"/>
              <a:gd name="connsiteX16" fmla="*/ 82493 w 608226"/>
              <a:gd name="connsiteY16" fmla="*/ 336385 h 564241"/>
              <a:gd name="connsiteX17" fmla="*/ 490359 w 608226"/>
              <a:gd name="connsiteY17" fmla="*/ 289450 h 564241"/>
              <a:gd name="connsiteX18" fmla="*/ 480406 w 608226"/>
              <a:gd name="connsiteY18" fmla="*/ 296423 h 564241"/>
              <a:gd name="connsiteX19" fmla="*/ 442689 w 608226"/>
              <a:gd name="connsiteY19" fmla="*/ 355436 h 564241"/>
              <a:gd name="connsiteX20" fmla="*/ 432402 w 608226"/>
              <a:gd name="connsiteY20" fmla="*/ 371557 h 564241"/>
              <a:gd name="connsiteX21" fmla="*/ 409924 w 608226"/>
              <a:gd name="connsiteY21" fmla="*/ 336367 h 564241"/>
              <a:gd name="connsiteX22" fmla="*/ 384779 w 608226"/>
              <a:gd name="connsiteY22" fmla="*/ 296994 h 564241"/>
              <a:gd name="connsiteX23" fmla="*/ 384398 w 608226"/>
              <a:gd name="connsiteY23" fmla="*/ 296423 h 564241"/>
              <a:gd name="connsiteX24" fmla="*/ 362492 w 608226"/>
              <a:gd name="connsiteY24" fmla="*/ 291573 h 564241"/>
              <a:gd name="connsiteX25" fmla="*/ 355205 w 608226"/>
              <a:gd name="connsiteY25" fmla="*/ 305791 h 564241"/>
              <a:gd name="connsiteX26" fmla="*/ 357682 w 608226"/>
              <a:gd name="connsiteY26" fmla="*/ 313447 h 564241"/>
              <a:gd name="connsiteX27" fmla="*/ 372254 w 608226"/>
              <a:gd name="connsiteY27" fmla="*/ 336367 h 564241"/>
              <a:gd name="connsiteX28" fmla="*/ 405162 w 608226"/>
              <a:gd name="connsiteY28" fmla="*/ 387725 h 564241"/>
              <a:gd name="connsiteX29" fmla="*/ 389208 w 608226"/>
              <a:gd name="connsiteY29" fmla="*/ 387725 h 564241"/>
              <a:gd name="connsiteX30" fmla="*/ 373350 w 608226"/>
              <a:gd name="connsiteY30" fmla="*/ 403560 h 564241"/>
              <a:gd name="connsiteX31" fmla="*/ 381303 w 608226"/>
              <a:gd name="connsiteY31" fmla="*/ 417255 h 564241"/>
              <a:gd name="connsiteX32" fmla="*/ 389208 w 608226"/>
              <a:gd name="connsiteY32" fmla="*/ 419395 h 564241"/>
              <a:gd name="connsiteX33" fmla="*/ 416591 w 608226"/>
              <a:gd name="connsiteY33" fmla="*/ 419395 h 564241"/>
              <a:gd name="connsiteX34" fmla="*/ 416591 w 608226"/>
              <a:gd name="connsiteY34" fmla="*/ 430522 h 564241"/>
              <a:gd name="connsiteX35" fmla="*/ 389208 w 608226"/>
              <a:gd name="connsiteY35" fmla="*/ 430522 h 564241"/>
              <a:gd name="connsiteX36" fmla="*/ 373350 w 608226"/>
              <a:gd name="connsiteY36" fmla="*/ 446357 h 564241"/>
              <a:gd name="connsiteX37" fmla="*/ 374350 w 608226"/>
              <a:gd name="connsiteY37" fmla="*/ 451921 h 564241"/>
              <a:gd name="connsiteX38" fmla="*/ 388065 w 608226"/>
              <a:gd name="connsiteY38" fmla="*/ 462145 h 564241"/>
              <a:gd name="connsiteX39" fmla="*/ 389208 w 608226"/>
              <a:gd name="connsiteY39" fmla="*/ 462192 h 564241"/>
              <a:gd name="connsiteX40" fmla="*/ 416591 w 608226"/>
              <a:gd name="connsiteY40" fmla="*/ 462192 h 564241"/>
              <a:gd name="connsiteX41" fmla="*/ 416591 w 608226"/>
              <a:gd name="connsiteY41" fmla="*/ 484352 h 564241"/>
              <a:gd name="connsiteX42" fmla="*/ 432450 w 608226"/>
              <a:gd name="connsiteY42" fmla="*/ 500187 h 564241"/>
              <a:gd name="connsiteX43" fmla="*/ 448356 w 608226"/>
              <a:gd name="connsiteY43" fmla="*/ 484352 h 564241"/>
              <a:gd name="connsiteX44" fmla="*/ 448356 w 608226"/>
              <a:gd name="connsiteY44" fmla="*/ 462192 h 564241"/>
              <a:gd name="connsiteX45" fmla="*/ 475692 w 608226"/>
              <a:gd name="connsiteY45" fmla="*/ 462192 h 564241"/>
              <a:gd name="connsiteX46" fmla="*/ 491598 w 608226"/>
              <a:gd name="connsiteY46" fmla="*/ 446357 h 564241"/>
              <a:gd name="connsiteX47" fmla="*/ 475692 w 608226"/>
              <a:gd name="connsiteY47" fmla="*/ 430522 h 564241"/>
              <a:gd name="connsiteX48" fmla="*/ 448356 w 608226"/>
              <a:gd name="connsiteY48" fmla="*/ 430522 h 564241"/>
              <a:gd name="connsiteX49" fmla="*/ 448356 w 608226"/>
              <a:gd name="connsiteY49" fmla="*/ 419347 h 564241"/>
              <a:gd name="connsiteX50" fmla="*/ 475692 w 608226"/>
              <a:gd name="connsiteY50" fmla="*/ 419347 h 564241"/>
              <a:gd name="connsiteX51" fmla="*/ 491598 w 608226"/>
              <a:gd name="connsiteY51" fmla="*/ 403512 h 564241"/>
              <a:gd name="connsiteX52" fmla="*/ 475692 w 608226"/>
              <a:gd name="connsiteY52" fmla="*/ 387629 h 564241"/>
              <a:gd name="connsiteX53" fmla="*/ 459785 w 608226"/>
              <a:gd name="connsiteY53" fmla="*/ 387629 h 564241"/>
              <a:gd name="connsiteX54" fmla="*/ 507123 w 608226"/>
              <a:gd name="connsiteY54" fmla="*/ 313447 h 564241"/>
              <a:gd name="connsiteX55" fmla="*/ 502313 w 608226"/>
              <a:gd name="connsiteY55" fmla="*/ 291573 h 564241"/>
              <a:gd name="connsiteX56" fmla="*/ 490359 w 608226"/>
              <a:gd name="connsiteY56" fmla="*/ 289450 h 564241"/>
              <a:gd name="connsiteX57" fmla="*/ 31765 w 608226"/>
              <a:gd name="connsiteY57" fmla="*/ 224963 h 564241"/>
              <a:gd name="connsiteX58" fmla="*/ 326647 w 608226"/>
              <a:gd name="connsiteY58" fmla="*/ 224963 h 564241"/>
              <a:gd name="connsiteX59" fmla="*/ 294549 w 608226"/>
              <a:gd name="connsiteY59" fmla="*/ 250826 h 564241"/>
              <a:gd name="connsiteX60" fmla="*/ 255879 w 608226"/>
              <a:gd name="connsiteY60" fmla="*/ 305831 h 564241"/>
              <a:gd name="connsiteX61" fmla="*/ 31765 w 608226"/>
              <a:gd name="connsiteY61" fmla="*/ 305831 h 564241"/>
              <a:gd name="connsiteX62" fmla="*/ 0 w 608226"/>
              <a:gd name="connsiteY62" fmla="*/ 274168 h 564241"/>
              <a:gd name="connsiteX63" fmla="*/ 0 w 608226"/>
              <a:gd name="connsiteY63" fmla="*/ 256673 h 564241"/>
              <a:gd name="connsiteX64" fmla="*/ 31765 w 608226"/>
              <a:gd name="connsiteY64" fmla="*/ 224963 h 564241"/>
              <a:gd name="connsiteX65" fmla="*/ 432402 w 608226"/>
              <a:gd name="connsiteY65" fmla="*/ 212825 h 564241"/>
              <a:gd name="connsiteX66" fmla="*/ 608226 w 608226"/>
              <a:gd name="connsiteY66" fmla="*/ 388581 h 564241"/>
              <a:gd name="connsiteX67" fmla="*/ 432355 w 608226"/>
              <a:gd name="connsiteY67" fmla="*/ 564241 h 564241"/>
              <a:gd name="connsiteX68" fmla="*/ 329155 w 608226"/>
              <a:gd name="connsiteY68" fmla="*/ 530811 h 564241"/>
              <a:gd name="connsiteX69" fmla="*/ 267484 w 608226"/>
              <a:gd name="connsiteY69" fmla="*/ 449924 h 564241"/>
              <a:gd name="connsiteX70" fmla="*/ 258816 w 608226"/>
              <a:gd name="connsiteY70" fmla="*/ 417303 h 564241"/>
              <a:gd name="connsiteX71" fmla="*/ 256435 w 608226"/>
              <a:gd name="connsiteY71" fmla="*/ 388533 h 564241"/>
              <a:gd name="connsiteX72" fmla="*/ 264340 w 608226"/>
              <a:gd name="connsiteY72" fmla="*/ 336415 h 564241"/>
              <a:gd name="connsiteX73" fmla="*/ 277151 w 608226"/>
              <a:gd name="connsiteY73" fmla="*/ 305838 h 564241"/>
              <a:gd name="connsiteX74" fmla="*/ 367301 w 608226"/>
              <a:gd name="connsiteY74" fmla="*/ 225284 h 564241"/>
              <a:gd name="connsiteX75" fmla="*/ 432402 w 608226"/>
              <a:gd name="connsiteY75" fmla="*/ 212825 h 564241"/>
              <a:gd name="connsiteX76" fmla="*/ 31760 w 608226"/>
              <a:gd name="connsiteY76" fmla="*/ 113540 h 564241"/>
              <a:gd name="connsiteX77" fmla="*/ 362842 w 608226"/>
              <a:gd name="connsiteY77" fmla="*/ 113540 h 564241"/>
              <a:gd name="connsiteX78" fmla="*/ 394602 w 608226"/>
              <a:gd name="connsiteY78" fmla="*/ 145250 h 564241"/>
              <a:gd name="connsiteX79" fmla="*/ 394602 w 608226"/>
              <a:gd name="connsiteY79" fmla="*/ 162745 h 564241"/>
              <a:gd name="connsiteX80" fmla="*/ 362794 w 608226"/>
              <a:gd name="connsiteY80" fmla="*/ 194408 h 564241"/>
              <a:gd name="connsiteX81" fmla="*/ 31760 w 608226"/>
              <a:gd name="connsiteY81" fmla="*/ 194408 h 564241"/>
              <a:gd name="connsiteX82" fmla="*/ 0 w 608226"/>
              <a:gd name="connsiteY82" fmla="*/ 162745 h 564241"/>
              <a:gd name="connsiteX83" fmla="*/ 0 w 608226"/>
              <a:gd name="connsiteY83" fmla="*/ 145250 h 564241"/>
              <a:gd name="connsiteX84" fmla="*/ 31760 w 608226"/>
              <a:gd name="connsiteY84" fmla="*/ 113540 h 564241"/>
              <a:gd name="connsiteX85" fmla="*/ 82496 w 608226"/>
              <a:gd name="connsiteY85" fmla="*/ 0 h 564241"/>
              <a:gd name="connsiteX86" fmla="*/ 413509 w 608226"/>
              <a:gd name="connsiteY86" fmla="*/ 0 h 564241"/>
              <a:gd name="connsiteX87" fmla="*/ 445268 w 608226"/>
              <a:gd name="connsiteY87" fmla="*/ 31719 h 564241"/>
              <a:gd name="connsiteX88" fmla="*/ 445268 w 608226"/>
              <a:gd name="connsiteY88" fmla="*/ 49220 h 564241"/>
              <a:gd name="connsiteX89" fmla="*/ 413509 w 608226"/>
              <a:gd name="connsiteY89" fmla="*/ 80939 h 564241"/>
              <a:gd name="connsiteX90" fmla="*/ 82496 w 608226"/>
              <a:gd name="connsiteY90" fmla="*/ 80939 h 564241"/>
              <a:gd name="connsiteX91" fmla="*/ 50737 w 608226"/>
              <a:gd name="connsiteY91" fmla="*/ 49220 h 564241"/>
              <a:gd name="connsiteX92" fmla="*/ 50737 w 608226"/>
              <a:gd name="connsiteY92" fmla="*/ 31719 h 564241"/>
              <a:gd name="connsiteX93" fmla="*/ 82496 w 608226"/>
              <a:gd name="connsiteY93" fmla="*/ 0 h 56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226" h="564241">
                <a:moveTo>
                  <a:pt x="31765" y="449854"/>
                </a:moveTo>
                <a:lnTo>
                  <a:pt x="247309" y="449854"/>
                </a:lnTo>
                <a:cubicBezTo>
                  <a:pt x="248976" y="454705"/>
                  <a:pt x="250738" y="459508"/>
                  <a:pt x="252786" y="464263"/>
                </a:cubicBezTo>
                <a:cubicBezTo>
                  <a:pt x="262644" y="487470"/>
                  <a:pt x="276645" y="508252"/>
                  <a:pt x="294551" y="526133"/>
                </a:cubicBezTo>
                <a:cubicBezTo>
                  <a:pt x="296171" y="527749"/>
                  <a:pt x="297790" y="529271"/>
                  <a:pt x="299409" y="530793"/>
                </a:cubicBezTo>
                <a:lnTo>
                  <a:pt x="31765" y="530793"/>
                </a:lnTo>
                <a:cubicBezTo>
                  <a:pt x="14239" y="530793"/>
                  <a:pt x="0" y="516574"/>
                  <a:pt x="0" y="499074"/>
                </a:cubicBezTo>
                <a:lnTo>
                  <a:pt x="0" y="481573"/>
                </a:lnTo>
                <a:cubicBezTo>
                  <a:pt x="0" y="464073"/>
                  <a:pt x="14239" y="449854"/>
                  <a:pt x="31765" y="449854"/>
                </a:cubicBezTo>
                <a:close/>
                <a:moveTo>
                  <a:pt x="82493" y="336385"/>
                </a:moveTo>
                <a:lnTo>
                  <a:pt x="244510" y="336385"/>
                </a:lnTo>
                <a:cubicBezTo>
                  <a:pt x="239797" y="353215"/>
                  <a:pt x="237464" y="370662"/>
                  <a:pt x="237464" y="388490"/>
                </a:cubicBezTo>
                <a:cubicBezTo>
                  <a:pt x="237464" y="398189"/>
                  <a:pt x="238130" y="407792"/>
                  <a:pt x="239558" y="417253"/>
                </a:cubicBezTo>
                <a:lnTo>
                  <a:pt x="82493" y="417253"/>
                </a:lnTo>
                <a:cubicBezTo>
                  <a:pt x="64972" y="417253"/>
                  <a:pt x="50737" y="403038"/>
                  <a:pt x="50737" y="385543"/>
                </a:cubicBezTo>
                <a:lnTo>
                  <a:pt x="50737" y="368048"/>
                </a:lnTo>
                <a:cubicBezTo>
                  <a:pt x="50737" y="350552"/>
                  <a:pt x="64972" y="336385"/>
                  <a:pt x="82493" y="336385"/>
                </a:cubicBezTo>
                <a:close/>
                <a:moveTo>
                  <a:pt x="490359" y="289450"/>
                </a:moveTo>
                <a:cubicBezTo>
                  <a:pt x="486395" y="290336"/>
                  <a:pt x="482764" y="292738"/>
                  <a:pt x="480406" y="296423"/>
                </a:cubicBezTo>
                <a:lnTo>
                  <a:pt x="442689" y="355436"/>
                </a:lnTo>
                <a:lnTo>
                  <a:pt x="432402" y="371557"/>
                </a:lnTo>
                <a:lnTo>
                  <a:pt x="409924" y="336367"/>
                </a:lnTo>
                <a:lnTo>
                  <a:pt x="384779" y="296994"/>
                </a:lnTo>
                <a:lnTo>
                  <a:pt x="384398" y="296423"/>
                </a:lnTo>
                <a:cubicBezTo>
                  <a:pt x="379683" y="289052"/>
                  <a:pt x="369873" y="286912"/>
                  <a:pt x="362492" y="291573"/>
                </a:cubicBezTo>
                <a:cubicBezTo>
                  <a:pt x="357491" y="294759"/>
                  <a:pt x="354872" y="300275"/>
                  <a:pt x="355205" y="305791"/>
                </a:cubicBezTo>
                <a:cubicBezTo>
                  <a:pt x="355300" y="308454"/>
                  <a:pt x="356158" y="311069"/>
                  <a:pt x="357682" y="313447"/>
                </a:cubicBezTo>
                <a:lnTo>
                  <a:pt x="372254" y="336367"/>
                </a:lnTo>
                <a:lnTo>
                  <a:pt x="405162" y="387725"/>
                </a:lnTo>
                <a:lnTo>
                  <a:pt x="389208" y="387725"/>
                </a:lnTo>
                <a:cubicBezTo>
                  <a:pt x="380445" y="387725"/>
                  <a:pt x="373350" y="394810"/>
                  <a:pt x="373350" y="403560"/>
                </a:cubicBezTo>
                <a:cubicBezTo>
                  <a:pt x="373350" y="409409"/>
                  <a:pt x="376588" y="414544"/>
                  <a:pt x="381303" y="417255"/>
                </a:cubicBezTo>
                <a:cubicBezTo>
                  <a:pt x="383589" y="418634"/>
                  <a:pt x="386303" y="419395"/>
                  <a:pt x="389208" y="419395"/>
                </a:cubicBezTo>
                <a:lnTo>
                  <a:pt x="416591" y="419395"/>
                </a:lnTo>
                <a:lnTo>
                  <a:pt x="416591" y="430522"/>
                </a:lnTo>
                <a:lnTo>
                  <a:pt x="389208" y="430522"/>
                </a:lnTo>
                <a:cubicBezTo>
                  <a:pt x="380445" y="430522"/>
                  <a:pt x="373350" y="437608"/>
                  <a:pt x="373350" y="446357"/>
                </a:cubicBezTo>
                <a:cubicBezTo>
                  <a:pt x="373350" y="448307"/>
                  <a:pt x="373731" y="450209"/>
                  <a:pt x="374350" y="451921"/>
                </a:cubicBezTo>
                <a:cubicBezTo>
                  <a:pt x="376540" y="457580"/>
                  <a:pt x="381779" y="461717"/>
                  <a:pt x="388065" y="462145"/>
                </a:cubicBezTo>
                <a:cubicBezTo>
                  <a:pt x="388446" y="462192"/>
                  <a:pt x="388827" y="462192"/>
                  <a:pt x="389208" y="462192"/>
                </a:cubicBezTo>
                <a:lnTo>
                  <a:pt x="416591" y="462192"/>
                </a:lnTo>
                <a:lnTo>
                  <a:pt x="416591" y="484352"/>
                </a:lnTo>
                <a:cubicBezTo>
                  <a:pt x="416591" y="493102"/>
                  <a:pt x="423687" y="500187"/>
                  <a:pt x="432450" y="500187"/>
                </a:cubicBezTo>
                <a:cubicBezTo>
                  <a:pt x="441212" y="500187"/>
                  <a:pt x="448356" y="493102"/>
                  <a:pt x="448356" y="484352"/>
                </a:cubicBezTo>
                <a:lnTo>
                  <a:pt x="448356" y="462192"/>
                </a:lnTo>
                <a:lnTo>
                  <a:pt x="475692" y="462192"/>
                </a:lnTo>
                <a:cubicBezTo>
                  <a:pt x="484454" y="462192"/>
                  <a:pt x="491598" y="455107"/>
                  <a:pt x="491598" y="446357"/>
                </a:cubicBezTo>
                <a:cubicBezTo>
                  <a:pt x="491598" y="437608"/>
                  <a:pt x="484454" y="430522"/>
                  <a:pt x="475692" y="430522"/>
                </a:cubicBezTo>
                <a:lnTo>
                  <a:pt x="448356" y="430522"/>
                </a:lnTo>
                <a:lnTo>
                  <a:pt x="448356" y="419347"/>
                </a:lnTo>
                <a:lnTo>
                  <a:pt x="475692" y="419347"/>
                </a:lnTo>
                <a:cubicBezTo>
                  <a:pt x="484454" y="419347"/>
                  <a:pt x="491598" y="412262"/>
                  <a:pt x="491598" y="403512"/>
                </a:cubicBezTo>
                <a:cubicBezTo>
                  <a:pt x="491598" y="394762"/>
                  <a:pt x="484454" y="387629"/>
                  <a:pt x="475692" y="387629"/>
                </a:cubicBezTo>
                <a:lnTo>
                  <a:pt x="459785" y="387629"/>
                </a:lnTo>
                <a:lnTo>
                  <a:pt x="507123" y="313447"/>
                </a:lnTo>
                <a:cubicBezTo>
                  <a:pt x="511837" y="306124"/>
                  <a:pt x="509694" y="296280"/>
                  <a:pt x="502313" y="291573"/>
                </a:cubicBezTo>
                <a:cubicBezTo>
                  <a:pt x="498622" y="289195"/>
                  <a:pt x="494324" y="288565"/>
                  <a:pt x="490359" y="289450"/>
                </a:cubicBezTo>
                <a:close/>
                <a:moveTo>
                  <a:pt x="31765" y="224963"/>
                </a:moveTo>
                <a:lnTo>
                  <a:pt x="326647" y="224963"/>
                </a:lnTo>
                <a:cubicBezTo>
                  <a:pt x="315122" y="232379"/>
                  <a:pt x="304407" y="240984"/>
                  <a:pt x="294549" y="250826"/>
                </a:cubicBezTo>
                <a:cubicBezTo>
                  <a:pt x="278500" y="266942"/>
                  <a:pt x="265499" y="285388"/>
                  <a:pt x="255879" y="305831"/>
                </a:cubicBezTo>
                <a:lnTo>
                  <a:pt x="31765" y="305831"/>
                </a:lnTo>
                <a:cubicBezTo>
                  <a:pt x="14239" y="305831"/>
                  <a:pt x="0" y="291664"/>
                  <a:pt x="0" y="274168"/>
                </a:cubicBezTo>
                <a:lnTo>
                  <a:pt x="0" y="256673"/>
                </a:lnTo>
                <a:cubicBezTo>
                  <a:pt x="0" y="239178"/>
                  <a:pt x="14239" y="224963"/>
                  <a:pt x="31765" y="224963"/>
                </a:cubicBezTo>
                <a:close/>
                <a:moveTo>
                  <a:pt x="432402" y="212825"/>
                </a:moveTo>
                <a:cubicBezTo>
                  <a:pt x="529553" y="212825"/>
                  <a:pt x="608274" y="291478"/>
                  <a:pt x="608226" y="388581"/>
                </a:cubicBezTo>
                <a:cubicBezTo>
                  <a:pt x="608226" y="485589"/>
                  <a:pt x="529506" y="564241"/>
                  <a:pt x="432355" y="564241"/>
                </a:cubicBezTo>
                <a:cubicBezTo>
                  <a:pt x="393780" y="564241"/>
                  <a:pt x="358110" y="551782"/>
                  <a:pt x="329155" y="530811"/>
                </a:cubicBezTo>
                <a:cubicBezTo>
                  <a:pt x="301391" y="510649"/>
                  <a:pt x="279675" y="482545"/>
                  <a:pt x="267484" y="449924"/>
                </a:cubicBezTo>
                <a:cubicBezTo>
                  <a:pt x="263579" y="439510"/>
                  <a:pt x="260626" y="428620"/>
                  <a:pt x="258816" y="417303"/>
                </a:cubicBezTo>
                <a:cubicBezTo>
                  <a:pt x="257292" y="407935"/>
                  <a:pt x="256435" y="398376"/>
                  <a:pt x="256435" y="388533"/>
                </a:cubicBezTo>
                <a:cubicBezTo>
                  <a:pt x="256435" y="370415"/>
                  <a:pt x="259197" y="352916"/>
                  <a:pt x="264340" y="336415"/>
                </a:cubicBezTo>
                <a:cubicBezTo>
                  <a:pt x="267674" y="325763"/>
                  <a:pt x="271960" y="315539"/>
                  <a:pt x="277151" y="305838"/>
                </a:cubicBezTo>
                <a:cubicBezTo>
                  <a:pt x="296629" y="269413"/>
                  <a:pt x="328584" y="240691"/>
                  <a:pt x="367301" y="225284"/>
                </a:cubicBezTo>
                <a:cubicBezTo>
                  <a:pt x="387446" y="217295"/>
                  <a:pt x="409400" y="212825"/>
                  <a:pt x="432402" y="212825"/>
                </a:cubicBezTo>
                <a:close/>
                <a:moveTo>
                  <a:pt x="31760" y="113540"/>
                </a:moveTo>
                <a:lnTo>
                  <a:pt x="362842" y="113540"/>
                </a:lnTo>
                <a:cubicBezTo>
                  <a:pt x="380365" y="113540"/>
                  <a:pt x="394602" y="127755"/>
                  <a:pt x="394602" y="145250"/>
                </a:cubicBezTo>
                <a:lnTo>
                  <a:pt x="394602" y="162745"/>
                </a:lnTo>
                <a:cubicBezTo>
                  <a:pt x="394602" y="180241"/>
                  <a:pt x="380365" y="194408"/>
                  <a:pt x="362794" y="194408"/>
                </a:cubicBezTo>
                <a:lnTo>
                  <a:pt x="31760" y="194408"/>
                </a:lnTo>
                <a:cubicBezTo>
                  <a:pt x="14237" y="194408"/>
                  <a:pt x="0" y="180241"/>
                  <a:pt x="0" y="162745"/>
                </a:cubicBezTo>
                <a:lnTo>
                  <a:pt x="0" y="145250"/>
                </a:lnTo>
                <a:cubicBezTo>
                  <a:pt x="0" y="127755"/>
                  <a:pt x="14237" y="113540"/>
                  <a:pt x="31760" y="113540"/>
                </a:cubicBezTo>
                <a:close/>
                <a:moveTo>
                  <a:pt x="82496" y="0"/>
                </a:moveTo>
                <a:lnTo>
                  <a:pt x="413509" y="0"/>
                </a:lnTo>
                <a:cubicBezTo>
                  <a:pt x="431031" y="0"/>
                  <a:pt x="445268" y="14219"/>
                  <a:pt x="445268" y="31719"/>
                </a:cubicBezTo>
                <a:lnTo>
                  <a:pt x="445268" y="49220"/>
                </a:lnTo>
                <a:cubicBezTo>
                  <a:pt x="445268" y="66720"/>
                  <a:pt x="431031" y="80939"/>
                  <a:pt x="413509" y="80939"/>
                </a:cubicBezTo>
                <a:lnTo>
                  <a:pt x="82496" y="80939"/>
                </a:lnTo>
                <a:cubicBezTo>
                  <a:pt x="64974" y="80939"/>
                  <a:pt x="50737" y="66720"/>
                  <a:pt x="50737" y="49220"/>
                </a:cubicBezTo>
                <a:lnTo>
                  <a:pt x="50737" y="31719"/>
                </a:lnTo>
                <a:cubicBezTo>
                  <a:pt x="50737" y="14219"/>
                  <a:pt x="64974" y="0"/>
                  <a:pt x="82496" y="0"/>
                </a:cubicBezTo>
                <a:close/>
              </a:path>
            </a:pathLst>
          </a:custGeom>
          <a:solidFill>
            <a:srgbClr val="595959"/>
          </a:solidFill>
          <a:ln>
            <a:noFill/>
          </a:ln>
        </p:spPr>
      </p:sp>
      <p:sp>
        <p:nvSpPr>
          <p:cNvPr id="10" name="warning_159454">
            <a:extLst>
              <a:ext uri="{FF2B5EF4-FFF2-40B4-BE49-F238E27FC236}">
                <a16:creationId xmlns:a16="http://schemas.microsoft.com/office/drawing/2014/main" xmlns="" id="{1A7C21A6-D8BF-42F7-B40C-3C2621BA4B2A}"/>
              </a:ext>
            </a:extLst>
          </p:cNvPr>
          <p:cNvSpPr>
            <a:spLocks noChangeAspect="1"/>
          </p:cNvSpPr>
          <p:nvPr/>
        </p:nvSpPr>
        <p:spPr bwMode="auto">
          <a:xfrm>
            <a:off x="9767041" y="4593636"/>
            <a:ext cx="609685" cy="528045"/>
          </a:xfrm>
          <a:custGeom>
            <a:avLst/>
            <a:gdLst>
              <a:gd name="T0" fmla="*/ 6588 w 6959"/>
              <a:gd name="T1" fmla="*/ 4580 h 6036"/>
              <a:gd name="T2" fmla="*/ 4319 w 6959"/>
              <a:gd name="T3" fmla="*/ 649 h 6036"/>
              <a:gd name="T4" fmla="*/ 2641 w 6959"/>
              <a:gd name="T5" fmla="*/ 649 h 6036"/>
              <a:gd name="T6" fmla="*/ 371 w 6959"/>
              <a:gd name="T7" fmla="*/ 4580 h 6036"/>
              <a:gd name="T8" fmla="*/ 1209 w 6959"/>
              <a:gd name="T9" fmla="*/ 6036 h 6036"/>
              <a:gd name="T10" fmla="*/ 5741 w 6959"/>
              <a:gd name="T11" fmla="*/ 6036 h 6036"/>
              <a:gd name="T12" fmla="*/ 6588 w 6959"/>
              <a:gd name="T13" fmla="*/ 4580 h 6036"/>
              <a:gd name="T14" fmla="*/ 3479 w 6959"/>
              <a:gd name="T15" fmla="*/ 5164 h 6036"/>
              <a:gd name="T16" fmla="*/ 3117 w 6959"/>
              <a:gd name="T17" fmla="*/ 4802 h 6036"/>
              <a:gd name="T18" fmla="*/ 3479 w 6959"/>
              <a:gd name="T19" fmla="*/ 4441 h 6036"/>
              <a:gd name="T20" fmla="*/ 3832 w 6959"/>
              <a:gd name="T21" fmla="*/ 4812 h 6036"/>
              <a:gd name="T22" fmla="*/ 3479 w 6959"/>
              <a:gd name="T23" fmla="*/ 5164 h 6036"/>
              <a:gd name="T24" fmla="*/ 3808 w 6959"/>
              <a:gd name="T25" fmla="*/ 2828 h 6036"/>
              <a:gd name="T26" fmla="*/ 3759 w 6959"/>
              <a:gd name="T27" fmla="*/ 3666 h 6036"/>
              <a:gd name="T28" fmla="*/ 3751 w 6959"/>
              <a:gd name="T29" fmla="*/ 3929 h 6036"/>
              <a:gd name="T30" fmla="*/ 3479 w 6959"/>
              <a:gd name="T31" fmla="*/ 4192 h 6036"/>
              <a:gd name="T32" fmla="*/ 3207 w 6959"/>
              <a:gd name="T33" fmla="*/ 3937 h 6036"/>
              <a:gd name="T34" fmla="*/ 3133 w 6959"/>
              <a:gd name="T35" fmla="*/ 2637 h 6036"/>
              <a:gd name="T36" fmla="*/ 3108 w 6959"/>
              <a:gd name="T37" fmla="*/ 2292 h 6036"/>
              <a:gd name="T38" fmla="*/ 3388 w 6959"/>
              <a:gd name="T39" fmla="*/ 1897 h 6036"/>
              <a:gd name="T40" fmla="*/ 3808 w 6959"/>
              <a:gd name="T41" fmla="*/ 2102 h 6036"/>
              <a:gd name="T42" fmla="*/ 3841 w 6959"/>
              <a:gd name="T43" fmla="*/ 2284 h 6036"/>
              <a:gd name="T44" fmla="*/ 3808 w 6959"/>
              <a:gd name="T45" fmla="*/ 2828 h 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59" h="6036">
                <a:moveTo>
                  <a:pt x="6588" y="4580"/>
                </a:moveTo>
                <a:lnTo>
                  <a:pt x="4319" y="649"/>
                </a:lnTo>
                <a:cubicBezTo>
                  <a:pt x="3948" y="0"/>
                  <a:pt x="3011" y="0"/>
                  <a:pt x="2641" y="649"/>
                </a:cubicBezTo>
                <a:lnTo>
                  <a:pt x="371" y="4580"/>
                </a:lnTo>
                <a:cubicBezTo>
                  <a:pt x="0" y="5229"/>
                  <a:pt x="461" y="6036"/>
                  <a:pt x="1209" y="6036"/>
                </a:cubicBezTo>
                <a:lnTo>
                  <a:pt x="5741" y="6036"/>
                </a:lnTo>
                <a:cubicBezTo>
                  <a:pt x="6489" y="6036"/>
                  <a:pt x="6959" y="5221"/>
                  <a:pt x="6588" y="4580"/>
                </a:cubicBezTo>
                <a:close/>
                <a:moveTo>
                  <a:pt x="3479" y="5164"/>
                </a:moveTo>
                <a:cubicBezTo>
                  <a:pt x="3281" y="5164"/>
                  <a:pt x="3117" y="5000"/>
                  <a:pt x="3117" y="4802"/>
                </a:cubicBezTo>
                <a:cubicBezTo>
                  <a:pt x="3117" y="4605"/>
                  <a:pt x="3281" y="4441"/>
                  <a:pt x="3479" y="4441"/>
                </a:cubicBezTo>
                <a:cubicBezTo>
                  <a:pt x="3676" y="4441"/>
                  <a:pt x="3840" y="4605"/>
                  <a:pt x="3832" y="4812"/>
                </a:cubicBezTo>
                <a:cubicBezTo>
                  <a:pt x="3841" y="5000"/>
                  <a:pt x="3668" y="5164"/>
                  <a:pt x="3479" y="5164"/>
                </a:cubicBezTo>
                <a:close/>
                <a:moveTo>
                  <a:pt x="3808" y="2828"/>
                </a:moveTo>
                <a:cubicBezTo>
                  <a:pt x="3792" y="3108"/>
                  <a:pt x="3775" y="3386"/>
                  <a:pt x="3759" y="3666"/>
                </a:cubicBezTo>
                <a:cubicBezTo>
                  <a:pt x="3751" y="3757"/>
                  <a:pt x="3751" y="3840"/>
                  <a:pt x="3751" y="3929"/>
                </a:cubicBezTo>
                <a:cubicBezTo>
                  <a:pt x="3743" y="4077"/>
                  <a:pt x="3627" y="4192"/>
                  <a:pt x="3479" y="4192"/>
                </a:cubicBezTo>
                <a:cubicBezTo>
                  <a:pt x="3331" y="4192"/>
                  <a:pt x="3216" y="4085"/>
                  <a:pt x="3207" y="3937"/>
                </a:cubicBezTo>
                <a:cubicBezTo>
                  <a:pt x="3183" y="3501"/>
                  <a:pt x="3157" y="3073"/>
                  <a:pt x="3133" y="2637"/>
                </a:cubicBezTo>
                <a:cubicBezTo>
                  <a:pt x="3125" y="2522"/>
                  <a:pt x="3117" y="2406"/>
                  <a:pt x="3108" y="2292"/>
                </a:cubicBezTo>
                <a:cubicBezTo>
                  <a:pt x="3108" y="2102"/>
                  <a:pt x="3215" y="1946"/>
                  <a:pt x="3388" y="1897"/>
                </a:cubicBezTo>
                <a:cubicBezTo>
                  <a:pt x="3561" y="1856"/>
                  <a:pt x="3733" y="1938"/>
                  <a:pt x="3808" y="2102"/>
                </a:cubicBezTo>
                <a:cubicBezTo>
                  <a:pt x="3833" y="2160"/>
                  <a:pt x="3841" y="2217"/>
                  <a:pt x="3841" y="2284"/>
                </a:cubicBezTo>
                <a:cubicBezTo>
                  <a:pt x="3833" y="2466"/>
                  <a:pt x="3816" y="2648"/>
                  <a:pt x="3808" y="2828"/>
                </a:cubicBezTo>
                <a:close/>
              </a:path>
            </a:pathLst>
          </a:custGeom>
          <a:solidFill>
            <a:srgbClr val="595959"/>
          </a:solidFill>
          <a:ln>
            <a:noFill/>
          </a:ln>
        </p:spPr>
      </p:sp>
      <p:sp>
        <p:nvSpPr>
          <p:cNvPr id="11" name="meeting_115918">
            <a:extLst>
              <a:ext uri="{FF2B5EF4-FFF2-40B4-BE49-F238E27FC236}">
                <a16:creationId xmlns:a16="http://schemas.microsoft.com/office/drawing/2014/main" xmlns="" id="{A80E1F20-BD25-4C95-9CAB-250DE1ED117A}"/>
              </a:ext>
            </a:extLst>
          </p:cNvPr>
          <p:cNvSpPr>
            <a:spLocks noChangeAspect="1"/>
          </p:cNvSpPr>
          <p:nvPr/>
        </p:nvSpPr>
        <p:spPr bwMode="auto">
          <a:xfrm>
            <a:off x="8750112" y="4512846"/>
            <a:ext cx="609685" cy="608835"/>
          </a:xfrm>
          <a:custGeom>
            <a:avLst/>
            <a:gdLst>
              <a:gd name="connsiteX0" fmla="*/ 199404 w 608416"/>
              <a:gd name="connsiteY0" fmla="*/ 274640 h 607568"/>
              <a:gd name="connsiteX1" fmla="*/ 409013 w 608416"/>
              <a:gd name="connsiteY1" fmla="*/ 274640 h 607568"/>
              <a:gd name="connsiteX2" fmla="*/ 426992 w 608416"/>
              <a:gd name="connsiteY2" fmla="*/ 292590 h 607568"/>
              <a:gd name="connsiteX3" fmla="*/ 409013 w 608416"/>
              <a:gd name="connsiteY3" fmla="*/ 310541 h 607568"/>
              <a:gd name="connsiteX4" fmla="*/ 322188 w 608416"/>
              <a:gd name="connsiteY4" fmla="*/ 310541 h 607568"/>
              <a:gd name="connsiteX5" fmla="*/ 322188 w 608416"/>
              <a:gd name="connsiteY5" fmla="*/ 589617 h 607568"/>
              <a:gd name="connsiteX6" fmla="*/ 304208 w 608416"/>
              <a:gd name="connsiteY6" fmla="*/ 607568 h 607568"/>
              <a:gd name="connsiteX7" fmla="*/ 286229 w 608416"/>
              <a:gd name="connsiteY7" fmla="*/ 589617 h 607568"/>
              <a:gd name="connsiteX8" fmla="*/ 286229 w 608416"/>
              <a:gd name="connsiteY8" fmla="*/ 310541 h 607568"/>
              <a:gd name="connsiteX9" fmla="*/ 199404 w 608416"/>
              <a:gd name="connsiteY9" fmla="*/ 310541 h 607568"/>
              <a:gd name="connsiteX10" fmla="*/ 181424 w 608416"/>
              <a:gd name="connsiteY10" fmla="*/ 292590 h 607568"/>
              <a:gd name="connsiteX11" fmla="*/ 199404 w 608416"/>
              <a:gd name="connsiteY11" fmla="*/ 274640 h 607568"/>
              <a:gd name="connsiteX12" fmla="*/ 538360 w 608416"/>
              <a:gd name="connsiteY12" fmla="*/ 210638 h 607568"/>
              <a:gd name="connsiteX13" fmla="*/ 601500 w 608416"/>
              <a:gd name="connsiteY13" fmla="*/ 273691 h 607568"/>
              <a:gd name="connsiteX14" fmla="*/ 601500 w 608416"/>
              <a:gd name="connsiteY14" fmla="*/ 418820 h 607568"/>
              <a:gd name="connsiteX15" fmla="*/ 541125 w 608416"/>
              <a:gd name="connsiteY15" fmla="*/ 479112 h 607568"/>
              <a:gd name="connsiteX16" fmla="*/ 462315 w 608416"/>
              <a:gd name="connsiteY16" fmla="*/ 479112 h 607568"/>
              <a:gd name="connsiteX17" fmla="*/ 462315 w 608416"/>
              <a:gd name="connsiteY17" fmla="*/ 586348 h 607568"/>
              <a:gd name="connsiteX18" fmla="*/ 447566 w 608416"/>
              <a:gd name="connsiteY18" fmla="*/ 601076 h 607568"/>
              <a:gd name="connsiteX19" fmla="*/ 377666 w 608416"/>
              <a:gd name="connsiteY19" fmla="*/ 601076 h 607568"/>
              <a:gd name="connsiteX20" fmla="*/ 362918 w 608416"/>
              <a:gd name="connsiteY20" fmla="*/ 586348 h 607568"/>
              <a:gd name="connsiteX21" fmla="*/ 362918 w 608416"/>
              <a:gd name="connsiteY21" fmla="*/ 431707 h 607568"/>
              <a:gd name="connsiteX22" fmla="*/ 413922 w 608416"/>
              <a:gd name="connsiteY22" fmla="*/ 380774 h 607568"/>
              <a:gd name="connsiteX23" fmla="*/ 475373 w 608416"/>
              <a:gd name="connsiteY23" fmla="*/ 380774 h 607568"/>
              <a:gd name="connsiteX24" fmla="*/ 475373 w 608416"/>
              <a:gd name="connsiteY24" fmla="*/ 273691 h 607568"/>
              <a:gd name="connsiteX25" fmla="*/ 538360 w 608416"/>
              <a:gd name="connsiteY25" fmla="*/ 210638 h 607568"/>
              <a:gd name="connsiteX26" fmla="*/ 70055 w 608416"/>
              <a:gd name="connsiteY26" fmla="*/ 210638 h 607568"/>
              <a:gd name="connsiteX27" fmla="*/ 133042 w 608416"/>
              <a:gd name="connsiteY27" fmla="*/ 273691 h 607568"/>
              <a:gd name="connsiteX28" fmla="*/ 133042 w 608416"/>
              <a:gd name="connsiteY28" fmla="*/ 380774 h 607568"/>
              <a:gd name="connsiteX29" fmla="*/ 194493 w 608416"/>
              <a:gd name="connsiteY29" fmla="*/ 380774 h 607568"/>
              <a:gd name="connsiteX30" fmla="*/ 245497 w 608416"/>
              <a:gd name="connsiteY30" fmla="*/ 431707 h 607568"/>
              <a:gd name="connsiteX31" fmla="*/ 245497 w 608416"/>
              <a:gd name="connsiteY31" fmla="*/ 586348 h 607568"/>
              <a:gd name="connsiteX32" fmla="*/ 230749 w 608416"/>
              <a:gd name="connsiteY32" fmla="*/ 601076 h 607568"/>
              <a:gd name="connsiteX33" fmla="*/ 160849 w 608416"/>
              <a:gd name="connsiteY33" fmla="*/ 601076 h 607568"/>
              <a:gd name="connsiteX34" fmla="*/ 146100 w 608416"/>
              <a:gd name="connsiteY34" fmla="*/ 586348 h 607568"/>
              <a:gd name="connsiteX35" fmla="*/ 146100 w 608416"/>
              <a:gd name="connsiteY35" fmla="*/ 479112 h 607568"/>
              <a:gd name="connsiteX36" fmla="*/ 67290 w 608416"/>
              <a:gd name="connsiteY36" fmla="*/ 479112 h 607568"/>
              <a:gd name="connsiteX37" fmla="*/ 6915 w 608416"/>
              <a:gd name="connsiteY37" fmla="*/ 418820 h 607568"/>
              <a:gd name="connsiteX38" fmla="*/ 6915 w 608416"/>
              <a:gd name="connsiteY38" fmla="*/ 273691 h 607568"/>
              <a:gd name="connsiteX39" fmla="*/ 70055 w 608416"/>
              <a:gd name="connsiteY39" fmla="*/ 210638 h 607568"/>
              <a:gd name="connsiteX40" fmla="*/ 349065 w 608416"/>
              <a:gd name="connsiteY40" fmla="*/ 71077 h 607568"/>
              <a:gd name="connsiteX41" fmla="*/ 336314 w 608416"/>
              <a:gd name="connsiteY41" fmla="*/ 76255 h 607568"/>
              <a:gd name="connsiteX42" fmla="*/ 289307 w 608416"/>
              <a:gd name="connsiteY42" fmla="*/ 123358 h 607568"/>
              <a:gd name="connsiteX43" fmla="*/ 272101 w 608416"/>
              <a:gd name="connsiteY43" fmla="*/ 106174 h 607568"/>
              <a:gd name="connsiteX44" fmla="*/ 246600 w 608416"/>
              <a:gd name="connsiteY44" fmla="*/ 106174 h 607568"/>
              <a:gd name="connsiteX45" fmla="*/ 246600 w 608416"/>
              <a:gd name="connsiteY45" fmla="*/ 131490 h 607568"/>
              <a:gd name="connsiteX46" fmla="*/ 276556 w 608416"/>
              <a:gd name="connsiteY46" fmla="*/ 161409 h 607568"/>
              <a:gd name="connsiteX47" fmla="*/ 289307 w 608416"/>
              <a:gd name="connsiteY47" fmla="*/ 166626 h 607568"/>
              <a:gd name="connsiteX48" fmla="*/ 301903 w 608416"/>
              <a:gd name="connsiteY48" fmla="*/ 161409 h 607568"/>
              <a:gd name="connsiteX49" fmla="*/ 361816 w 608416"/>
              <a:gd name="connsiteY49" fmla="*/ 101724 h 607568"/>
              <a:gd name="connsiteX50" fmla="*/ 361816 w 608416"/>
              <a:gd name="connsiteY50" fmla="*/ 76255 h 607568"/>
              <a:gd name="connsiteX51" fmla="*/ 349065 w 608416"/>
              <a:gd name="connsiteY51" fmla="*/ 71077 h 607568"/>
              <a:gd name="connsiteX52" fmla="*/ 538450 w 608416"/>
              <a:gd name="connsiteY52" fmla="*/ 33730 h 607568"/>
              <a:gd name="connsiteX53" fmla="*/ 608416 w 608416"/>
              <a:gd name="connsiteY53" fmla="*/ 103696 h 607568"/>
              <a:gd name="connsiteX54" fmla="*/ 538450 w 608416"/>
              <a:gd name="connsiteY54" fmla="*/ 173662 h 607568"/>
              <a:gd name="connsiteX55" fmla="*/ 468484 w 608416"/>
              <a:gd name="connsiteY55" fmla="*/ 103696 h 607568"/>
              <a:gd name="connsiteX56" fmla="*/ 538450 w 608416"/>
              <a:gd name="connsiteY56" fmla="*/ 33730 h 607568"/>
              <a:gd name="connsiteX57" fmla="*/ 70001 w 608416"/>
              <a:gd name="connsiteY57" fmla="*/ 33730 h 607568"/>
              <a:gd name="connsiteX58" fmla="*/ 140002 w 608416"/>
              <a:gd name="connsiteY58" fmla="*/ 103696 h 607568"/>
              <a:gd name="connsiteX59" fmla="*/ 70001 w 608416"/>
              <a:gd name="connsiteY59" fmla="*/ 173662 h 607568"/>
              <a:gd name="connsiteX60" fmla="*/ 0 w 608416"/>
              <a:gd name="connsiteY60" fmla="*/ 103696 h 607568"/>
              <a:gd name="connsiteX61" fmla="*/ 70001 w 608416"/>
              <a:gd name="connsiteY61" fmla="*/ 33730 h 607568"/>
              <a:gd name="connsiteX62" fmla="*/ 304208 w 608416"/>
              <a:gd name="connsiteY62" fmla="*/ 0 h 607568"/>
              <a:gd name="connsiteX63" fmla="*/ 423110 w 608416"/>
              <a:gd name="connsiteY63" fmla="*/ 118909 h 607568"/>
              <a:gd name="connsiteX64" fmla="*/ 304208 w 608416"/>
              <a:gd name="connsiteY64" fmla="*/ 237664 h 607568"/>
              <a:gd name="connsiteX65" fmla="*/ 185305 w 608416"/>
              <a:gd name="connsiteY65" fmla="*/ 118909 h 607568"/>
              <a:gd name="connsiteX66" fmla="*/ 304208 w 608416"/>
              <a:gd name="connsiteY6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8416" h="607568">
                <a:moveTo>
                  <a:pt x="199404" y="274640"/>
                </a:moveTo>
                <a:lnTo>
                  <a:pt x="409013" y="274640"/>
                </a:lnTo>
                <a:cubicBezTo>
                  <a:pt x="418848" y="274640"/>
                  <a:pt x="426992" y="282771"/>
                  <a:pt x="426992" y="292590"/>
                </a:cubicBezTo>
                <a:cubicBezTo>
                  <a:pt x="426992" y="302563"/>
                  <a:pt x="418848" y="310541"/>
                  <a:pt x="409013" y="310541"/>
                </a:cubicBezTo>
                <a:lnTo>
                  <a:pt x="322188" y="310541"/>
                </a:lnTo>
                <a:lnTo>
                  <a:pt x="322188" y="589617"/>
                </a:lnTo>
                <a:cubicBezTo>
                  <a:pt x="322188" y="599437"/>
                  <a:pt x="314197" y="607568"/>
                  <a:pt x="304208" y="607568"/>
                </a:cubicBezTo>
                <a:cubicBezTo>
                  <a:pt x="294220" y="607568"/>
                  <a:pt x="286229" y="599437"/>
                  <a:pt x="286229" y="589617"/>
                </a:cubicBezTo>
                <a:lnTo>
                  <a:pt x="286229" y="310541"/>
                </a:lnTo>
                <a:lnTo>
                  <a:pt x="199404" y="310541"/>
                </a:lnTo>
                <a:cubicBezTo>
                  <a:pt x="189569" y="310541"/>
                  <a:pt x="181424" y="302563"/>
                  <a:pt x="181424" y="292590"/>
                </a:cubicBezTo>
                <a:cubicBezTo>
                  <a:pt x="181424" y="282771"/>
                  <a:pt x="189569" y="274640"/>
                  <a:pt x="199404" y="274640"/>
                </a:cubicBezTo>
                <a:close/>
                <a:moveTo>
                  <a:pt x="538360" y="210638"/>
                </a:moveTo>
                <a:cubicBezTo>
                  <a:pt x="573233" y="210638"/>
                  <a:pt x="601500" y="238866"/>
                  <a:pt x="601500" y="273691"/>
                </a:cubicBezTo>
                <a:lnTo>
                  <a:pt x="601500" y="418820"/>
                </a:lnTo>
                <a:cubicBezTo>
                  <a:pt x="601500" y="452111"/>
                  <a:pt x="574462" y="479112"/>
                  <a:pt x="541125" y="479112"/>
                </a:cubicBezTo>
                <a:lnTo>
                  <a:pt x="462315" y="479112"/>
                </a:lnTo>
                <a:lnTo>
                  <a:pt x="462315" y="586348"/>
                </a:lnTo>
                <a:cubicBezTo>
                  <a:pt x="462315" y="594479"/>
                  <a:pt x="455709" y="601076"/>
                  <a:pt x="447566" y="601076"/>
                </a:cubicBezTo>
                <a:lnTo>
                  <a:pt x="377666" y="601076"/>
                </a:lnTo>
                <a:cubicBezTo>
                  <a:pt x="369524" y="601076"/>
                  <a:pt x="362918" y="594479"/>
                  <a:pt x="362918" y="586348"/>
                </a:cubicBezTo>
                <a:lnTo>
                  <a:pt x="362918" y="431707"/>
                </a:lnTo>
                <a:cubicBezTo>
                  <a:pt x="362918" y="403633"/>
                  <a:pt x="385655" y="380774"/>
                  <a:pt x="413922" y="380774"/>
                </a:cubicBezTo>
                <a:lnTo>
                  <a:pt x="475373" y="380774"/>
                </a:lnTo>
                <a:lnTo>
                  <a:pt x="475373" y="273691"/>
                </a:lnTo>
                <a:cubicBezTo>
                  <a:pt x="475373" y="238866"/>
                  <a:pt x="503640" y="210638"/>
                  <a:pt x="538360" y="210638"/>
                </a:cubicBezTo>
                <a:close/>
                <a:moveTo>
                  <a:pt x="70055" y="210638"/>
                </a:moveTo>
                <a:cubicBezTo>
                  <a:pt x="104775" y="210638"/>
                  <a:pt x="133042" y="238866"/>
                  <a:pt x="133042" y="273691"/>
                </a:cubicBezTo>
                <a:lnTo>
                  <a:pt x="133042" y="380774"/>
                </a:lnTo>
                <a:lnTo>
                  <a:pt x="194493" y="380774"/>
                </a:lnTo>
                <a:cubicBezTo>
                  <a:pt x="222761" y="380774"/>
                  <a:pt x="245497" y="403633"/>
                  <a:pt x="245497" y="431707"/>
                </a:cubicBezTo>
                <a:lnTo>
                  <a:pt x="245497" y="586348"/>
                </a:lnTo>
                <a:cubicBezTo>
                  <a:pt x="245497" y="594479"/>
                  <a:pt x="238891" y="601076"/>
                  <a:pt x="230749" y="601076"/>
                </a:cubicBezTo>
                <a:lnTo>
                  <a:pt x="160849" y="601076"/>
                </a:lnTo>
                <a:cubicBezTo>
                  <a:pt x="152706" y="601076"/>
                  <a:pt x="146100" y="594479"/>
                  <a:pt x="146100" y="586348"/>
                </a:cubicBezTo>
                <a:lnTo>
                  <a:pt x="146100" y="479112"/>
                </a:lnTo>
                <a:lnTo>
                  <a:pt x="67290" y="479112"/>
                </a:lnTo>
                <a:cubicBezTo>
                  <a:pt x="33953" y="479112"/>
                  <a:pt x="6915" y="452111"/>
                  <a:pt x="6915" y="418820"/>
                </a:cubicBezTo>
                <a:lnTo>
                  <a:pt x="6915" y="273691"/>
                </a:lnTo>
                <a:cubicBezTo>
                  <a:pt x="6915" y="238866"/>
                  <a:pt x="35182" y="210638"/>
                  <a:pt x="70055" y="210638"/>
                </a:cubicBezTo>
                <a:close/>
                <a:moveTo>
                  <a:pt x="349065" y="71077"/>
                </a:moveTo>
                <a:cubicBezTo>
                  <a:pt x="344457" y="71077"/>
                  <a:pt x="339848" y="72803"/>
                  <a:pt x="336314" y="76255"/>
                </a:cubicBezTo>
                <a:lnTo>
                  <a:pt x="289307" y="123358"/>
                </a:lnTo>
                <a:lnTo>
                  <a:pt x="272101" y="106174"/>
                </a:lnTo>
                <a:cubicBezTo>
                  <a:pt x="265034" y="99116"/>
                  <a:pt x="253667" y="99116"/>
                  <a:pt x="246600" y="106174"/>
                </a:cubicBezTo>
                <a:cubicBezTo>
                  <a:pt x="239687" y="113232"/>
                  <a:pt x="239687" y="124586"/>
                  <a:pt x="246600" y="131490"/>
                </a:cubicBezTo>
                <a:lnTo>
                  <a:pt x="276556" y="161409"/>
                </a:lnTo>
                <a:cubicBezTo>
                  <a:pt x="280089" y="164938"/>
                  <a:pt x="284698" y="166626"/>
                  <a:pt x="289307" y="166626"/>
                </a:cubicBezTo>
                <a:cubicBezTo>
                  <a:pt x="293915" y="166626"/>
                  <a:pt x="298524" y="164938"/>
                  <a:pt x="301903" y="161409"/>
                </a:cubicBezTo>
                <a:lnTo>
                  <a:pt x="361816" y="101724"/>
                </a:lnTo>
                <a:cubicBezTo>
                  <a:pt x="368728" y="94667"/>
                  <a:pt x="368728" y="83313"/>
                  <a:pt x="361816" y="76255"/>
                </a:cubicBezTo>
                <a:cubicBezTo>
                  <a:pt x="358282" y="72803"/>
                  <a:pt x="353674" y="71077"/>
                  <a:pt x="349065" y="71077"/>
                </a:cubicBezTo>
                <a:close/>
                <a:moveTo>
                  <a:pt x="538450" y="33730"/>
                </a:moveTo>
                <a:cubicBezTo>
                  <a:pt x="577091" y="33730"/>
                  <a:pt x="608416" y="65055"/>
                  <a:pt x="608416" y="103696"/>
                </a:cubicBezTo>
                <a:cubicBezTo>
                  <a:pt x="608416" y="142337"/>
                  <a:pt x="577091" y="173662"/>
                  <a:pt x="538450" y="173662"/>
                </a:cubicBezTo>
                <a:cubicBezTo>
                  <a:pt x="499809" y="173662"/>
                  <a:pt x="468484" y="142337"/>
                  <a:pt x="468484" y="103696"/>
                </a:cubicBezTo>
                <a:cubicBezTo>
                  <a:pt x="468484" y="65055"/>
                  <a:pt x="499809" y="33730"/>
                  <a:pt x="538450" y="33730"/>
                </a:cubicBezTo>
                <a:close/>
                <a:moveTo>
                  <a:pt x="70001" y="33730"/>
                </a:moveTo>
                <a:cubicBezTo>
                  <a:pt x="108661" y="33730"/>
                  <a:pt x="140002" y="65055"/>
                  <a:pt x="140002" y="103696"/>
                </a:cubicBezTo>
                <a:cubicBezTo>
                  <a:pt x="140002" y="142337"/>
                  <a:pt x="108661" y="173662"/>
                  <a:pt x="70001" y="173662"/>
                </a:cubicBezTo>
                <a:cubicBezTo>
                  <a:pt x="31341" y="173662"/>
                  <a:pt x="0" y="142337"/>
                  <a:pt x="0" y="103696"/>
                </a:cubicBezTo>
                <a:cubicBezTo>
                  <a:pt x="0" y="65055"/>
                  <a:pt x="31341" y="33730"/>
                  <a:pt x="70001" y="33730"/>
                </a:cubicBezTo>
                <a:close/>
                <a:moveTo>
                  <a:pt x="304208" y="0"/>
                </a:moveTo>
                <a:cubicBezTo>
                  <a:pt x="369804" y="0"/>
                  <a:pt x="423110" y="53394"/>
                  <a:pt x="423110" y="118909"/>
                </a:cubicBezTo>
                <a:cubicBezTo>
                  <a:pt x="423110" y="184424"/>
                  <a:pt x="369804" y="237664"/>
                  <a:pt x="304208" y="237664"/>
                </a:cubicBezTo>
                <a:cubicBezTo>
                  <a:pt x="238612" y="237664"/>
                  <a:pt x="185305" y="184424"/>
                  <a:pt x="185305" y="118909"/>
                </a:cubicBezTo>
                <a:cubicBezTo>
                  <a:pt x="185305" y="53394"/>
                  <a:pt x="238612" y="0"/>
                  <a:pt x="304208" y="0"/>
                </a:cubicBezTo>
                <a:close/>
              </a:path>
            </a:pathLst>
          </a:custGeom>
          <a:solidFill>
            <a:srgbClr val="595959"/>
          </a:solidFill>
          <a:ln>
            <a:noFill/>
          </a:ln>
        </p:spPr>
      </p:sp>
      <p:sp>
        <p:nvSpPr>
          <p:cNvPr id="12" name="circular-pie-graph_14858">
            <a:extLst>
              <a:ext uri="{FF2B5EF4-FFF2-40B4-BE49-F238E27FC236}">
                <a16:creationId xmlns:a16="http://schemas.microsoft.com/office/drawing/2014/main" xmlns="" id="{519D8C75-C681-4754-B4B1-681FCE1CB90D}"/>
              </a:ext>
            </a:extLst>
          </p:cNvPr>
          <p:cNvSpPr>
            <a:spLocks noChangeAspect="1"/>
          </p:cNvSpPr>
          <p:nvPr/>
        </p:nvSpPr>
        <p:spPr bwMode="auto">
          <a:xfrm>
            <a:off x="6807861" y="4511996"/>
            <a:ext cx="604948" cy="609685"/>
          </a:xfrm>
          <a:custGeom>
            <a:avLst/>
            <a:gdLst>
              <a:gd name="connsiteX0" fmla="*/ 334771 w 585718"/>
              <a:gd name="connsiteY0" fmla="*/ 31317 h 590304"/>
              <a:gd name="connsiteX1" fmla="*/ 334771 w 585718"/>
              <a:gd name="connsiteY1" fmla="*/ 229350 h 590304"/>
              <a:gd name="connsiteX2" fmla="*/ 468548 w 585718"/>
              <a:gd name="connsiteY2" fmla="*/ 77371 h 590304"/>
              <a:gd name="connsiteX3" fmla="*/ 334771 w 585718"/>
              <a:gd name="connsiteY3" fmla="*/ 31317 h 590304"/>
              <a:gd name="connsiteX4" fmla="*/ 281319 w 585718"/>
              <a:gd name="connsiteY4" fmla="*/ 29441 h 590304"/>
              <a:gd name="connsiteX5" fmla="*/ 281319 w 585718"/>
              <a:gd name="connsiteY5" fmla="*/ 309412 h 590304"/>
              <a:gd name="connsiteX6" fmla="*/ 562638 w 585718"/>
              <a:gd name="connsiteY6" fmla="*/ 309412 h 590304"/>
              <a:gd name="connsiteX7" fmla="*/ 281319 w 585718"/>
              <a:gd name="connsiteY7" fmla="*/ 590304 h 590304"/>
              <a:gd name="connsiteX8" fmla="*/ 0 w 585718"/>
              <a:gd name="connsiteY8" fmla="*/ 309412 h 590304"/>
              <a:gd name="connsiteX9" fmla="*/ 281319 w 585718"/>
              <a:gd name="connsiteY9" fmla="*/ 29441 h 590304"/>
              <a:gd name="connsiteX10" fmla="*/ 319087 w 585718"/>
              <a:gd name="connsiteY10" fmla="*/ 0 h 590304"/>
              <a:gd name="connsiteX11" fmla="*/ 499916 w 585718"/>
              <a:gd name="connsiteY11" fmla="*/ 61713 h 590304"/>
              <a:gd name="connsiteX12" fmla="*/ 499916 w 585718"/>
              <a:gd name="connsiteY12" fmla="*/ 62634 h 590304"/>
              <a:gd name="connsiteX13" fmla="*/ 500839 w 585718"/>
              <a:gd name="connsiteY13" fmla="*/ 62634 h 590304"/>
              <a:gd name="connsiteX14" fmla="*/ 501761 w 585718"/>
              <a:gd name="connsiteY14" fmla="*/ 63555 h 590304"/>
              <a:gd name="connsiteX15" fmla="*/ 501761 w 585718"/>
              <a:gd name="connsiteY15" fmla="*/ 64476 h 590304"/>
              <a:gd name="connsiteX16" fmla="*/ 585718 w 585718"/>
              <a:gd name="connsiteY16" fmla="*/ 269878 h 590304"/>
              <a:gd name="connsiteX17" fmla="*/ 570034 w 585718"/>
              <a:gd name="connsiteY17" fmla="*/ 285536 h 590304"/>
              <a:gd name="connsiteX18" fmla="*/ 320932 w 585718"/>
              <a:gd name="connsiteY18" fmla="*/ 285536 h 590304"/>
              <a:gd name="connsiteX19" fmla="*/ 320009 w 585718"/>
              <a:gd name="connsiteY19" fmla="*/ 285536 h 590304"/>
              <a:gd name="connsiteX20" fmla="*/ 319087 w 585718"/>
              <a:gd name="connsiteY20" fmla="*/ 285536 h 590304"/>
              <a:gd name="connsiteX21" fmla="*/ 313551 w 585718"/>
              <a:gd name="connsiteY21" fmla="*/ 284615 h 590304"/>
              <a:gd name="connsiteX22" fmla="*/ 304325 w 585718"/>
              <a:gd name="connsiteY22" fmla="*/ 269878 h 590304"/>
              <a:gd name="connsiteX23" fmla="*/ 304325 w 585718"/>
              <a:gd name="connsiteY23" fmla="*/ 15658 h 590304"/>
              <a:gd name="connsiteX24" fmla="*/ 319087 w 585718"/>
              <a:gd name="connsiteY24" fmla="*/ 0 h 590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5718" h="590304">
                <a:moveTo>
                  <a:pt x="334771" y="31317"/>
                </a:moveTo>
                <a:lnTo>
                  <a:pt x="334771" y="229350"/>
                </a:lnTo>
                <a:lnTo>
                  <a:pt x="468548" y="77371"/>
                </a:lnTo>
                <a:cubicBezTo>
                  <a:pt x="428876" y="48817"/>
                  <a:pt x="383669" y="34080"/>
                  <a:pt x="334771" y="31317"/>
                </a:cubicBezTo>
                <a:close/>
                <a:moveTo>
                  <a:pt x="281319" y="29441"/>
                </a:moveTo>
                <a:lnTo>
                  <a:pt x="281319" y="309412"/>
                </a:lnTo>
                <a:lnTo>
                  <a:pt x="562638" y="309412"/>
                </a:lnTo>
                <a:cubicBezTo>
                  <a:pt x="562638" y="465054"/>
                  <a:pt x="436275" y="590304"/>
                  <a:pt x="281319" y="590304"/>
                </a:cubicBezTo>
                <a:cubicBezTo>
                  <a:pt x="126363" y="590304"/>
                  <a:pt x="0" y="465054"/>
                  <a:pt x="0" y="309412"/>
                </a:cubicBezTo>
                <a:cubicBezTo>
                  <a:pt x="0" y="154691"/>
                  <a:pt x="126363" y="29441"/>
                  <a:pt x="281319" y="29441"/>
                </a:cubicBezTo>
                <a:close/>
                <a:moveTo>
                  <a:pt x="319087" y="0"/>
                </a:moveTo>
                <a:cubicBezTo>
                  <a:pt x="387359" y="0"/>
                  <a:pt x="447328" y="21185"/>
                  <a:pt x="499916" y="61713"/>
                </a:cubicBezTo>
                <a:cubicBezTo>
                  <a:pt x="499916" y="61713"/>
                  <a:pt x="499916" y="61713"/>
                  <a:pt x="499916" y="62634"/>
                </a:cubicBezTo>
                <a:cubicBezTo>
                  <a:pt x="499916" y="62634"/>
                  <a:pt x="499916" y="62634"/>
                  <a:pt x="500839" y="62634"/>
                </a:cubicBezTo>
                <a:cubicBezTo>
                  <a:pt x="500839" y="62634"/>
                  <a:pt x="500839" y="63555"/>
                  <a:pt x="501761" y="63555"/>
                </a:cubicBezTo>
                <a:cubicBezTo>
                  <a:pt x="501761" y="63555"/>
                  <a:pt x="501761" y="63555"/>
                  <a:pt x="501761" y="64476"/>
                </a:cubicBezTo>
                <a:cubicBezTo>
                  <a:pt x="556195" y="119741"/>
                  <a:pt x="585718" y="192507"/>
                  <a:pt x="585718" y="269878"/>
                </a:cubicBezTo>
                <a:cubicBezTo>
                  <a:pt x="585718" y="278167"/>
                  <a:pt x="578337" y="285536"/>
                  <a:pt x="570034" y="285536"/>
                </a:cubicBezTo>
                <a:lnTo>
                  <a:pt x="320932" y="285536"/>
                </a:lnTo>
                <a:cubicBezTo>
                  <a:pt x="320932" y="285536"/>
                  <a:pt x="320932" y="285536"/>
                  <a:pt x="320009" y="285536"/>
                </a:cubicBezTo>
                <a:cubicBezTo>
                  <a:pt x="320009" y="285536"/>
                  <a:pt x="320009" y="285536"/>
                  <a:pt x="319087" y="285536"/>
                </a:cubicBezTo>
                <a:cubicBezTo>
                  <a:pt x="317241" y="285536"/>
                  <a:pt x="315396" y="284615"/>
                  <a:pt x="313551" y="284615"/>
                </a:cubicBezTo>
                <a:cubicBezTo>
                  <a:pt x="308015" y="281852"/>
                  <a:pt x="304325" y="276325"/>
                  <a:pt x="304325" y="269878"/>
                </a:cubicBezTo>
                <a:lnTo>
                  <a:pt x="304325" y="15658"/>
                </a:lnTo>
                <a:cubicBezTo>
                  <a:pt x="304325" y="6448"/>
                  <a:pt x="310783" y="0"/>
                  <a:pt x="319087" y="0"/>
                </a:cubicBezTo>
                <a:close/>
              </a:path>
            </a:pathLst>
          </a:custGeom>
          <a:solidFill>
            <a:srgbClr val="595959"/>
          </a:solidFill>
          <a:ln>
            <a:noFill/>
          </a:ln>
        </p:spPr>
      </p:sp>
      <p:sp>
        <p:nvSpPr>
          <p:cNvPr id="13" name="3d-building_63720">
            <a:extLst>
              <a:ext uri="{FF2B5EF4-FFF2-40B4-BE49-F238E27FC236}">
                <a16:creationId xmlns:a16="http://schemas.microsoft.com/office/drawing/2014/main" xmlns="" id="{393F9BA6-E85B-4C33-9298-611C25AB920C}"/>
              </a:ext>
            </a:extLst>
          </p:cNvPr>
          <p:cNvSpPr>
            <a:spLocks noChangeAspect="1"/>
          </p:cNvSpPr>
          <p:nvPr/>
        </p:nvSpPr>
        <p:spPr bwMode="auto">
          <a:xfrm>
            <a:off x="4805479" y="4511996"/>
            <a:ext cx="596426" cy="609685"/>
          </a:xfrm>
          <a:custGeom>
            <a:avLst/>
            <a:gdLst>
              <a:gd name="T0" fmla="*/ 2127 w 7498"/>
              <a:gd name="T1" fmla="*/ 9 h 7676"/>
              <a:gd name="T2" fmla="*/ 7498 w 7498"/>
              <a:gd name="T3" fmla="*/ 6209 h 7676"/>
              <a:gd name="T4" fmla="*/ 399 w 7498"/>
              <a:gd name="T5" fmla="*/ 5473 h 7676"/>
              <a:gd name="T6" fmla="*/ 399 w 7498"/>
              <a:gd name="T7" fmla="*/ 4727 h 7676"/>
              <a:gd name="T8" fmla="*/ 399 w 7498"/>
              <a:gd name="T9" fmla="*/ 3981 h 7676"/>
              <a:gd name="T10" fmla="*/ 398 w 7498"/>
              <a:gd name="T11" fmla="*/ 3608 h 7676"/>
              <a:gd name="T12" fmla="*/ 399 w 7498"/>
              <a:gd name="T13" fmla="*/ 2862 h 7676"/>
              <a:gd name="T14" fmla="*/ 399 w 7498"/>
              <a:gd name="T15" fmla="*/ 2116 h 7676"/>
              <a:gd name="T16" fmla="*/ 783 w 7498"/>
              <a:gd name="T17" fmla="*/ 5988 h 7676"/>
              <a:gd name="T18" fmla="*/ 783 w 7498"/>
              <a:gd name="T19" fmla="*/ 4357 h 7676"/>
              <a:gd name="T20" fmla="*/ 747 w 7498"/>
              <a:gd name="T21" fmla="*/ 3585 h 7676"/>
              <a:gd name="T22" fmla="*/ 754 w 7498"/>
              <a:gd name="T23" fmla="*/ 2768 h 7676"/>
              <a:gd name="T24" fmla="*/ 624 w 7498"/>
              <a:gd name="T25" fmla="*/ 2022 h 7676"/>
              <a:gd name="T26" fmla="*/ 1188 w 7498"/>
              <a:gd name="T27" fmla="*/ 6200 h 7676"/>
              <a:gd name="T28" fmla="*/ 1195 w 7498"/>
              <a:gd name="T29" fmla="*/ 5303 h 7676"/>
              <a:gd name="T30" fmla="*/ 1203 w 7498"/>
              <a:gd name="T31" fmla="*/ 4405 h 7676"/>
              <a:gd name="T32" fmla="*/ 1046 w 7498"/>
              <a:gd name="T33" fmla="*/ 3534 h 7676"/>
              <a:gd name="T34" fmla="*/ 1053 w 7498"/>
              <a:gd name="T35" fmla="*/ 2662 h 7676"/>
              <a:gd name="T36" fmla="*/ 1038 w 7498"/>
              <a:gd name="T37" fmla="*/ 1795 h 7676"/>
              <a:gd name="T38" fmla="*/ 1553 w 7498"/>
              <a:gd name="T39" fmla="*/ 6334 h 7676"/>
              <a:gd name="T40" fmla="*/ 1560 w 7498"/>
              <a:gd name="T41" fmla="*/ 5371 h 7676"/>
              <a:gd name="T42" fmla="*/ 1568 w 7498"/>
              <a:gd name="T43" fmla="*/ 4407 h 7676"/>
              <a:gd name="T44" fmla="*/ 1540 w 7498"/>
              <a:gd name="T45" fmla="*/ 3432 h 7676"/>
              <a:gd name="T46" fmla="*/ 1543 w 7498"/>
              <a:gd name="T47" fmla="*/ 2470 h 7676"/>
              <a:gd name="T48" fmla="*/ 1524 w 7498"/>
              <a:gd name="T49" fmla="*/ 1469 h 7676"/>
              <a:gd name="T50" fmla="*/ 2340 w 7498"/>
              <a:gd name="T51" fmla="*/ 6433 h 7676"/>
              <a:gd name="T52" fmla="*/ 2340 w 7498"/>
              <a:gd name="T53" fmla="*/ 5399 h 7676"/>
              <a:gd name="T54" fmla="*/ 2340 w 7498"/>
              <a:gd name="T55" fmla="*/ 4367 h 7676"/>
              <a:gd name="T56" fmla="*/ 2340 w 7498"/>
              <a:gd name="T57" fmla="*/ 2816 h 7676"/>
              <a:gd name="T58" fmla="*/ 2340 w 7498"/>
              <a:gd name="T59" fmla="*/ 1783 h 7676"/>
              <a:gd name="T60" fmla="*/ 2357 w 7498"/>
              <a:gd name="T61" fmla="*/ 714 h 7676"/>
              <a:gd name="T62" fmla="*/ 3284 w 7498"/>
              <a:gd name="T63" fmla="*/ 5757 h 7676"/>
              <a:gd name="T64" fmla="*/ 3288 w 7498"/>
              <a:gd name="T65" fmla="*/ 4798 h 7676"/>
              <a:gd name="T66" fmla="*/ 3291 w 7498"/>
              <a:gd name="T67" fmla="*/ 3840 h 7676"/>
              <a:gd name="T68" fmla="*/ 3295 w 7498"/>
              <a:gd name="T69" fmla="*/ 2882 h 7676"/>
              <a:gd name="T70" fmla="*/ 3299 w 7498"/>
              <a:gd name="T71" fmla="*/ 1924 h 7676"/>
              <a:gd name="T72" fmla="*/ 3707 w 7498"/>
              <a:gd name="T73" fmla="*/ 1084 h 7676"/>
              <a:gd name="T74" fmla="*/ 4455 w 7498"/>
              <a:gd name="T75" fmla="*/ 5622 h 7676"/>
              <a:gd name="T76" fmla="*/ 4456 w 7498"/>
              <a:gd name="T77" fmla="*/ 4759 h 7676"/>
              <a:gd name="T78" fmla="*/ 4428 w 7498"/>
              <a:gd name="T79" fmla="*/ 3883 h 7676"/>
              <a:gd name="T80" fmla="*/ 4470 w 7498"/>
              <a:gd name="T81" fmla="*/ 3064 h 7676"/>
              <a:gd name="T82" fmla="*/ 4470 w 7498"/>
              <a:gd name="T83" fmla="*/ 2631 h 7676"/>
              <a:gd name="T84" fmla="*/ 4470 w 7498"/>
              <a:gd name="T85" fmla="*/ 1768 h 7676"/>
              <a:gd name="T86" fmla="*/ 6377 w 7498"/>
              <a:gd name="T87" fmla="*/ 5801 h 7676"/>
              <a:gd name="T88" fmla="*/ 6374 w 7498"/>
              <a:gd name="T89" fmla="*/ 5099 h 7676"/>
              <a:gd name="T90" fmla="*/ 6138 w 7498"/>
              <a:gd name="T91" fmla="*/ 4394 h 7676"/>
              <a:gd name="T92" fmla="*/ 6370 w 7498"/>
              <a:gd name="T93" fmla="*/ 3694 h 7676"/>
              <a:gd name="T94" fmla="*/ 6370 w 7498"/>
              <a:gd name="T95" fmla="*/ 2991 h 7676"/>
              <a:gd name="T96" fmla="*/ 6359 w 7498"/>
              <a:gd name="T97" fmla="*/ 2288 h 7676"/>
              <a:gd name="T98" fmla="*/ 6561 w 7498"/>
              <a:gd name="T99" fmla="*/ 5754 h 7676"/>
              <a:gd name="T100" fmla="*/ 6560 w 7498"/>
              <a:gd name="T101" fmla="*/ 5068 h 7676"/>
              <a:gd name="T102" fmla="*/ 6546 w 7498"/>
              <a:gd name="T103" fmla="*/ 4352 h 7676"/>
              <a:gd name="T104" fmla="*/ 6546 w 7498"/>
              <a:gd name="T105" fmla="*/ 3667 h 7676"/>
              <a:gd name="T106" fmla="*/ 6545 w 7498"/>
              <a:gd name="T107" fmla="*/ 2983 h 7676"/>
              <a:gd name="T108" fmla="*/ 6546 w 7498"/>
              <a:gd name="T109" fmla="*/ 2299 h 7676"/>
              <a:gd name="T110" fmla="*/ 6953 w 7498"/>
              <a:gd name="T111" fmla="*/ 5651 h 7676"/>
              <a:gd name="T112" fmla="*/ 6953 w 7498"/>
              <a:gd name="T113" fmla="*/ 5001 h 7676"/>
              <a:gd name="T114" fmla="*/ 6953 w 7498"/>
              <a:gd name="T115" fmla="*/ 4025 h 7676"/>
              <a:gd name="T116" fmla="*/ 6953 w 7498"/>
              <a:gd name="T117" fmla="*/ 3374 h 7676"/>
              <a:gd name="T118" fmla="*/ 6969 w 7498"/>
              <a:gd name="T119" fmla="*/ 2690 h 7676"/>
              <a:gd name="T120" fmla="*/ 6970 w 7498"/>
              <a:gd name="T121" fmla="*/ 2038 h 7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98" h="7676">
                <a:moveTo>
                  <a:pt x="7407" y="1744"/>
                </a:moveTo>
                <a:lnTo>
                  <a:pt x="5934" y="1260"/>
                </a:lnTo>
                <a:cubicBezTo>
                  <a:pt x="5934" y="1260"/>
                  <a:pt x="5934" y="1260"/>
                  <a:pt x="5933" y="1260"/>
                </a:cubicBezTo>
                <a:lnTo>
                  <a:pt x="5933" y="1260"/>
                </a:lnTo>
                <a:cubicBezTo>
                  <a:pt x="5933" y="1260"/>
                  <a:pt x="5910" y="1251"/>
                  <a:pt x="5877" y="1254"/>
                </a:cubicBezTo>
                <a:cubicBezTo>
                  <a:pt x="5844" y="1258"/>
                  <a:pt x="5820" y="1275"/>
                  <a:pt x="5820" y="1275"/>
                </a:cubicBezTo>
                <a:lnTo>
                  <a:pt x="4994" y="1814"/>
                </a:lnTo>
                <a:cubicBezTo>
                  <a:pt x="4957" y="1839"/>
                  <a:pt x="4934" y="1880"/>
                  <a:pt x="4934" y="1925"/>
                </a:cubicBezTo>
                <a:lnTo>
                  <a:pt x="4934" y="3403"/>
                </a:lnTo>
                <a:lnTo>
                  <a:pt x="4889" y="3399"/>
                </a:lnTo>
                <a:lnTo>
                  <a:pt x="4889" y="1012"/>
                </a:lnTo>
                <a:cubicBezTo>
                  <a:pt x="4889" y="955"/>
                  <a:pt x="4852" y="905"/>
                  <a:pt x="4798" y="887"/>
                </a:cubicBezTo>
                <a:lnTo>
                  <a:pt x="2127" y="9"/>
                </a:lnTo>
                <a:cubicBezTo>
                  <a:pt x="2127" y="9"/>
                  <a:pt x="2096" y="0"/>
                  <a:pt x="2068" y="4"/>
                </a:cubicBezTo>
                <a:cubicBezTo>
                  <a:pt x="2033" y="10"/>
                  <a:pt x="2008" y="28"/>
                  <a:pt x="2008" y="28"/>
                </a:cubicBezTo>
                <a:lnTo>
                  <a:pt x="56" y="1420"/>
                </a:lnTo>
                <a:cubicBezTo>
                  <a:pt x="21" y="1445"/>
                  <a:pt x="0" y="1485"/>
                  <a:pt x="0" y="1528"/>
                </a:cubicBezTo>
                <a:lnTo>
                  <a:pt x="0" y="6471"/>
                </a:lnTo>
                <a:cubicBezTo>
                  <a:pt x="0" y="6519"/>
                  <a:pt x="27" y="6564"/>
                  <a:pt x="69" y="6587"/>
                </a:cubicBezTo>
                <a:lnTo>
                  <a:pt x="2022" y="7657"/>
                </a:lnTo>
                <a:cubicBezTo>
                  <a:pt x="2022" y="7657"/>
                  <a:pt x="2042" y="7669"/>
                  <a:pt x="2070" y="7672"/>
                </a:cubicBezTo>
                <a:cubicBezTo>
                  <a:pt x="2098" y="7676"/>
                  <a:pt x="2118" y="7670"/>
                  <a:pt x="2118" y="7670"/>
                </a:cubicBezTo>
                <a:lnTo>
                  <a:pt x="4789" y="6995"/>
                </a:lnTo>
                <a:lnTo>
                  <a:pt x="5925" y="6709"/>
                </a:lnTo>
                <a:lnTo>
                  <a:pt x="7398" y="6337"/>
                </a:lnTo>
                <a:cubicBezTo>
                  <a:pt x="7457" y="6322"/>
                  <a:pt x="7498" y="6269"/>
                  <a:pt x="7498" y="6209"/>
                </a:cubicBezTo>
                <a:lnTo>
                  <a:pt x="7498" y="1870"/>
                </a:lnTo>
                <a:cubicBezTo>
                  <a:pt x="7498" y="1812"/>
                  <a:pt x="7461" y="1762"/>
                  <a:pt x="7407" y="1744"/>
                </a:cubicBezTo>
                <a:close/>
                <a:moveTo>
                  <a:pt x="399" y="5847"/>
                </a:moveTo>
                <a:cubicBezTo>
                  <a:pt x="399" y="5861"/>
                  <a:pt x="392" y="5875"/>
                  <a:pt x="380" y="5883"/>
                </a:cubicBezTo>
                <a:cubicBezTo>
                  <a:pt x="373" y="5888"/>
                  <a:pt x="364" y="5891"/>
                  <a:pt x="355" y="5891"/>
                </a:cubicBezTo>
                <a:cubicBezTo>
                  <a:pt x="350" y="5891"/>
                  <a:pt x="345" y="5890"/>
                  <a:pt x="340" y="5888"/>
                </a:cubicBezTo>
                <a:lnTo>
                  <a:pt x="225" y="5846"/>
                </a:lnTo>
                <a:cubicBezTo>
                  <a:pt x="208" y="5840"/>
                  <a:pt x="197" y="5823"/>
                  <a:pt x="197" y="5805"/>
                </a:cubicBezTo>
                <a:lnTo>
                  <a:pt x="197" y="5442"/>
                </a:lnTo>
                <a:cubicBezTo>
                  <a:pt x="197" y="5428"/>
                  <a:pt x="203" y="5415"/>
                  <a:pt x="214" y="5407"/>
                </a:cubicBezTo>
                <a:cubicBezTo>
                  <a:pt x="225" y="5398"/>
                  <a:pt x="239" y="5396"/>
                  <a:pt x="252" y="5399"/>
                </a:cubicBezTo>
                <a:lnTo>
                  <a:pt x="366" y="5431"/>
                </a:lnTo>
                <a:cubicBezTo>
                  <a:pt x="385" y="5436"/>
                  <a:pt x="399" y="5454"/>
                  <a:pt x="399" y="5473"/>
                </a:cubicBezTo>
                <a:lnTo>
                  <a:pt x="399" y="5847"/>
                </a:lnTo>
                <a:lnTo>
                  <a:pt x="399" y="5847"/>
                </a:lnTo>
                <a:close/>
                <a:moveTo>
                  <a:pt x="399" y="5100"/>
                </a:moveTo>
                <a:cubicBezTo>
                  <a:pt x="399" y="5113"/>
                  <a:pt x="393" y="5126"/>
                  <a:pt x="383" y="5134"/>
                </a:cubicBezTo>
                <a:cubicBezTo>
                  <a:pt x="375" y="5141"/>
                  <a:pt x="365" y="5144"/>
                  <a:pt x="355" y="5144"/>
                </a:cubicBezTo>
                <a:cubicBezTo>
                  <a:pt x="352" y="5144"/>
                  <a:pt x="349" y="5144"/>
                  <a:pt x="347" y="5144"/>
                </a:cubicBezTo>
                <a:lnTo>
                  <a:pt x="233" y="5122"/>
                </a:lnTo>
                <a:cubicBezTo>
                  <a:pt x="212" y="5118"/>
                  <a:pt x="196" y="5100"/>
                  <a:pt x="196" y="5079"/>
                </a:cubicBezTo>
                <a:lnTo>
                  <a:pt x="196" y="4716"/>
                </a:lnTo>
                <a:cubicBezTo>
                  <a:pt x="196" y="4703"/>
                  <a:pt x="202" y="4692"/>
                  <a:pt x="211" y="4683"/>
                </a:cubicBezTo>
                <a:cubicBezTo>
                  <a:pt x="220" y="4675"/>
                  <a:pt x="233" y="4671"/>
                  <a:pt x="245" y="4672"/>
                </a:cubicBezTo>
                <a:lnTo>
                  <a:pt x="359" y="4683"/>
                </a:lnTo>
                <a:cubicBezTo>
                  <a:pt x="382" y="4685"/>
                  <a:pt x="399" y="4704"/>
                  <a:pt x="399" y="4727"/>
                </a:cubicBezTo>
                <a:lnTo>
                  <a:pt x="399" y="5100"/>
                </a:lnTo>
                <a:lnTo>
                  <a:pt x="399" y="5100"/>
                </a:lnTo>
                <a:close/>
                <a:moveTo>
                  <a:pt x="399" y="4354"/>
                </a:moveTo>
                <a:cubicBezTo>
                  <a:pt x="399" y="4366"/>
                  <a:pt x="394" y="4377"/>
                  <a:pt x="386" y="4385"/>
                </a:cubicBezTo>
                <a:cubicBezTo>
                  <a:pt x="378" y="4394"/>
                  <a:pt x="366" y="4398"/>
                  <a:pt x="355" y="4398"/>
                </a:cubicBezTo>
                <a:lnTo>
                  <a:pt x="355" y="4398"/>
                </a:lnTo>
                <a:lnTo>
                  <a:pt x="241" y="4397"/>
                </a:lnTo>
                <a:cubicBezTo>
                  <a:pt x="216" y="4397"/>
                  <a:pt x="197" y="4377"/>
                  <a:pt x="197" y="4353"/>
                </a:cubicBezTo>
                <a:lnTo>
                  <a:pt x="197" y="3990"/>
                </a:lnTo>
                <a:cubicBezTo>
                  <a:pt x="197" y="3967"/>
                  <a:pt x="214" y="3948"/>
                  <a:pt x="237" y="3946"/>
                </a:cubicBezTo>
                <a:lnTo>
                  <a:pt x="351" y="3937"/>
                </a:lnTo>
                <a:cubicBezTo>
                  <a:pt x="364" y="3936"/>
                  <a:pt x="376" y="3940"/>
                  <a:pt x="385" y="3948"/>
                </a:cubicBezTo>
                <a:cubicBezTo>
                  <a:pt x="394" y="3957"/>
                  <a:pt x="399" y="3969"/>
                  <a:pt x="399" y="3981"/>
                </a:cubicBezTo>
                <a:lnTo>
                  <a:pt x="399" y="4354"/>
                </a:lnTo>
                <a:close/>
                <a:moveTo>
                  <a:pt x="399" y="3608"/>
                </a:moveTo>
                <a:cubicBezTo>
                  <a:pt x="399" y="3629"/>
                  <a:pt x="383" y="3648"/>
                  <a:pt x="362" y="3651"/>
                </a:cubicBezTo>
                <a:lnTo>
                  <a:pt x="248" y="3671"/>
                </a:lnTo>
                <a:cubicBezTo>
                  <a:pt x="246" y="3672"/>
                  <a:pt x="243" y="3672"/>
                  <a:pt x="241" y="3672"/>
                </a:cubicBezTo>
                <a:cubicBezTo>
                  <a:pt x="230" y="3672"/>
                  <a:pt x="220" y="3668"/>
                  <a:pt x="212" y="3662"/>
                </a:cubicBezTo>
                <a:cubicBezTo>
                  <a:pt x="202" y="3653"/>
                  <a:pt x="196" y="3641"/>
                  <a:pt x="196" y="3628"/>
                </a:cubicBezTo>
                <a:lnTo>
                  <a:pt x="196" y="3265"/>
                </a:lnTo>
                <a:cubicBezTo>
                  <a:pt x="196" y="3245"/>
                  <a:pt x="210" y="3227"/>
                  <a:pt x="229" y="3222"/>
                </a:cubicBezTo>
                <a:lnTo>
                  <a:pt x="343" y="3192"/>
                </a:lnTo>
                <a:cubicBezTo>
                  <a:pt x="357" y="3189"/>
                  <a:pt x="371" y="3192"/>
                  <a:pt x="382" y="3200"/>
                </a:cubicBezTo>
                <a:cubicBezTo>
                  <a:pt x="392" y="3208"/>
                  <a:pt x="398" y="3221"/>
                  <a:pt x="398" y="3235"/>
                </a:cubicBezTo>
                <a:lnTo>
                  <a:pt x="398" y="3608"/>
                </a:lnTo>
                <a:lnTo>
                  <a:pt x="399" y="3608"/>
                </a:lnTo>
                <a:close/>
                <a:moveTo>
                  <a:pt x="399" y="2862"/>
                </a:moveTo>
                <a:cubicBezTo>
                  <a:pt x="399" y="2880"/>
                  <a:pt x="387" y="2897"/>
                  <a:pt x="369" y="2903"/>
                </a:cubicBezTo>
                <a:lnTo>
                  <a:pt x="255" y="2944"/>
                </a:lnTo>
                <a:cubicBezTo>
                  <a:pt x="251" y="2945"/>
                  <a:pt x="246" y="2946"/>
                  <a:pt x="241" y="2946"/>
                </a:cubicBezTo>
                <a:cubicBezTo>
                  <a:pt x="232" y="2946"/>
                  <a:pt x="223" y="2943"/>
                  <a:pt x="215" y="2938"/>
                </a:cubicBezTo>
                <a:cubicBezTo>
                  <a:pt x="204" y="2930"/>
                  <a:pt x="197" y="2917"/>
                  <a:pt x="197" y="2902"/>
                </a:cubicBezTo>
                <a:lnTo>
                  <a:pt x="197" y="2539"/>
                </a:lnTo>
                <a:cubicBezTo>
                  <a:pt x="197" y="2522"/>
                  <a:pt x="207" y="2506"/>
                  <a:pt x="223" y="2499"/>
                </a:cubicBezTo>
                <a:lnTo>
                  <a:pt x="337" y="2448"/>
                </a:lnTo>
                <a:cubicBezTo>
                  <a:pt x="351" y="2442"/>
                  <a:pt x="366" y="2444"/>
                  <a:pt x="379" y="2452"/>
                </a:cubicBezTo>
                <a:cubicBezTo>
                  <a:pt x="391" y="2460"/>
                  <a:pt x="399" y="2474"/>
                  <a:pt x="399" y="2489"/>
                </a:cubicBezTo>
                <a:lnTo>
                  <a:pt x="399" y="2862"/>
                </a:lnTo>
                <a:close/>
                <a:moveTo>
                  <a:pt x="399" y="2116"/>
                </a:moveTo>
                <a:cubicBezTo>
                  <a:pt x="399" y="2132"/>
                  <a:pt x="390" y="2147"/>
                  <a:pt x="375" y="2155"/>
                </a:cubicBezTo>
                <a:lnTo>
                  <a:pt x="261" y="2215"/>
                </a:lnTo>
                <a:cubicBezTo>
                  <a:pt x="255" y="2219"/>
                  <a:pt x="248" y="2221"/>
                  <a:pt x="241" y="2221"/>
                </a:cubicBezTo>
                <a:cubicBezTo>
                  <a:pt x="233" y="2221"/>
                  <a:pt x="225" y="2218"/>
                  <a:pt x="218" y="2214"/>
                </a:cubicBezTo>
                <a:cubicBezTo>
                  <a:pt x="205" y="2206"/>
                  <a:pt x="196" y="2192"/>
                  <a:pt x="196" y="2177"/>
                </a:cubicBezTo>
                <a:lnTo>
                  <a:pt x="196" y="1814"/>
                </a:lnTo>
                <a:cubicBezTo>
                  <a:pt x="196" y="1798"/>
                  <a:pt x="204" y="1784"/>
                  <a:pt x="217" y="1776"/>
                </a:cubicBezTo>
                <a:lnTo>
                  <a:pt x="331" y="1705"/>
                </a:lnTo>
                <a:cubicBezTo>
                  <a:pt x="345" y="1697"/>
                  <a:pt x="362" y="1696"/>
                  <a:pt x="376" y="1704"/>
                </a:cubicBezTo>
                <a:cubicBezTo>
                  <a:pt x="390" y="1712"/>
                  <a:pt x="399" y="1727"/>
                  <a:pt x="399" y="1743"/>
                </a:cubicBezTo>
                <a:lnTo>
                  <a:pt x="399" y="2116"/>
                </a:lnTo>
                <a:lnTo>
                  <a:pt x="399" y="2116"/>
                </a:lnTo>
                <a:close/>
                <a:moveTo>
                  <a:pt x="783" y="5988"/>
                </a:moveTo>
                <a:cubicBezTo>
                  <a:pt x="783" y="6002"/>
                  <a:pt x="776" y="6016"/>
                  <a:pt x="765" y="6024"/>
                </a:cubicBezTo>
                <a:cubicBezTo>
                  <a:pt x="757" y="6029"/>
                  <a:pt x="748" y="6032"/>
                  <a:pt x="739" y="6032"/>
                </a:cubicBezTo>
                <a:cubicBezTo>
                  <a:pt x="734" y="6032"/>
                  <a:pt x="729" y="6031"/>
                  <a:pt x="724" y="6029"/>
                </a:cubicBezTo>
                <a:lnTo>
                  <a:pt x="588" y="5979"/>
                </a:lnTo>
                <a:cubicBezTo>
                  <a:pt x="571" y="5973"/>
                  <a:pt x="559" y="5956"/>
                  <a:pt x="559" y="5938"/>
                </a:cubicBezTo>
                <a:lnTo>
                  <a:pt x="559" y="5542"/>
                </a:lnTo>
                <a:cubicBezTo>
                  <a:pt x="559" y="5529"/>
                  <a:pt x="566" y="5516"/>
                  <a:pt x="577" y="5507"/>
                </a:cubicBezTo>
                <a:cubicBezTo>
                  <a:pt x="588" y="5499"/>
                  <a:pt x="602" y="5496"/>
                  <a:pt x="615" y="5500"/>
                </a:cubicBezTo>
                <a:lnTo>
                  <a:pt x="751" y="5538"/>
                </a:lnTo>
                <a:cubicBezTo>
                  <a:pt x="770" y="5543"/>
                  <a:pt x="783" y="5561"/>
                  <a:pt x="783" y="5580"/>
                </a:cubicBezTo>
                <a:lnTo>
                  <a:pt x="783" y="5988"/>
                </a:lnTo>
                <a:lnTo>
                  <a:pt x="783" y="5988"/>
                </a:lnTo>
                <a:close/>
                <a:moveTo>
                  <a:pt x="783" y="5173"/>
                </a:moveTo>
                <a:cubicBezTo>
                  <a:pt x="783" y="5186"/>
                  <a:pt x="778" y="5198"/>
                  <a:pt x="767" y="5207"/>
                </a:cubicBezTo>
                <a:cubicBezTo>
                  <a:pt x="759" y="5213"/>
                  <a:pt x="750" y="5217"/>
                  <a:pt x="739" y="5217"/>
                </a:cubicBezTo>
                <a:cubicBezTo>
                  <a:pt x="736" y="5217"/>
                  <a:pt x="734" y="5216"/>
                  <a:pt x="731" y="5216"/>
                </a:cubicBezTo>
                <a:lnTo>
                  <a:pt x="595" y="5190"/>
                </a:lnTo>
                <a:cubicBezTo>
                  <a:pt x="574" y="5186"/>
                  <a:pt x="559" y="5168"/>
                  <a:pt x="559" y="5147"/>
                </a:cubicBezTo>
                <a:lnTo>
                  <a:pt x="559" y="4752"/>
                </a:lnTo>
                <a:cubicBezTo>
                  <a:pt x="559" y="4739"/>
                  <a:pt x="564" y="4727"/>
                  <a:pt x="574" y="4719"/>
                </a:cubicBezTo>
                <a:cubicBezTo>
                  <a:pt x="583" y="4711"/>
                  <a:pt x="595" y="4707"/>
                  <a:pt x="608" y="4708"/>
                </a:cubicBezTo>
                <a:lnTo>
                  <a:pt x="744" y="4721"/>
                </a:lnTo>
                <a:cubicBezTo>
                  <a:pt x="766" y="4723"/>
                  <a:pt x="783" y="4742"/>
                  <a:pt x="783" y="4765"/>
                </a:cubicBezTo>
                <a:lnTo>
                  <a:pt x="783" y="5173"/>
                </a:lnTo>
                <a:close/>
                <a:moveTo>
                  <a:pt x="783" y="4357"/>
                </a:moveTo>
                <a:cubicBezTo>
                  <a:pt x="783" y="4369"/>
                  <a:pt x="779" y="4380"/>
                  <a:pt x="770" y="4388"/>
                </a:cubicBezTo>
                <a:cubicBezTo>
                  <a:pt x="762" y="4397"/>
                  <a:pt x="751" y="4401"/>
                  <a:pt x="739" y="4401"/>
                </a:cubicBezTo>
                <a:lnTo>
                  <a:pt x="739" y="4401"/>
                </a:lnTo>
                <a:lnTo>
                  <a:pt x="603" y="4400"/>
                </a:lnTo>
                <a:cubicBezTo>
                  <a:pt x="579" y="4400"/>
                  <a:pt x="559" y="4380"/>
                  <a:pt x="559" y="4356"/>
                </a:cubicBezTo>
                <a:lnTo>
                  <a:pt x="559" y="3961"/>
                </a:lnTo>
                <a:cubicBezTo>
                  <a:pt x="559" y="3938"/>
                  <a:pt x="577" y="3919"/>
                  <a:pt x="600" y="3917"/>
                </a:cubicBezTo>
                <a:lnTo>
                  <a:pt x="736" y="3906"/>
                </a:lnTo>
                <a:cubicBezTo>
                  <a:pt x="748" y="3904"/>
                  <a:pt x="760" y="3909"/>
                  <a:pt x="769" y="3917"/>
                </a:cubicBezTo>
                <a:cubicBezTo>
                  <a:pt x="778" y="3925"/>
                  <a:pt x="783" y="3937"/>
                  <a:pt x="783" y="3949"/>
                </a:cubicBezTo>
                <a:lnTo>
                  <a:pt x="783" y="4357"/>
                </a:lnTo>
                <a:close/>
                <a:moveTo>
                  <a:pt x="783" y="3542"/>
                </a:moveTo>
                <a:cubicBezTo>
                  <a:pt x="783" y="3563"/>
                  <a:pt x="768" y="3581"/>
                  <a:pt x="747" y="3585"/>
                </a:cubicBezTo>
                <a:lnTo>
                  <a:pt x="611" y="3608"/>
                </a:lnTo>
                <a:cubicBezTo>
                  <a:pt x="608" y="3609"/>
                  <a:pt x="606" y="3609"/>
                  <a:pt x="603" y="3609"/>
                </a:cubicBezTo>
                <a:cubicBezTo>
                  <a:pt x="593" y="3609"/>
                  <a:pt x="583" y="3605"/>
                  <a:pt x="575" y="3599"/>
                </a:cubicBezTo>
                <a:cubicBezTo>
                  <a:pt x="565" y="3590"/>
                  <a:pt x="559" y="3578"/>
                  <a:pt x="559" y="3565"/>
                </a:cubicBezTo>
                <a:lnTo>
                  <a:pt x="559" y="3169"/>
                </a:lnTo>
                <a:cubicBezTo>
                  <a:pt x="559" y="3149"/>
                  <a:pt x="573" y="3132"/>
                  <a:pt x="592" y="3127"/>
                </a:cubicBezTo>
                <a:lnTo>
                  <a:pt x="728" y="3091"/>
                </a:lnTo>
                <a:cubicBezTo>
                  <a:pt x="741" y="3088"/>
                  <a:pt x="755" y="3090"/>
                  <a:pt x="766" y="3099"/>
                </a:cubicBezTo>
                <a:cubicBezTo>
                  <a:pt x="777" y="3107"/>
                  <a:pt x="783" y="3120"/>
                  <a:pt x="783" y="3134"/>
                </a:cubicBezTo>
                <a:lnTo>
                  <a:pt x="783" y="3542"/>
                </a:lnTo>
                <a:lnTo>
                  <a:pt x="783" y="3542"/>
                </a:lnTo>
                <a:close/>
                <a:moveTo>
                  <a:pt x="783" y="2726"/>
                </a:moveTo>
                <a:cubicBezTo>
                  <a:pt x="783" y="2745"/>
                  <a:pt x="772" y="2761"/>
                  <a:pt x="754" y="2768"/>
                </a:cubicBezTo>
                <a:lnTo>
                  <a:pt x="618" y="2816"/>
                </a:lnTo>
                <a:cubicBezTo>
                  <a:pt x="613" y="2817"/>
                  <a:pt x="608" y="2818"/>
                  <a:pt x="603" y="2818"/>
                </a:cubicBezTo>
                <a:cubicBezTo>
                  <a:pt x="594" y="2818"/>
                  <a:pt x="586" y="2816"/>
                  <a:pt x="578" y="2810"/>
                </a:cubicBezTo>
                <a:cubicBezTo>
                  <a:pt x="566" y="2802"/>
                  <a:pt x="559" y="2788"/>
                  <a:pt x="559" y="2774"/>
                </a:cubicBezTo>
                <a:lnTo>
                  <a:pt x="559" y="2379"/>
                </a:lnTo>
                <a:cubicBezTo>
                  <a:pt x="559" y="2361"/>
                  <a:pt x="570" y="2345"/>
                  <a:pt x="586" y="2338"/>
                </a:cubicBezTo>
                <a:lnTo>
                  <a:pt x="721" y="2278"/>
                </a:lnTo>
                <a:cubicBezTo>
                  <a:pt x="735" y="2272"/>
                  <a:pt x="751" y="2273"/>
                  <a:pt x="763" y="2281"/>
                </a:cubicBezTo>
                <a:cubicBezTo>
                  <a:pt x="776" y="2290"/>
                  <a:pt x="783" y="2304"/>
                  <a:pt x="783" y="2318"/>
                </a:cubicBezTo>
                <a:lnTo>
                  <a:pt x="783" y="2726"/>
                </a:lnTo>
                <a:close/>
                <a:moveTo>
                  <a:pt x="783" y="1911"/>
                </a:moveTo>
                <a:cubicBezTo>
                  <a:pt x="783" y="1927"/>
                  <a:pt x="775" y="1942"/>
                  <a:pt x="760" y="1950"/>
                </a:cubicBezTo>
                <a:lnTo>
                  <a:pt x="624" y="2022"/>
                </a:lnTo>
                <a:cubicBezTo>
                  <a:pt x="618" y="2025"/>
                  <a:pt x="611" y="2027"/>
                  <a:pt x="604" y="2027"/>
                </a:cubicBezTo>
                <a:cubicBezTo>
                  <a:pt x="596" y="2027"/>
                  <a:pt x="588" y="2025"/>
                  <a:pt x="581" y="2021"/>
                </a:cubicBezTo>
                <a:cubicBezTo>
                  <a:pt x="568" y="2013"/>
                  <a:pt x="559" y="1999"/>
                  <a:pt x="559" y="1983"/>
                </a:cubicBezTo>
                <a:lnTo>
                  <a:pt x="559" y="1588"/>
                </a:lnTo>
                <a:cubicBezTo>
                  <a:pt x="559" y="1573"/>
                  <a:pt x="567" y="1558"/>
                  <a:pt x="580" y="1550"/>
                </a:cubicBezTo>
                <a:lnTo>
                  <a:pt x="716" y="1466"/>
                </a:lnTo>
                <a:cubicBezTo>
                  <a:pt x="730" y="1457"/>
                  <a:pt x="747" y="1457"/>
                  <a:pt x="761" y="1464"/>
                </a:cubicBezTo>
                <a:cubicBezTo>
                  <a:pt x="775" y="1472"/>
                  <a:pt x="783" y="1487"/>
                  <a:pt x="783" y="1503"/>
                </a:cubicBezTo>
                <a:lnTo>
                  <a:pt x="783" y="1911"/>
                </a:lnTo>
                <a:close/>
                <a:moveTo>
                  <a:pt x="1247" y="6158"/>
                </a:moveTo>
                <a:cubicBezTo>
                  <a:pt x="1247" y="6173"/>
                  <a:pt x="1240" y="6187"/>
                  <a:pt x="1228" y="6195"/>
                </a:cubicBezTo>
                <a:cubicBezTo>
                  <a:pt x="1221" y="6200"/>
                  <a:pt x="1212" y="6203"/>
                  <a:pt x="1203" y="6203"/>
                </a:cubicBezTo>
                <a:cubicBezTo>
                  <a:pt x="1198" y="6203"/>
                  <a:pt x="1193" y="6202"/>
                  <a:pt x="1188" y="6200"/>
                </a:cubicBezTo>
                <a:lnTo>
                  <a:pt x="1023" y="6139"/>
                </a:lnTo>
                <a:cubicBezTo>
                  <a:pt x="1006" y="6133"/>
                  <a:pt x="994" y="6116"/>
                  <a:pt x="994" y="6098"/>
                </a:cubicBezTo>
                <a:lnTo>
                  <a:pt x="994" y="5663"/>
                </a:lnTo>
                <a:cubicBezTo>
                  <a:pt x="994" y="5650"/>
                  <a:pt x="1001" y="5637"/>
                  <a:pt x="1011" y="5628"/>
                </a:cubicBezTo>
                <a:cubicBezTo>
                  <a:pt x="1022" y="5620"/>
                  <a:pt x="1037" y="5617"/>
                  <a:pt x="1050" y="5621"/>
                </a:cubicBezTo>
                <a:lnTo>
                  <a:pt x="1215" y="5667"/>
                </a:lnTo>
                <a:cubicBezTo>
                  <a:pt x="1234" y="5672"/>
                  <a:pt x="1247" y="5689"/>
                  <a:pt x="1247" y="5709"/>
                </a:cubicBezTo>
                <a:lnTo>
                  <a:pt x="1247" y="6158"/>
                </a:lnTo>
                <a:lnTo>
                  <a:pt x="1247" y="6158"/>
                </a:lnTo>
                <a:close/>
                <a:moveTo>
                  <a:pt x="1247" y="5260"/>
                </a:moveTo>
                <a:cubicBezTo>
                  <a:pt x="1247" y="5273"/>
                  <a:pt x="1241" y="5285"/>
                  <a:pt x="1231" y="5294"/>
                </a:cubicBezTo>
                <a:cubicBezTo>
                  <a:pt x="1223" y="5300"/>
                  <a:pt x="1213" y="5304"/>
                  <a:pt x="1203" y="5304"/>
                </a:cubicBezTo>
                <a:cubicBezTo>
                  <a:pt x="1200" y="5304"/>
                  <a:pt x="1197" y="5303"/>
                  <a:pt x="1195" y="5303"/>
                </a:cubicBezTo>
                <a:lnTo>
                  <a:pt x="1030" y="5272"/>
                </a:lnTo>
                <a:cubicBezTo>
                  <a:pt x="1009" y="5268"/>
                  <a:pt x="994" y="5250"/>
                  <a:pt x="994" y="5229"/>
                </a:cubicBezTo>
                <a:lnTo>
                  <a:pt x="994" y="4794"/>
                </a:lnTo>
                <a:cubicBezTo>
                  <a:pt x="994" y="4782"/>
                  <a:pt x="999" y="4770"/>
                  <a:pt x="1008" y="4761"/>
                </a:cubicBezTo>
                <a:cubicBezTo>
                  <a:pt x="1018" y="4753"/>
                  <a:pt x="1030" y="4749"/>
                  <a:pt x="1042" y="4750"/>
                </a:cubicBezTo>
                <a:lnTo>
                  <a:pt x="1207" y="4766"/>
                </a:lnTo>
                <a:cubicBezTo>
                  <a:pt x="1230" y="4769"/>
                  <a:pt x="1247" y="4787"/>
                  <a:pt x="1247" y="4810"/>
                </a:cubicBezTo>
                <a:lnTo>
                  <a:pt x="1247" y="5260"/>
                </a:lnTo>
                <a:lnTo>
                  <a:pt x="1247" y="5260"/>
                </a:lnTo>
                <a:close/>
                <a:moveTo>
                  <a:pt x="1247" y="4361"/>
                </a:moveTo>
                <a:cubicBezTo>
                  <a:pt x="1247" y="4372"/>
                  <a:pt x="1242" y="4384"/>
                  <a:pt x="1234" y="4392"/>
                </a:cubicBezTo>
                <a:cubicBezTo>
                  <a:pt x="1226" y="4400"/>
                  <a:pt x="1214" y="4405"/>
                  <a:pt x="1203" y="4405"/>
                </a:cubicBezTo>
                <a:lnTo>
                  <a:pt x="1203" y="4405"/>
                </a:lnTo>
                <a:lnTo>
                  <a:pt x="1038" y="4403"/>
                </a:lnTo>
                <a:cubicBezTo>
                  <a:pt x="1014" y="4403"/>
                  <a:pt x="994" y="4384"/>
                  <a:pt x="994" y="4359"/>
                </a:cubicBezTo>
                <a:lnTo>
                  <a:pt x="994" y="3924"/>
                </a:lnTo>
                <a:cubicBezTo>
                  <a:pt x="994" y="3901"/>
                  <a:pt x="1012" y="3882"/>
                  <a:pt x="1035" y="3881"/>
                </a:cubicBezTo>
                <a:lnTo>
                  <a:pt x="1199" y="3867"/>
                </a:lnTo>
                <a:cubicBezTo>
                  <a:pt x="1212" y="3866"/>
                  <a:pt x="1224" y="3870"/>
                  <a:pt x="1233" y="3878"/>
                </a:cubicBezTo>
                <a:cubicBezTo>
                  <a:pt x="1242" y="3887"/>
                  <a:pt x="1247" y="3898"/>
                  <a:pt x="1247" y="3911"/>
                </a:cubicBezTo>
                <a:lnTo>
                  <a:pt x="1247" y="4360"/>
                </a:lnTo>
                <a:lnTo>
                  <a:pt x="1247" y="4360"/>
                </a:lnTo>
                <a:lnTo>
                  <a:pt x="1247" y="4361"/>
                </a:lnTo>
                <a:close/>
                <a:moveTo>
                  <a:pt x="1247" y="3462"/>
                </a:moveTo>
                <a:cubicBezTo>
                  <a:pt x="1247" y="3483"/>
                  <a:pt x="1231" y="3501"/>
                  <a:pt x="1210" y="3505"/>
                </a:cubicBezTo>
                <a:lnTo>
                  <a:pt x="1046" y="3534"/>
                </a:lnTo>
                <a:cubicBezTo>
                  <a:pt x="1043" y="3534"/>
                  <a:pt x="1041" y="3534"/>
                  <a:pt x="1038" y="3534"/>
                </a:cubicBezTo>
                <a:cubicBezTo>
                  <a:pt x="1028" y="3534"/>
                  <a:pt x="1018" y="3531"/>
                  <a:pt x="1010" y="3524"/>
                </a:cubicBezTo>
                <a:cubicBezTo>
                  <a:pt x="1000" y="3515"/>
                  <a:pt x="994" y="3503"/>
                  <a:pt x="994" y="3490"/>
                </a:cubicBezTo>
                <a:lnTo>
                  <a:pt x="994" y="3056"/>
                </a:lnTo>
                <a:cubicBezTo>
                  <a:pt x="994" y="3036"/>
                  <a:pt x="1007" y="3018"/>
                  <a:pt x="1027" y="3013"/>
                </a:cubicBezTo>
                <a:lnTo>
                  <a:pt x="1191" y="2970"/>
                </a:lnTo>
                <a:cubicBezTo>
                  <a:pt x="1205" y="2966"/>
                  <a:pt x="1219" y="2969"/>
                  <a:pt x="1230" y="2977"/>
                </a:cubicBezTo>
                <a:cubicBezTo>
                  <a:pt x="1240" y="2986"/>
                  <a:pt x="1247" y="2999"/>
                  <a:pt x="1247" y="3012"/>
                </a:cubicBezTo>
                <a:lnTo>
                  <a:pt x="1247" y="3462"/>
                </a:lnTo>
                <a:lnTo>
                  <a:pt x="1247" y="3462"/>
                </a:lnTo>
                <a:close/>
                <a:moveTo>
                  <a:pt x="1247" y="2563"/>
                </a:moveTo>
                <a:cubicBezTo>
                  <a:pt x="1247" y="2581"/>
                  <a:pt x="1235" y="2598"/>
                  <a:pt x="1218" y="2604"/>
                </a:cubicBezTo>
                <a:lnTo>
                  <a:pt x="1053" y="2662"/>
                </a:lnTo>
                <a:cubicBezTo>
                  <a:pt x="1048" y="2664"/>
                  <a:pt x="1043" y="2665"/>
                  <a:pt x="1038" y="2665"/>
                </a:cubicBezTo>
                <a:cubicBezTo>
                  <a:pt x="1029" y="2665"/>
                  <a:pt x="1020" y="2662"/>
                  <a:pt x="1013" y="2657"/>
                </a:cubicBezTo>
                <a:cubicBezTo>
                  <a:pt x="1001" y="2648"/>
                  <a:pt x="994" y="2635"/>
                  <a:pt x="994" y="2621"/>
                </a:cubicBezTo>
                <a:lnTo>
                  <a:pt x="994" y="2186"/>
                </a:lnTo>
                <a:cubicBezTo>
                  <a:pt x="994" y="2168"/>
                  <a:pt x="1004" y="2153"/>
                  <a:pt x="1020" y="2146"/>
                </a:cubicBezTo>
                <a:lnTo>
                  <a:pt x="1185" y="2073"/>
                </a:lnTo>
                <a:cubicBezTo>
                  <a:pt x="1199" y="2067"/>
                  <a:pt x="1214" y="2068"/>
                  <a:pt x="1227" y="2076"/>
                </a:cubicBezTo>
                <a:cubicBezTo>
                  <a:pt x="1239" y="2084"/>
                  <a:pt x="1247" y="2098"/>
                  <a:pt x="1247" y="2113"/>
                </a:cubicBezTo>
                <a:lnTo>
                  <a:pt x="1247" y="2563"/>
                </a:lnTo>
                <a:close/>
                <a:moveTo>
                  <a:pt x="1247" y="1664"/>
                </a:moveTo>
                <a:cubicBezTo>
                  <a:pt x="1247" y="1680"/>
                  <a:pt x="1238" y="1695"/>
                  <a:pt x="1224" y="1702"/>
                </a:cubicBezTo>
                <a:lnTo>
                  <a:pt x="1059" y="1790"/>
                </a:lnTo>
                <a:cubicBezTo>
                  <a:pt x="1052" y="1794"/>
                  <a:pt x="1045" y="1795"/>
                  <a:pt x="1038" y="1795"/>
                </a:cubicBezTo>
                <a:cubicBezTo>
                  <a:pt x="1030" y="1795"/>
                  <a:pt x="1022" y="1793"/>
                  <a:pt x="1015" y="1789"/>
                </a:cubicBezTo>
                <a:cubicBezTo>
                  <a:pt x="1002" y="1781"/>
                  <a:pt x="994" y="1767"/>
                  <a:pt x="994" y="1751"/>
                </a:cubicBezTo>
                <a:lnTo>
                  <a:pt x="994" y="1317"/>
                </a:lnTo>
                <a:cubicBezTo>
                  <a:pt x="994" y="1301"/>
                  <a:pt x="1002" y="1287"/>
                  <a:pt x="1015" y="1279"/>
                </a:cubicBezTo>
                <a:lnTo>
                  <a:pt x="1179" y="1177"/>
                </a:lnTo>
                <a:cubicBezTo>
                  <a:pt x="1193" y="1168"/>
                  <a:pt x="1210" y="1168"/>
                  <a:pt x="1224" y="1176"/>
                </a:cubicBezTo>
                <a:cubicBezTo>
                  <a:pt x="1238" y="1183"/>
                  <a:pt x="1247" y="1198"/>
                  <a:pt x="1247" y="1214"/>
                </a:cubicBezTo>
                <a:lnTo>
                  <a:pt x="1247" y="1664"/>
                </a:lnTo>
                <a:close/>
                <a:moveTo>
                  <a:pt x="1816" y="6368"/>
                </a:moveTo>
                <a:cubicBezTo>
                  <a:pt x="1816" y="6382"/>
                  <a:pt x="1809" y="6396"/>
                  <a:pt x="1797" y="6404"/>
                </a:cubicBezTo>
                <a:cubicBezTo>
                  <a:pt x="1790" y="6409"/>
                  <a:pt x="1781" y="6412"/>
                  <a:pt x="1772" y="6412"/>
                </a:cubicBezTo>
                <a:cubicBezTo>
                  <a:pt x="1767" y="6412"/>
                  <a:pt x="1762" y="6411"/>
                  <a:pt x="1757" y="6409"/>
                </a:cubicBezTo>
                <a:lnTo>
                  <a:pt x="1553" y="6334"/>
                </a:lnTo>
                <a:cubicBezTo>
                  <a:pt x="1536" y="6328"/>
                  <a:pt x="1524" y="6311"/>
                  <a:pt x="1524" y="6293"/>
                </a:cubicBezTo>
                <a:lnTo>
                  <a:pt x="1524" y="5811"/>
                </a:lnTo>
                <a:cubicBezTo>
                  <a:pt x="1524" y="5797"/>
                  <a:pt x="1531" y="5784"/>
                  <a:pt x="1542" y="5775"/>
                </a:cubicBezTo>
                <a:cubicBezTo>
                  <a:pt x="1553" y="5767"/>
                  <a:pt x="1567" y="5765"/>
                  <a:pt x="1580" y="5768"/>
                </a:cubicBezTo>
                <a:lnTo>
                  <a:pt x="1784" y="5825"/>
                </a:lnTo>
                <a:cubicBezTo>
                  <a:pt x="1803" y="5830"/>
                  <a:pt x="1816" y="5847"/>
                  <a:pt x="1816" y="5867"/>
                </a:cubicBezTo>
                <a:lnTo>
                  <a:pt x="1816" y="6368"/>
                </a:lnTo>
                <a:lnTo>
                  <a:pt x="1816" y="6368"/>
                </a:lnTo>
                <a:close/>
                <a:moveTo>
                  <a:pt x="1816" y="5366"/>
                </a:moveTo>
                <a:cubicBezTo>
                  <a:pt x="1816" y="5380"/>
                  <a:pt x="1810" y="5392"/>
                  <a:pt x="1800" y="5400"/>
                </a:cubicBezTo>
                <a:cubicBezTo>
                  <a:pt x="1792" y="5407"/>
                  <a:pt x="1782" y="5410"/>
                  <a:pt x="1772" y="5410"/>
                </a:cubicBezTo>
                <a:cubicBezTo>
                  <a:pt x="1769" y="5410"/>
                  <a:pt x="1767" y="5410"/>
                  <a:pt x="1764" y="5410"/>
                </a:cubicBezTo>
                <a:lnTo>
                  <a:pt x="1560" y="5371"/>
                </a:lnTo>
                <a:cubicBezTo>
                  <a:pt x="1539" y="5368"/>
                  <a:pt x="1524" y="5349"/>
                  <a:pt x="1524" y="5328"/>
                </a:cubicBezTo>
                <a:lnTo>
                  <a:pt x="1524" y="4846"/>
                </a:lnTo>
                <a:cubicBezTo>
                  <a:pt x="1524" y="4833"/>
                  <a:pt x="1529" y="4821"/>
                  <a:pt x="1539" y="4813"/>
                </a:cubicBezTo>
                <a:cubicBezTo>
                  <a:pt x="1548" y="4805"/>
                  <a:pt x="1560" y="4801"/>
                  <a:pt x="1573" y="4802"/>
                </a:cubicBezTo>
                <a:lnTo>
                  <a:pt x="1776" y="4822"/>
                </a:lnTo>
                <a:cubicBezTo>
                  <a:pt x="1799" y="4824"/>
                  <a:pt x="1816" y="4843"/>
                  <a:pt x="1816" y="4866"/>
                </a:cubicBezTo>
                <a:lnTo>
                  <a:pt x="1816" y="5366"/>
                </a:lnTo>
                <a:lnTo>
                  <a:pt x="1816" y="5366"/>
                </a:lnTo>
                <a:close/>
                <a:moveTo>
                  <a:pt x="1816" y="4365"/>
                </a:moveTo>
                <a:cubicBezTo>
                  <a:pt x="1816" y="4377"/>
                  <a:pt x="1812" y="4388"/>
                  <a:pt x="1803" y="4396"/>
                </a:cubicBezTo>
                <a:cubicBezTo>
                  <a:pt x="1795" y="4404"/>
                  <a:pt x="1784" y="4409"/>
                  <a:pt x="1772" y="4409"/>
                </a:cubicBezTo>
                <a:lnTo>
                  <a:pt x="1772" y="4409"/>
                </a:lnTo>
                <a:lnTo>
                  <a:pt x="1568" y="4407"/>
                </a:lnTo>
                <a:cubicBezTo>
                  <a:pt x="1544" y="4407"/>
                  <a:pt x="1524" y="4388"/>
                  <a:pt x="1524" y="4363"/>
                </a:cubicBezTo>
                <a:lnTo>
                  <a:pt x="1524" y="3881"/>
                </a:lnTo>
                <a:cubicBezTo>
                  <a:pt x="1524" y="3858"/>
                  <a:pt x="1542" y="3839"/>
                  <a:pt x="1565" y="3837"/>
                </a:cubicBezTo>
                <a:lnTo>
                  <a:pt x="1768" y="3820"/>
                </a:lnTo>
                <a:cubicBezTo>
                  <a:pt x="1781" y="3819"/>
                  <a:pt x="1793" y="3823"/>
                  <a:pt x="1802" y="3831"/>
                </a:cubicBezTo>
                <a:cubicBezTo>
                  <a:pt x="1811" y="3840"/>
                  <a:pt x="1816" y="3851"/>
                  <a:pt x="1816" y="3864"/>
                </a:cubicBezTo>
                <a:lnTo>
                  <a:pt x="1816" y="4365"/>
                </a:lnTo>
                <a:lnTo>
                  <a:pt x="1816" y="4365"/>
                </a:lnTo>
                <a:close/>
                <a:moveTo>
                  <a:pt x="1816" y="3363"/>
                </a:moveTo>
                <a:cubicBezTo>
                  <a:pt x="1816" y="3385"/>
                  <a:pt x="1801" y="3403"/>
                  <a:pt x="1779" y="3407"/>
                </a:cubicBezTo>
                <a:lnTo>
                  <a:pt x="1576" y="3442"/>
                </a:lnTo>
                <a:cubicBezTo>
                  <a:pt x="1573" y="3442"/>
                  <a:pt x="1571" y="3443"/>
                  <a:pt x="1568" y="3443"/>
                </a:cubicBezTo>
                <a:cubicBezTo>
                  <a:pt x="1558" y="3443"/>
                  <a:pt x="1548" y="3439"/>
                  <a:pt x="1540" y="3432"/>
                </a:cubicBezTo>
                <a:cubicBezTo>
                  <a:pt x="1530" y="3424"/>
                  <a:pt x="1524" y="3412"/>
                  <a:pt x="1524" y="3399"/>
                </a:cubicBezTo>
                <a:lnTo>
                  <a:pt x="1524" y="2916"/>
                </a:lnTo>
                <a:cubicBezTo>
                  <a:pt x="1524" y="2896"/>
                  <a:pt x="1538" y="2879"/>
                  <a:pt x="1557" y="2873"/>
                </a:cubicBezTo>
                <a:lnTo>
                  <a:pt x="1761" y="2820"/>
                </a:lnTo>
                <a:cubicBezTo>
                  <a:pt x="1774" y="2817"/>
                  <a:pt x="1788" y="2819"/>
                  <a:pt x="1799" y="2828"/>
                </a:cubicBezTo>
                <a:cubicBezTo>
                  <a:pt x="1810" y="2836"/>
                  <a:pt x="1816" y="2849"/>
                  <a:pt x="1816" y="2863"/>
                </a:cubicBezTo>
                <a:lnTo>
                  <a:pt x="1816" y="3363"/>
                </a:lnTo>
                <a:lnTo>
                  <a:pt x="1816" y="3363"/>
                </a:lnTo>
                <a:close/>
                <a:moveTo>
                  <a:pt x="1816" y="2362"/>
                </a:moveTo>
                <a:cubicBezTo>
                  <a:pt x="1816" y="2380"/>
                  <a:pt x="1804" y="2397"/>
                  <a:pt x="1787" y="2403"/>
                </a:cubicBezTo>
                <a:lnTo>
                  <a:pt x="1583" y="2475"/>
                </a:lnTo>
                <a:cubicBezTo>
                  <a:pt x="1578" y="2477"/>
                  <a:pt x="1573" y="2478"/>
                  <a:pt x="1568" y="2478"/>
                </a:cubicBezTo>
                <a:cubicBezTo>
                  <a:pt x="1559" y="2478"/>
                  <a:pt x="1551" y="2475"/>
                  <a:pt x="1543" y="2470"/>
                </a:cubicBezTo>
                <a:cubicBezTo>
                  <a:pt x="1531" y="2461"/>
                  <a:pt x="1524" y="2448"/>
                  <a:pt x="1524" y="2434"/>
                </a:cubicBezTo>
                <a:lnTo>
                  <a:pt x="1524" y="1951"/>
                </a:lnTo>
                <a:cubicBezTo>
                  <a:pt x="1524" y="1934"/>
                  <a:pt x="1535" y="1918"/>
                  <a:pt x="1551" y="1911"/>
                </a:cubicBezTo>
                <a:lnTo>
                  <a:pt x="1754" y="1821"/>
                </a:lnTo>
                <a:cubicBezTo>
                  <a:pt x="1768" y="1815"/>
                  <a:pt x="1784" y="1816"/>
                  <a:pt x="1796" y="1824"/>
                </a:cubicBezTo>
                <a:cubicBezTo>
                  <a:pt x="1809" y="1832"/>
                  <a:pt x="1816" y="1846"/>
                  <a:pt x="1816" y="1861"/>
                </a:cubicBezTo>
                <a:lnTo>
                  <a:pt x="1816" y="2362"/>
                </a:lnTo>
                <a:close/>
                <a:moveTo>
                  <a:pt x="1816" y="1360"/>
                </a:moveTo>
                <a:cubicBezTo>
                  <a:pt x="1816" y="1377"/>
                  <a:pt x="1807" y="1391"/>
                  <a:pt x="1793" y="1399"/>
                </a:cubicBezTo>
                <a:lnTo>
                  <a:pt x="1589" y="1508"/>
                </a:lnTo>
                <a:cubicBezTo>
                  <a:pt x="1583" y="1511"/>
                  <a:pt x="1575" y="1513"/>
                  <a:pt x="1568" y="1513"/>
                </a:cubicBezTo>
                <a:cubicBezTo>
                  <a:pt x="1560" y="1513"/>
                  <a:pt x="1553" y="1511"/>
                  <a:pt x="1546" y="1506"/>
                </a:cubicBezTo>
                <a:cubicBezTo>
                  <a:pt x="1532" y="1498"/>
                  <a:pt x="1524" y="1484"/>
                  <a:pt x="1524" y="1469"/>
                </a:cubicBezTo>
                <a:lnTo>
                  <a:pt x="1524" y="986"/>
                </a:lnTo>
                <a:cubicBezTo>
                  <a:pt x="1524" y="971"/>
                  <a:pt x="1532" y="957"/>
                  <a:pt x="1545" y="949"/>
                </a:cubicBezTo>
                <a:lnTo>
                  <a:pt x="1749" y="822"/>
                </a:lnTo>
                <a:cubicBezTo>
                  <a:pt x="1762" y="813"/>
                  <a:pt x="1779" y="813"/>
                  <a:pt x="1793" y="821"/>
                </a:cubicBezTo>
                <a:cubicBezTo>
                  <a:pt x="1807" y="829"/>
                  <a:pt x="1816" y="843"/>
                  <a:pt x="1816" y="859"/>
                </a:cubicBezTo>
                <a:lnTo>
                  <a:pt x="1816" y="1360"/>
                </a:lnTo>
                <a:lnTo>
                  <a:pt x="1816" y="1360"/>
                </a:lnTo>
                <a:close/>
                <a:moveTo>
                  <a:pt x="2898" y="6353"/>
                </a:moveTo>
                <a:cubicBezTo>
                  <a:pt x="2898" y="6375"/>
                  <a:pt x="2882" y="6393"/>
                  <a:pt x="2861" y="6397"/>
                </a:cubicBezTo>
                <a:lnTo>
                  <a:pt x="2391" y="6476"/>
                </a:lnTo>
                <a:cubicBezTo>
                  <a:pt x="2389" y="6477"/>
                  <a:pt x="2386" y="6477"/>
                  <a:pt x="2384" y="6477"/>
                </a:cubicBezTo>
                <a:cubicBezTo>
                  <a:pt x="2374" y="6477"/>
                  <a:pt x="2363" y="6473"/>
                  <a:pt x="2355" y="6466"/>
                </a:cubicBezTo>
                <a:cubicBezTo>
                  <a:pt x="2345" y="6458"/>
                  <a:pt x="2340" y="6446"/>
                  <a:pt x="2340" y="6433"/>
                </a:cubicBezTo>
                <a:lnTo>
                  <a:pt x="2340" y="5916"/>
                </a:lnTo>
                <a:cubicBezTo>
                  <a:pt x="2340" y="5894"/>
                  <a:pt x="2356" y="5875"/>
                  <a:pt x="2378" y="5873"/>
                </a:cubicBezTo>
                <a:lnTo>
                  <a:pt x="2848" y="5813"/>
                </a:lnTo>
                <a:cubicBezTo>
                  <a:pt x="2861" y="5811"/>
                  <a:pt x="2873" y="5815"/>
                  <a:pt x="2883" y="5823"/>
                </a:cubicBezTo>
                <a:cubicBezTo>
                  <a:pt x="2893" y="5831"/>
                  <a:pt x="2898" y="5843"/>
                  <a:pt x="2898" y="5856"/>
                </a:cubicBezTo>
                <a:lnTo>
                  <a:pt x="2898" y="6353"/>
                </a:lnTo>
                <a:lnTo>
                  <a:pt x="2898" y="6353"/>
                </a:lnTo>
                <a:close/>
                <a:moveTo>
                  <a:pt x="2898" y="5359"/>
                </a:moveTo>
                <a:cubicBezTo>
                  <a:pt x="2898" y="5382"/>
                  <a:pt x="2881" y="5401"/>
                  <a:pt x="2858" y="5403"/>
                </a:cubicBezTo>
                <a:lnTo>
                  <a:pt x="2388" y="5443"/>
                </a:lnTo>
                <a:cubicBezTo>
                  <a:pt x="2386" y="5443"/>
                  <a:pt x="2385" y="5443"/>
                  <a:pt x="2384" y="5443"/>
                </a:cubicBezTo>
                <a:cubicBezTo>
                  <a:pt x="2373" y="5443"/>
                  <a:pt x="2362" y="5439"/>
                  <a:pt x="2354" y="5432"/>
                </a:cubicBezTo>
                <a:cubicBezTo>
                  <a:pt x="2345" y="5423"/>
                  <a:pt x="2340" y="5412"/>
                  <a:pt x="2340" y="5399"/>
                </a:cubicBezTo>
                <a:lnTo>
                  <a:pt x="2340" y="4887"/>
                </a:lnTo>
                <a:cubicBezTo>
                  <a:pt x="2340" y="4863"/>
                  <a:pt x="2358" y="4844"/>
                  <a:pt x="2382" y="4843"/>
                </a:cubicBezTo>
                <a:lnTo>
                  <a:pt x="2852" y="4821"/>
                </a:lnTo>
                <a:cubicBezTo>
                  <a:pt x="2864" y="4821"/>
                  <a:pt x="2876" y="4825"/>
                  <a:pt x="2884" y="4833"/>
                </a:cubicBezTo>
                <a:cubicBezTo>
                  <a:pt x="2893" y="4842"/>
                  <a:pt x="2898" y="4853"/>
                  <a:pt x="2898" y="4865"/>
                </a:cubicBezTo>
                <a:lnTo>
                  <a:pt x="2898" y="5359"/>
                </a:lnTo>
                <a:lnTo>
                  <a:pt x="2898" y="5359"/>
                </a:lnTo>
                <a:close/>
                <a:moveTo>
                  <a:pt x="2898" y="4365"/>
                </a:moveTo>
                <a:cubicBezTo>
                  <a:pt x="2898" y="4389"/>
                  <a:pt x="2878" y="4409"/>
                  <a:pt x="2854" y="4409"/>
                </a:cubicBezTo>
                <a:lnTo>
                  <a:pt x="2384" y="4410"/>
                </a:lnTo>
                <a:lnTo>
                  <a:pt x="2384" y="4410"/>
                </a:lnTo>
                <a:cubicBezTo>
                  <a:pt x="2372" y="4410"/>
                  <a:pt x="2361" y="4406"/>
                  <a:pt x="2353" y="4398"/>
                </a:cubicBezTo>
                <a:cubicBezTo>
                  <a:pt x="2344" y="4389"/>
                  <a:pt x="2340" y="4378"/>
                  <a:pt x="2340" y="4367"/>
                </a:cubicBezTo>
                <a:lnTo>
                  <a:pt x="2340" y="3850"/>
                </a:lnTo>
                <a:cubicBezTo>
                  <a:pt x="2340" y="3838"/>
                  <a:pt x="2345" y="3826"/>
                  <a:pt x="2353" y="3818"/>
                </a:cubicBezTo>
                <a:cubicBezTo>
                  <a:pt x="2362" y="3810"/>
                  <a:pt x="2374" y="3805"/>
                  <a:pt x="2385" y="3806"/>
                </a:cubicBezTo>
                <a:lnTo>
                  <a:pt x="2856" y="3824"/>
                </a:lnTo>
                <a:cubicBezTo>
                  <a:pt x="2879" y="3824"/>
                  <a:pt x="2898" y="3844"/>
                  <a:pt x="2898" y="3867"/>
                </a:cubicBezTo>
                <a:lnTo>
                  <a:pt x="2898" y="4365"/>
                </a:lnTo>
                <a:close/>
                <a:moveTo>
                  <a:pt x="2898" y="3370"/>
                </a:moveTo>
                <a:cubicBezTo>
                  <a:pt x="2898" y="3382"/>
                  <a:pt x="2893" y="3394"/>
                  <a:pt x="2884" y="3403"/>
                </a:cubicBezTo>
                <a:cubicBezTo>
                  <a:pt x="2876" y="3410"/>
                  <a:pt x="2865" y="3414"/>
                  <a:pt x="2854" y="3414"/>
                </a:cubicBezTo>
                <a:cubicBezTo>
                  <a:pt x="2853" y="3414"/>
                  <a:pt x="2852" y="3414"/>
                  <a:pt x="2850" y="3414"/>
                </a:cubicBezTo>
                <a:lnTo>
                  <a:pt x="2380" y="3377"/>
                </a:lnTo>
                <a:cubicBezTo>
                  <a:pt x="2357" y="3375"/>
                  <a:pt x="2340" y="3356"/>
                  <a:pt x="2340" y="3333"/>
                </a:cubicBezTo>
                <a:lnTo>
                  <a:pt x="2340" y="2816"/>
                </a:lnTo>
                <a:cubicBezTo>
                  <a:pt x="2340" y="2804"/>
                  <a:pt x="2345" y="2792"/>
                  <a:pt x="2355" y="2783"/>
                </a:cubicBezTo>
                <a:cubicBezTo>
                  <a:pt x="2364" y="2775"/>
                  <a:pt x="2377" y="2771"/>
                  <a:pt x="2389" y="2772"/>
                </a:cubicBezTo>
                <a:lnTo>
                  <a:pt x="2859" y="2829"/>
                </a:lnTo>
                <a:cubicBezTo>
                  <a:pt x="2881" y="2832"/>
                  <a:pt x="2898" y="2851"/>
                  <a:pt x="2898" y="2873"/>
                </a:cubicBezTo>
                <a:lnTo>
                  <a:pt x="2898" y="3370"/>
                </a:lnTo>
                <a:lnTo>
                  <a:pt x="2898" y="3370"/>
                </a:lnTo>
                <a:close/>
                <a:moveTo>
                  <a:pt x="2898" y="2376"/>
                </a:moveTo>
                <a:cubicBezTo>
                  <a:pt x="2898" y="2389"/>
                  <a:pt x="2892" y="2401"/>
                  <a:pt x="2882" y="2410"/>
                </a:cubicBezTo>
                <a:cubicBezTo>
                  <a:pt x="2874" y="2416"/>
                  <a:pt x="2864" y="2420"/>
                  <a:pt x="2854" y="2420"/>
                </a:cubicBezTo>
                <a:cubicBezTo>
                  <a:pt x="2851" y="2420"/>
                  <a:pt x="2849" y="2420"/>
                  <a:pt x="2847" y="2420"/>
                </a:cubicBezTo>
                <a:lnTo>
                  <a:pt x="2377" y="2343"/>
                </a:lnTo>
                <a:cubicBezTo>
                  <a:pt x="2355" y="2340"/>
                  <a:pt x="2340" y="2321"/>
                  <a:pt x="2340" y="2300"/>
                </a:cubicBezTo>
                <a:lnTo>
                  <a:pt x="2340" y="1783"/>
                </a:lnTo>
                <a:cubicBezTo>
                  <a:pt x="2340" y="1770"/>
                  <a:pt x="2345" y="1757"/>
                  <a:pt x="2356" y="1749"/>
                </a:cubicBezTo>
                <a:cubicBezTo>
                  <a:pt x="2366" y="1740"/>
                  <a:pt x="2379" y="1737"/>
                  <a:pt x="2393" y="1740"/>
                </a:cubicBezTo>
                <a:lnTo>
                  <a:pt x="2863" y="1836"/>
                </a:lnTo>
                <a:cubicBezTo>
                  <a:pt x="2883" y="1840"/>
                  <a:pt x="2898" y="1858"/>
                  <a:pt x="2898" y="1879"/>
                </a:cubicBezTo>
                <a:lnTo>
                  <a:pt x="2898" y="2376"/>
                </a:lnTo>
                <a:close/>
                <a:moveTo>
                  <a:pt x="2898" y="1382"/>
                </a:moveTo>
                <a:cubicBezTo>
                  <a:pt x="2898" y="1395"/>
                  <a:pt x="2892" y="1408"/>
                  <a:pt x="2881" y="1417"/>
                </a:cubicBezTo>
                <a:cubicBezTo>
                  <a:pt x="2873" y="1423"/>
                  <a:pt x="2863" y="1426"/>
                  <a:pt x="2854" y="1426"/>
                </a:cubicBezTo>
                <a:cubicBezTo>
                  <a:pt x="2850" y="1426"/>
                  <a:pt x="2847" y="1426"/>
                  <a:pt x="2843" y="1425"/>
                </a:cubicBezTo>
                <a:lnTo>
                  <a:pt x="2373" y="1309"/>
                </a:lnTo>
                <a:cubicBezTo>
                  <a:pt x="2354" y="1304"/>
                  <a:pt x="2340" y="1287"/>
                  <a:pt x="2340" y="1266"/>
                </a:cubicBezTo>
                <a:lnTo>
                  <a:pt x="2340" y="750"/>
                </a:lnTo>
                <a:cubicBezTo>
                  <a:pt x="2340" y="736"/>
                  <a:pt x="2346" y="723"/>
                  <a:pt x="2357" y="714"/>
                </a:cubicBezTo>
                <a:cubicBezTo>
                  <a:pt x="2368" y="706"/>
                  <a:pt x="2383" y="703"/>
                  <a:pt x="2396" y="707"/>
                </a:cubicBezTo>
                <a:lnTo>
                  <a:pt x="2866" y="842"/>
                </a:lnTo>
                <a:cubicBezTo>
                  <a:pt x="2885" y="847"/>
                  <a:pt x="2898" y="865"/>
                  <a:pt x="2898" y="885"/>
                </a:cubicBezTo>
                <a:lnTo>
                  <a:pt x="2898" y="1382"/>
                </a:lnTo>
                <a:lnTo>
                  <a:pt x="2898" y="1382"/>
                </a:lnTo>
                <a:close/>
                <a:moveTo>
                  <a:pt x="3739" y="6211"/>
                </a:moveTo>
                <a:cubicBezTo>
                  <a:pt x="3739" y="6232"/>
                  <a:pt x="3724" y="6250"/>
                  <a:pt x="3702" y="6254"/>
                </a:cubicBezTo>
                <a:lnTo>
                  <a:pt x="3297" y="6323"/>
                </a:lnTo>
                <a:cubicBezTo>
                  <a:pt x="3295" y="6323"/>
                  <a:pt x="3292" y="6323"/>
                  <a:pt x="3290" y="6323"/>
                </a:cubicBezTo>
                <a:cubicBezTo>
                  <a:pt x="3279" y="6323"/>
                  <a:pt x="3269" y="6320"/>
                  <a:pt x="3261" y="6313"/>
                </a:cubicBezTo>
                <a:cubicBezTo>
                  <a:pt x="3251" y="6305"/>
                  <a:pt x="3246" y="6292"/>
                  <a:pt x="3246" y="6279"/>
                </a:cubicBezTo>
                <a:lnTo>
                  <a:pt x="3246" y="5800"/>
                </a:lnTo>
                <a:cubicBezTo>
                  <a:pt x="3246" y="5778"/>
                  <a:pt x="3262" y="5759"/>
                  <a:pt x="3284" y="5757"/>
                </a:cubicBezTo>
                <a:lnTo>
                  <a:pt x="3689" y="5705"/>
                </a:lnTo>
                <a:cubicBezTo>
                  <a:pt x="3702" y="5703"/>
                  <a:pt x="3714" y="5707"/>
                  <a:pt x="3724" y="5715"/>
                </a:cubicBezTo>
                <a:cubicBezTo>
                  <a:pt x="3733" y="5724"/>
                  <a:pt x="3739" y="5736"/>
                  <a:pt x="3739" y="5748"/>
                </a:cubicBezTo>
                <a:lnTo>
                  <a:pt x="3739" y="6211"/>
                </a:lnTo>
                <a:lnTo>
                  <a:pt x="3739" y="6211"/>
                </a:lnTo>
                <a:close/>
                <a:moveTo>
                  <a:pt x="3739" y="5286"/>
                </a:moveTo>
                <a:cubicBezTo>
                  <a:pt x="3739" y="5309"/>
                  <a:pt x="3722" y="5328"/>
                  <a:pt x="3699" y="5330"/>
                </a:cubicBezTo>
                <a:lnTo>
                  <a:pt x="3294" y="5365"/>
                </a:lnTo>
                <a:cubicBezTo>
                  <a:pt x="3292" y="5365"/>
                  <a:pt x="3291" y="5365"/>
                  <a:pt x="3290" y="5365"/>
                </a:cubicBezTo>
                <a:cubicBezTo>
                  <a:pt x="3279" y="5365"/>
                  <a:pt x="3268" y="5361"/>
                  <a:pt x="3260" y="5354"/>
                </a:cubicBezTo>
                <a:cubicBezTo>
                  <a:pt x="3251" y="5345"/>
                  <a:pt x="3246" y="5334"/>
                  <a:pt x="3246" y="5321"/>
                </a:cubicBezTo>
                <a:lnTo>
                  <a:pt x="3246" y="4842"/>
                </a:lnTo>
                <a:cubicBezTo>
                  <a:pt x="3246" y="4819"/>
                  <a:pt x="3264" y="4799"/>
                  <a:pt x="3288" y="4798"/>
                </a:cubicBezTo>
                <a:lnTo>
                  <a:pt x="3693" y="4780"/>
                </a:lnTo>
                <a:cubicBezTo>
                  <a:pt x="3705" y="4779"/>
                  <a:pt x="3717" y="4784"/>
                  <a:pt x="3725" y="4792"/>
                </a:cubicBezTo>
                <a:cubicBezTo>
                  <a:pt x="3734" y="4801"/>
                  <a:pt x="3739" y="4812"/>
                  <a:pt x="3739" y="4824"/>
                </a:cubicBezTo>
                <a:lnTo>
                  <a:pt x="3739" y="5286"/>
                </a:lnTo>
                <a:close/>
                <a:moveTo>
                  <a:pt x="3739" y="4362"/>
                </a:moveTo>
                <a:cubicBezTo>
                  <a:pt x="3739" y="4386"/>
                  <a:pt x="3719" y="4406"/>
                  <a:pt x="3695" y="4406"/>
                </a:cubicBezTo>
                <a:lnTo>
                  <a:pt x="3290" y="4407"/>
                </a:lnTo>
                <a:lnTo>
                  <a:pt x="3290" y="4407"/>
                </a:lnTo>
                <a:cubicBezTo>
                  <a:pt x="3278" y="4407"/>
                  <a:pt x="3267" y="4403"/>
                  <a:pt x="3259" y="4394"/>
                </a:cubicBezTo>
                <a:cubicBezTo>
                  <a:pt x="3250" y="4386"/>
                  <a:pt x="3246" y="4375"/>
                  <a:pt x="3246" y="4363"/>
                </a:cubicBezTo>
                <a:lnTo>
                  <a:pt x="3246" y="3884"/>
                </a:lnTo>
                <a:cubicBezTo>
                  <a:pt x="3246" y="3872"/>
                  <a:pt x="3250" y="3860"/>
                  <a:pt x="3259" y="3852"/>
                </a:cubicBezTo>
                <a:cubicBezTo>
                  <a:pt x="3268" y="3844"/>
                  <a:pt x="3279" y="3839"/>
                  <a:pt x="3291" y="3840"/>
                </a:cubicBezTo>
                <a:lnTo>
                  <a:pt x="3696" y="3855"/>
                </a:lnTo>
                <a:cubicBezTo>
                  <a:pt x="3720" y="3856"/>
                  <a:pt x="3739" y="3876"/>
                  <a:pt x="3739" y="3900"/>
                </a:cubicBezTo>
                <a:lnTo>
                  <a:pt x="3739" y="4362"/>
                </a:lnTo>
                <a:lnTo>
                  <a:pt x="3739" y="4362"/>
                </a:lnTo>
                <a:close/>
                <a:moveTo>
                  <a:pt x="3739" y="3437"/>
                </a:moveTo>
                <a:cubicBezTo>
                  <a:pt x="3739" y="3449"/>
                  <a:pt x="3734" y="3461"/>
                  <a:pt x="3725" y="3469"/>
                </a:cubicBezTo>
                <a:cubicBezTo>
                  <a:pt x="3717" y="3477"/>
                  <a:pt x="3706" y="3481"/>
                  <a:pt x="3695" y="3481"/>
                </a:cubicBezTo>
                <a:cubicBezTo>
                  <a:pt x="3694" y="3481"/>
                  <a:pt x="3693" y="3481"/>
                  <a:pt x="3691" y="3481"/>
                </a:cubicBezTo>
                <a:lnTo>
                  <a:pt x="3286" y="3449"/>
                </a:lnTo>
                <a:cubicBezTo>
                  <a:pt x="3263" y="3447"/>
                  <a:pt x="3246" y="3428"/>
                  <a:pt x="3246" y="3405"/>
                </a:cubicBezTo>
                <a:lnTo>
                  <a:pt x="3246" y="2926"/>
                </a:lnTo>
                <a:cubicBezTo>
                  <a:pt x="3246" y="2913"/>
                  <a:pt x="3251" y="2901"/>
                  <a:pt x="3261" y="2893"/>
                </a:cubicBezTo>
                <a:cubicBezTo>
                  <a:pt x="3270" y="2885"/>
                  <a:pt x="3282" y="2881"/>
                  <a:pt x="3295" y="2882"/>
                </a:cubicBezTo>
                <a:lnTo>
                  <a:pt x="3700" y="2931"/>
                </a:lnTo>
                <a:cubicBezTo>
                  <a:pt x="3722" y="2934"/>
                  <a:pt x="3739" y="2953"/>
                  <a:pt x="3739" y="2975"/>
                </a:cubicBezTo>
                <a:lnTo>
                  <a:pt x="3739" y="3437"/>
                </a:lnTo>
                <a:lnTo>
                  <a:pt x="3739" y="3437"/>
                </a:lnTo>
                <a:close/>
                <a:moveTo>
                  <a:pt x="3739" y="2513"/>
                </a:moveTo>
                <a:cubicBezTo>
                  <a:pt x="3739" y="2525"/>
                  <a:pt x="3733" y="2538"/>
                  <a:pt x="3724" y="2546"/>
                </a:cubicBezTo>
                <a:cubicBezTo>
                  <a:pt x="3716" y="2553"/>
                  <a:pt x="3705" y="2557"/>
                  <a:pt x="3695" y="2557"/>
                </a:cubicBezTo>
                <a:cubicBezTo>
                  <a:pt x="3693" y="2557"/>
                  <a:pt x="3690" y="2557"/>
                  <a:pt x="3688" y="2556"/>
                </a:cubicBezTo>
                <a:lnTo>
                  <a:pt x="3283" y="2490"/>
                </a:lnTo>
                <a:cubicBezTo>
                  <a:pt x="3261" y="2487"/>
                  <a:pt x="3246" y="2468"/>
                  <a:pt x="3246" y="2447"/>
                </a:cubicBezTo>
                <a:lnTo>
                  <a:pt x="3246" y="1968"/>
                </a:lnTo>
                <a:cubicBezTo>
                  <a:pt x="3246" y="1954"/>
                  <a:pt x="3252" y="1942"/>
                  <a:pt x="3262" y="1933"/>
                </a:cubicBezTo>
                <a:cubicBezTo>
                  <a:pt x="3272" y="1925"/>
                  <a:pt x="3286" y="1922"/>
                  <a:pt x="3299" y="1924"/>
                </a:cubicBezTo>
                <a:lnTo>
                  <a:pt x="3704" y="2007"/>
                </a:lnTo>
                <a:cubicBezTo>
                  <a:pt x="3724" y="2011"/>
                  <a:pt x="3739" y="2029"/>
                  <a:pt x="3739" y="2050"/>
                </a:cubicBezTo>
                <a:lnTo>
                  <a:pt x="3739" y="2513"/>
                </a:lnTo>
                <a:close/>
                <a:moveTo>
                  <a:pt x="3739" y="1588"/>
                </a:moveTo>
                <a:cubicBezTo>
                  <a:pt x="3739" y="1602"/>
                  <a:pt x="3733" y="1615"/>
                  <a:pt x="3722" y="1623"/>
                </a:cubicBezTo>
                <a:cubicBezTo>
                  <a:pt x="3714" y="1629"/>
                  <a:pt x="3705" y="1632"/>
                  <a:pt x="3695" y="1632"/>
                </a:cubicBezTo>
                <a:cubicBezTo>
                  <a:pt x="3692" y="1632"/>
                  <a:pt x="3688" y="1632"/>
                  <a:pt x="3685" y="1631"/>
                </a:cubicBezTo>
                <a:lnTo>
                  <a:pt x="3279" y="1532"/>
                </a:lnTo>
                <a:cubicBezTo>
                  <a:pt x="3260" y="1527"/>
                  <a:pt x="3246" y="1509"/>
                  <a:pt x="3246" y="1489"/>
                </a:cubicBezTo>
                <a:lnTo>
                  <a:pt x="3246" y="1010"/>
                </a:lnTo>
                <a:cubicBezTo>
                  <a:pt x="3246" y="996"/>
                  <a:pt x="3252" y="983"/>
                  <a:pt x="3263" y="974"/>
                </a:cubicBezTo>
                <a:cubicBezTo>
                  <a:pt x="3274" y="966"/>
                  <a:pt x="3289" y="964"/>
                  <a:pt x="3302" y="967"/>
                </a:cubicBezTo>
                <a:lnTo>
                  <a:pt x="3707" y="1084"/>
                </a:lnTo>
                <a:cubicBezTo>
                  <a:pt x="3726" y="1089"/>
                  <a:pt x="3739" y="1106"/>
                  <a:pt x="3739" y="1126"/>
                </a:cubicBezTo>
                <a:lnTo>
                  <a:pt x="3739" y="1588"/>
                </a:lnTo>
                <a:lnTo>
                  <a:pt x="3739" y="1588"/>
                </a:lnTo>
                <a:close/>
                <a:moveTo>
                  <a:pt x="4470" y="6087"/>
                </a:moveTo>
                <a:cubicBezTo>
                  <a:pt x="4470" y="6108"/>
                  <a:pt x="4455" y="6126"/>
                  <a:pt x="4433" y="6130"/>
                </a:cubicBezTo>
                <a:lnTo>
                  <a:pt x="4080" y="6190"/>
                </a:lnTo>
                <a:cubicBezTo>
                  <a:pt x="4078" y="6190"/>
                  <a:pt x="4075" y="6191"/>
                  <a:pt x="4073" y="6191"/>
                </a:cubicBezTo>
                <a:cubicBezTo>
                  <a:pt x="4063" y="6191"/>
                  <a:pt x="4052" y="6187"/>
                  <a:pt x="4044" y="6180"/>
                </a:cubicBezTo>
                <a:cubicBezTo>
                  <a:pt x="4034" y="6172"/>
                  <a:pt x="4029" y="6160"/>
                  <a:pt x="4029" y="6147"/>
                </a:cubicBezTo>
                <a:lnTo>
                  <a:pt x="4029" y="5700"/>
                </a:lnTo>
                <a:cubicBezTo>
                  <a:pt x="4029" y="5678"/>
                  <a:pt x="4045" y="5659"/>
                  <a:pt x="4067" y="5656"/>
                </a:cubicBezTo>
                <a:lnTo>
                  <a:pt x="4420" y="5611"/>
                </a:lnTo>
                <a:cubicBezTo>
                  <a:pt x="4433" y="5610"/>
                  <a:pt x="4445" y="5614"/>
                  <a:pt x="4455" y="5622"/>
                </a:cubicBezTo>
                <a:cubicBezTo>
                  <a:pt x="4464" y="5630"/>
                  <a:pt x="4470" y="5642"/>
                  <a:pt x="4470" y="5655"/>
                </a:cubicBezTo>
                <a:lnTo>
                  <a:pt x="4470" y="6087"/>
                </a:lnTo>
                <a:lnTo>
                  <a:pt x="4470" y="6087"/>
                </a:lnTo>
                <a:close/>
                <a:moveTo>
                  <a:pt x="4470" y="5223"/>
                </a:moveTo>
                <a:cubicBezTo>
                  <a:pt x="4470" y="5246"/>
                  <a:pt x="4453" y="5265"/>
                  <a:pt x="4430" y="5267"/>
                </a:cubicBezTo>
                <a:lnTo>
                  <a:pt x="4077" y="5297"/>
                </a:lnTo>
                <a:cubicBezTo>
                  <a:pt x="4075" y="5297"/>
                  <a:pt x="4074" y="5297"/>
                  <a:pt x="4073" y="5297"/>
                </a:cubicBezTo>
                <a:cubicBezTo>
                  <a:pt x="4062" y="5297"/>
                  <a:pt x="4051" y="5293"/>
                  <a:pt x="4043" y="5286"/>
                </a:cubicBezTo>
                <a:cubicBezTo>
                  <a:pt x="4034" y="5278"/>
                  <a:pt x="4029" y="5266"/>
                  <a:pt x="4029" y="5254"/>
                </a:cubicBezTo>
                <a:lnTo>
                  <a:pt x="4029" y="4807"/>
                </a:lnTo>
                <a:cubicBezTo>
                  <a:pt x="4029" y="4784"/>
                  <a:pt x="4047" y="4764"/>
                  <a:pt x="4071" y="4763"/>
                </a:cubicBezTo>
                <a:lnTo>
                  <a:pt x="4424" y="4747"/>
                </a:lnTo>
                <a:cubicBezTo>
                  <a:pt x="4436" y="4746"/>
                  <a:pt x="4448" y="4751"/>
                  <a:pt x="4456" y="4759"/>
                </a:cubicBezTo>
                <a:cubicBezTo>
                  <a:pt x="4465" y="4768"/>
                  <a:pt x="4470" y="4779"/>
                  <a:pt x="4470" y="4791"/>
                </a:cubicBezTo>
                <a:lnTo>
                  <a:pt x="4470" y="5223"/>
                </a:lnTo>
                <a:lnTo>
                  <a:pt x="4470" y="5223"/>
                </a:lnTo>
                <a:close/>
                <a:moveTo>
                  <a:pt x="4470" y="4359"/>
                </a:moveTo>
                <a:cubicBezTo>
                  <a:pt x="4470" y="4383"/>
                  <a:pt x="4450" y="4403"/>
                  <a:pt x="4426" y="4403"/>
                </a:cubicBezTo>
                <a:lnTo>
                  <a:pt x="4073" y="4404"/>
                </a:lnTo>
                <a:lnTo>
                  <a:pt x="4073" y="4404"/>
                </a:lnTo>
                <a:cubicBezTo>
                  <a:pt x="4061" y="4404"/>
                  <a:pt x="4050" y="4400"/>
                  <a:pt x="4042" y="4392"/>
                </a:cubicBezTo>
                <a:cubicBezTo>
                  <a:pt x="4033" y="4383"/>
                  <a:pt x="4029" y="4372"/>
                  <a:pt x="4029" y="4361"/>
                </a:cubicBezTo>
                <a:lnTo>
                  <a:pt x="4029" y="3914"/>
                </a:lnTo>
                <a:cubicBezTo>
                  <a:pt x="4029" y="3902"/>
                  <a:pt x="4034" y="3890"/>
                  <a:pt x="4042" y="3882"/>
                </a:cubicBezTo>
                <a:cubicBezTo>
                  <a:pt x="4051" y="3874"/>
                  <a:pt x="4062" y="3869"/>
                  <a:pt x="4075" y="3870"/>
                </a:cubicBezTo>
                <a:lnTo>
                  <a:pt x="4428" y="3883"/>
                </a:lnTo>
                <a:cubicBezTo>
                  <a:pt x="4451" y="3884"/>
                  <a:pt x="4470" y="3904"/>
                  <a:pt x="4470" y="3927"/>
                </a:cubicBezTo>
                <a:lnTo>
                  <a:pt x="4470" y="4359"/>
                </a:lnTo>
                <a:close/>
                <a:moveTo>
                  <a:pt x="4470" y="3495"/>
                </a:moveTo>
                <a:cubicBezTo>
                  <a:pt x="4470" y="3507"/>
                  <a:pt x="4465" y="3519"/>
                  <a:pt x="4456" y="3528"/>
                </a:cubicBezTo>
                <a:cubicBezTo>
                  <a:pt x="4448" y="3535"/>
                  <a:pt x="4437" y="3539"/>
                  <a:pt x="4426" y="3539"/>
                </a:cubicBezTo>
                <a:cubicBezTo>
                  <a:pt x="4425" y="3539"/>
                  <a:pt x="4423" y="3539"/>
                  <a:pt x="4422" y="3539"/>
                </a:cubicBezTo>
                <a:lnTo>
                  <a:pt x="4069" y="3511"/>
                </a:lnTo>
                <a:cubicBezTo>
                  <a:pt x="4047" y="3509"/>
                  <a:pt x="4029" y="3490"/>
                  <a:pt x="4029" y="3467"/>
                </a:cubicBezTo>
                <a:lnTo>
                  <a:pt x="4029" y="3021"/>
                </a:lnTo>
                <a:cubicBezTo>
                  <a:pt x="4029" y="3008"/>
                  <a:pt x="4034" y="2996"/>
                  <a:pt x="4044" y="2988"/>
                </a:cubicBezTo>
                <a:cubicBezTo>
                  <a:pt x="4053" y="2979"/>
                  <a:pt x="4066" y="2975"/>
                  <a:pt x="4078" y="2977"/>
                </a:cubicBezTo>
                <a:lnTo>
                  <a:pt x="4431" y="3020"/>
                </a:lnTo>
                <a:cubicBezTo>
                  <a:pt x="4453" y="3022"/>
                  <a:pt x="4470" y="3041"/>
                  <a:pt x="4470" y="3064"/>
                </a:cubicBezTo>
                <a:lnTo>
                  <a:pt x="4470" y="3495"/>
                </a:lnTo>
                <a:close/>
                <a:moveTo>
                  <a:pt x="4470" y="2631"/>
                </a:moveTo>
                <a:cubicBezTo>
                  <a:pt x="4470" y="2644"/>
                  <a:pt x="4464" y="2657"/>
                  <a:pt x="4455" y="2665"/>
                </a:cubicBezTo>
                <a:cubicBezTo>
                  <a:pt x="4446" y="2672"/>
                  <a:pt x="4436" y="2675"/>
                  <a:pt x="4426" y="2675"/>
                </a:cubicBezTo>
                <a:cubicBezTo>
                  <a:pt x="4423" y="2675"/>
                  <a:pt x="4421" y="2675"/>
                  <a:pt x="4419" y="2675"/>
                </a:cubicBezTo>
                <a:lnTo>
                  <a:pt x="4066" y="2617"/>
                </a:lnTo>
                <a:cubicBezTo>
                  <a:pt x="4044" y="2614"/>
                  <a:pt x="4029" y="2595"/>
                  <a:pt x="4029" y="2574"/>
                </a:cubicBezTo>
                <a:lnTo>
                  <a:pt x="4029" y="2127"/>
                </a:lnTo>
                <a:cubicBezTo>
                  <a:pt x="4029" y="2114"/>
                  <a:pt x="4035" y="2102"/>
                  <a:pt x="4045" y="2093"/>
                </a:cubicBezTo>
                <a:cubicBezTo>
                  <a:pt x="4055" y="2085"/>
                  <a:pt x="4069" y="2082"/>
                  <a:pt x="4082" y="2084"/>
                </a:cubicBezTo>
                <a:lnTo>
                  <a:pt x="4435" y="2156"/>
                </a:lnTo>
                <a:cubicBezTo>
                  <a:pt x="4455" y="2160"/>
                  <a:pt x="4470" y="2178"/>
                  <a:pt x="4470" y="2199"/>
                </a:cubicBezTo>
                <a:lnTo>
                  <a:pt x="4470" y="2631"/>
                </a:lnTo>
                <a:close/>
                <a:moveTo>
                  <a:pt x="4470" y="1768"/>
                </a:moveTo>
                <a:cubicBezTo>
                  <a:pt x="4470" y="1781"/>
                  <a:pt x="4464" y="1794"/>
                  <a:pt x="4453" y="1802"/>
                </a:cubicBezTo>
                <a:cubicBezTo>
                  <a:pt x="4445" y="1809"/>
                  <a:pt x="4436" y="1812"/>
                  <a:pt x="4426" y="1812"/>
                </a:cubicBezTo>
                <a:cubicBezTo>
                  <a:pt x="4422" y="1812"/>
                  <a:pt x="4419" y="1811"/>
                  <a:pt x="4415" y="1811"/>
                </a:cubicBezTo>
                <a:lnTo>
                  <a:pt x="4062" y="1724"/>
                </a:lnTo>
                <a:cubicBezTo>
                  <a:pt x="4043" y="1719"/>
                  <a:pt x="4029" y="1701"/>
                  <a:pt x="4029" y="1681"/>
                </a:cubicBezTo>
                <a:lnTo>
                  <a:pt x="4029" y="1234"/>
                </a:lnTo>
                <a:cubicBezTo>
                  <a:pt x="4029" y="1221"/>
                  <a:pt x="4035" y="1207"/>
                  <a:pt x="4046" y="1199"/>
                </a:cubicBezTo>
                <a:cubicBezTo>
                  <a:pt x="4057" y="1191"/>
                  <a:pt x="4072" y="1188"/>
                  <a:pt x="4085" y="1192"/>
                </a:cubicBezTo>
                <a:lnTo>
                  <a:pt x="4438" y="1293"/>
                </a:lnTo>
                <a:cubicBezTo>
                  <a:pt x="4457" y="1299"/>
                  <a:pt x="4470" y="1316"/>
                  <a:pt x="4470" y="1336"/>
                </a:cubicBezTo>
                <a:lnTo>
                  <a:pt x="4470" y="1768"/>
                </a:lnTo>
                <a:lnTo>
                  <a:pt x="4470" y="1768"/>
                </a:lnTo>
                <a:close/>
                <a:moveTo>
                  <a:pt x="5937" y="6580"/>
                </a:moveTo>
                <a:cubicBezTo>
                  <a:pt x="5937" y="6601"/>
                  <a:pt x="5923" y="6618"/>
                  <a:pt x="5903" y="6623"/>
                </a:cubicBezTo>
                <a:lnTo>
                  <a:pt x="4767" y="6910"/>
                </a:lnTo>
                <a:cubicBezTo>
                  <a:pt x="4764" y="6911"/>
                  <a:pt x="4760" y="6911"/>
                  <a:pt x="4757" y="6911"/>
                </a:cubicBezTo>
                <a:cubicBezTo>
                  <a:pt x="4747" y="6911"/>
                  <a:pt x="4737" y="6908"/>
                  <a:pt x="4730" y="6902"/>
                </a:cubicBezTo>
                <a:cubicBezTo>
                  <a:pt x="4719" y="6894"/>
                  <a:pt x="4713" y="6881"/>
                  <a:pt x="4713" y="6867"/>
                </a:cubicBezTo>
                <a:lnTo>
                  <a:pt x="4713" y="4358"/>
                </a:lnTo>
                <a:cubicBezTo>
                  <a:pt x="4713" y="4354"/>
                  <a:pt x="4719" y="3895"/>
                  <a:pt x="5361" y="3919"/>
                </a:cubicBezTo>
                <a:cubicBezTo>
                  <a:pt x="5930" y="3940"/>
                  <a:pt x="5937" y="4350"/>
                  <a:pt x="5937" y="4354"/>
                </a:cubicBezTo>
                <a:lnTo>
                  <a:pt x="5937" y="6580"/>
                </a:lnTo>
                <a:lnTo>
                  <a:pt x="5937" y="6580"/>
                </a:lnTo>
                <a:close/>
                <a:moveTo>
                  <a:pt x="6414" y="5758"/>
                </a:moveTo>
                <a:cubicBezTo>
                  <a:pt x="6414" y="5779"/>
                  <a:pt x="6398" y="5797"/>
                  <a:pt x="6377" y="5801"/>
                </a:cubicBezTo>
                <a:lnTo>
                  <a:pt x="6145" y="5840"/>
                </a:lnTo>
                <a:cubicBezTo>
                  <a:pt x="6143" y="5841"/>
                  <a:pt x="6140" y="5841"/>
                  <a:pt x="6138" y="5841"/>
                </a:cubicBezTo>
                <a:cubicBezTo>
                  <a:pt x="6127" y="5841"/>
                  <a:pt x="6117" y="5837"/>
                  <a:pt x="6109" y="5831"/>
                </a:cubicBezTo>
                <a:cubicBezTo>
                  <a:pt x="6099" y="5822"/>
                  <a:pt x="6094" y="5810"/>
                  <a:pt x="6094" y="5797"/>
                </a:cubicBezTo>
                <a:lnTo>
                  <a:pt x="6094" y="5436"/>
                </a:lnTo>
                <a:cubicBezTo>
                  <a:pt x="6094" y="5414"/>
                  <a:pt x="6110" y="5395"/>
                  <a:pt x="6132" y="5392"/>
                </a:cubicBezTo>
                <a:lnTo>
                  <a:pt x="6364" y="5362"/>
                </a:lnTo>
                <a:cubicBezTo>
                  <a:pt x="6377" y="5361"/>
                  <a:pt x="6389" y="5365"/>
                  <a:pt x="6399" y="5373"/>
                </a:cubicBezTo>
                <a:cubicBezTo>
                  <a:pt x="6408" y="5381"/>
                  <a:pt x="6414" y="5393"/>
                  <a:pt x="6414" y="5406"/>
                </a:cubicBezTo>
                <a:lnTo>
                  <a:pt x="6414" y="5758"/>
                </a:lnTo>
                <a:lnTo>
                  <a:pt x="6414" y="5758"/>
                </a:lnTo>
                <a:close/>
                <a:moveTo>
                  <a:pt x="6414" y="5055"/>
                </a:moveTo>
                <a:cubicBezTo>
                  <a:pt x="6414" y="5078"/>
                  <a:pt x="6396" y="5097"/>
                  <a:pt x="6374" y="5099"/>
                </a:cubicBezTo>
                <a:lnTo>
                  <a:pt x="6142" y="5119"/>
                </a:lnTo>
                <a:cubicBezTo>
                  <a:pt x="6140" y="5119"/>
                  <a:pt x="6139" y="5119"/>
                  <a:pt x="6138" y="5119"/>
                </a:cubicBezTo>
                <a:cubicBezTo>
                  <a:pt x="6127" y="5119"/>
                  <a:pt x="6116" y="5115"/>
                  <a:pt x="6108" y="5107"/>
                </a:cubicBezTo>
                <a:cubicBezTo>
                  <a:pt x="6099" y="5099"/>
                  <a:pt x="6094" y="5087"/>
                  <a:pt x="6094" y="5075"/>
                </a:cubicBezTo>
                <a:lnTo>
                  <a:pt x="6094" y="4714"/>
                </a:lnTo>
                <a:cubicBezTo>
                  <a:pt x="6094" y="4691"/>
                  <a:pt x="6112" y="4671"/>
                  <a:pt x="6136" y="4670"/>
                </a:cubicBezTo>
                <a:lnTo>
                  <a:pt x="6368" y="4660"/>
                </a:lnTo>
                <a:cubicBezTo>
                  <a:pt x="6380" y="4659"/>
                  <a:pt x="6392" y="4663"/>
                  <a:pt x="6400" y="4672"/>
                </a:cubicBezTo>
                <a:cubicBezTo>
                  <a:pt x="6409" y="4680"/>
                  <a:pt x="6414" y="4691"/>
                  <a:pt x="6414" y="4704"/>
                </a:cubicBezTo>
                <a:lnTo>
                  <a:pt x="6414" y="5055"/>
                </a:lnTo>
                <a:close/>
                <a:moveTo>
                  <a:pt x="6414" y="4350"/>
                </a:moveTo>
                <a:cubicBezTo>
                  <a:pt x="6414" y="4374"/>
                  <a:pt x="6394" y="4394"/>
                  <a:pt x="6370" y="4394"/>
                </a:cubicBezTo>
                <a:lnTo>
                  <a:pt x="6138" y="4394"/>
                </a:lnTo>
                <a:lnTo>
                  <a:pt x="6138" y="4394"/>
                </a:lnTo>
                <a:cubicBezTo>
                  <a:pt x="6126" y="4394"/>
                  <a:pt x="6115" y="4390"/>
                  <a:pt x="6107" y="4382"/>
                </a:cubicBezTo>
                <a:cubicBezTo>
                  <a:pt x="6098" y="4373"/>
                  <a:pt x="6094" y="4362"/>
                  <a:pt x="6094" y="4350"/>
                </a:cubicBezTo>
                <a:lnTo>
                  <a:pt x="6094" y="3992"/>
                </a:lnTo>
                <a:cubicBezTo>
                  <a:pt x="6094" y="3981"/>
                  <a:pt x="6099" y="3969"/>
                  <a:pt x="6107" y="3961"/>
                </a:cubicBezTo>
                <a:cubicBezTo>
                  <a:pt x="6116" y="3952"/>
                  <a:pt x="6127" y="3948"/>
                  <a:pt x="6140" y="3948"/>
                </a:cubicBezTo>
                <a:lnTo>
                  <a:pt x="6371" y="3957"/>
                </a:lnTo>
                <a:cubicBezTo>
                  <a:pt x="6395" y="3958"/>
                  <a:pt x="6414" y="3978"/>
                  <a:pt x="6414" y="4001"/>
                </a:cubicBezTo>
                <a:lnTo>
                  <a:pt x="6414" y="4350"/>
                </a:lnTo>
                <a:lnTo>
                  <a:pt x="6414" y="4350"/>
                </a:lnTo>
                <a:close/>
                <a:moveTo>
                  <a:pt x="6414" y="3650"/>
                </a:moveTo>
                <a:cubicBezTo>
                  <a:pt x="6414" y="3662"/>
                  <a:pt x="6409" y="3674"/>
                  <a:pt x="6400" y="3682"/>
                </a:cubicBezTo>
                <a:cubicBezTo>
                  <a:pt x="6391" y="3690"/>
                  <a:pt x="6381" y="3694"/>
                  <a:pt x="6370" y="3694"/>
                </a:cubicBezTo>
                <a:cubicBezTo>
                  <a:pt x="6369" y="3694"/>
                  <a:pt x="6367" y="3694"/>
                  <a:pt x="6366" y="3694"/>
                </a:cubicBezTo>
                <a:lnTo>
                  <a:pt x="6134" y="3675"/>
                </a:lnTo>
                <a:cubicBezTo>
                  <a:pt x="6111" y="3673"/>
                  <a:pt x="6094" y="3654"/>
                  <a:pt x="6094" y="3631"/>
                </a:cubicBezTo>
                <a:lnTo>
                  <a:pt x="6094" y="3270"/>
                </a:lnTo>
                <a:cubicBezTo>
                  <a:pt x="6094" y="3258"/>
                  <a:pt x="6099" y="3246"/>
                  <a:pt x="6109" y="3237"/>
                </a:cubicBezTo>
                <a:cubicBezTo>
                  <a:pt x="6118" y="3229"/>
                  <a:pt x="6131" y="3225"/>
                  <a:pt x="6143" y="3227"/>
                </a:cubicBezTo>
                <a:lnTo>
                  <a:pt x="6375" y="3255"/>
                </a:lnTo>
                <a:cubicBezTo>
                  <a:pt x="6397" y="3257"/>
                  <a:pt x="6414" y="3276"/>
                  <a:pt x="6414" y="3299"/>
                </a:cubicBezTo>
                <a:lnTo>
                  <a:pt x="6414" y="3650"/>
                </a:lnTo>
                <a:lnTo>
                  <a:pt x="6414" y="3650"/>
                </a:lnTo>
                <a:close/>
                <a:moveTo>
                  <a:pt x="6414" y="2947"/>
                </a:moveTo>
                <a:cubicBezTo>
                  <a:pt x="6414" y="2960"/>
                  <a:pt x="6408" y="2972"/>
                  <a:pt x="6398" y="2981"/>
                </a:cubicBezTo>
                <a:cubicBezTo>
                  <a:pt x="6390" y="2988"/>
                  <a:pt x="6380" y="2991"/>
                  <a:pt x="6370" y="2991"/>
                </a:cubicBezTo>
                <a:cubicBezTo>
                  <a:pt x="6367" y="2991"/>
                  <a:pt x="6365" y="2991"/>
                  <a:pt x="6363" y="2991"/>
                </a:cubicBezTo>
                <a:lnTo>
                  <a:pt x="6131" y="2953"/>
                </a:lnTo>
                <a:cubicBezTo>
                  <a:pt x="6109" y="2950"/>
                  <a:pt x="6094" y="2931"/>
                  <a:pt x="6094" y="2910"/>
                </a:cubicBezTo>
                <a:lnTo>
                  <a:pt x="6094" y="2549"/>
                </a:lnTo>
                <a:cubicBezTo>
                  <a:pt x="6094" y="2535"/>
                  <a:pt x="6099" y="2523"/>
                  <a:pt x="6110" y="2515"/>
                </a:cubicBezTo>
                <a:cubicBezTo>
                  <a:pt x="6120" y="2506"/>
                  <a:pt x="6134" y="2503"/>
                  <a:pt x="6147" y="2505"/>
                </a:cubicBezTo>
                <a:lnTo>
                  <a:pt x="6378" y="2553"/>
                </a:lnTo>
                <a:cubicBezTo>
                  <a:pt x="6399" y="2557"/>
                  <a:pt x="6414" y="2575"/>
                  <a:pt x="6414" y="2596"/>
                </a:cubicBezTo>
                <a:lnTo>
                  <a:pt x="6414" y="2947"/>
                </a:lnTo>
                <a:close/>
                <a:moveTo>
                  <a:pt x="6414" y="2245"/>
                </a:moveTo>
                <a:cubicBezTo>
                  <a:pt x="6414" y="2258"/>
                  <a:pt x="6408" y="2271"/>
                  <a:pt x="6397" y="2280"/>
                </a:cubicBezTo>
                <a:cubicBezTo>
                  <a:pt x="6389" y="2286"/>
                  <a:pt x="6380" y="2289"/>
                  <a:pt x="6370" y="2289"/>
                </a:cubicBezTo>
                <a:cubicBezTo>
                  <a:pt x="6366" y="2289"/>
                  <a:pt x="6363" y="2289"/>
                  <a:pt x="6359" y="2288"/>
                </a:cubicBezTo>
                <a:lnTo>
                  <a:pt x="6127" y="2231"/>
                </a:lnTo>
                <a:cubicBezTo>
                  <a:pt x="6108" y="2226"/>
                  <a:pt x="6094" y="2208"/>
                  <a:pt x="6094" y="2188"/>
                </a:cubicBezTo>
                <a:lnTo>
                  <a:pt x="6094" y="1827"/>
                </a:lnTo>
                <a:cubicBezTo>
                  <a:pt x="6094" y="1813"/>
                  <a:pt x="6100" y="1800"/>
                  <a:pt x="6111" y="1792"/>
                </a:cubicBezTo>
                <a:cubicBezTo>
                  <a:pt x="6122" y="1783"/>
                  <a:pt x="6137" y="1781"/>
                  <a:pt x="6150" y="1785"/>
                </a:cubicBezTo>
                <a:lnTo>
                  <a:pt x="6382" y="1851"/>
                </a:lnTo>
                <a:cubicBezTo>
                  <a:pt x="6401" y="1857"/>
                  <a:pt x="6414" y="1874"/>
                  <a:pt x="6414" y="1894"/>
                </a:cubicBezTo>
                <a:lnTo>
                  <a:pt x="6414" y="2245"/>
                </a:lnTo>
                <a:close/>
                <a:moveTo>
                  <a:pt x="6843" y="5685"/>
                </a:moveTo>
                <a:cubicBezTo>
                  <a:pt x="6843" y="5706"/>
                  <a:pt x="6827" y="5725"/>
                  <a:pt x="6806" y="5728"/>
                </a:cubicBezTo>
                <a:lnTo>
                  <a:pt x="6597" y="5764"/>
                </a:lnTo>
                <a:cubicBezTo>
                  <a:pt x="6595" y="5764"/>
                  <a:pt x="6592" y="5764"/>
                  <a:pt x="6590" y="5764"/>
                </a:cubicBezTo>
                <a:cubicBezTo>
                  <a:pt x="6579" y="5764"/>
                  <a:pt x="6569" y="5761"/>
                  <a:pt x="6561" y="5754"/>
                </a:cubicBezTo>
                <a:cubicBezTo>
                  <a:pt x="6551" y="5746"/>
                  <a:pt x="6545" y="5733"/>
                  <a:pt x="6545" y="5720"/>
                </a:cubicBezTo>
                <a:lnTo>
                  <a:pt x="6545" y="5378"/>
                </a:lnTo>
                <a:cubicBezTo>
                  <a:pt x="6545" y="5356"/>
                  <a:pt x="6562" y="5337"/>
                  <a:pt x="6584" y="5334"/>
                </a:cubicBezTo>
                <a:lnTo>
                  <a:pt x="6793" y="5308"/>
                </a:lnTo>
                <a:cubicBezTo>
                  <a:pt x="6805" y="5306"/>
                  <a:pt x="6818" y="5310"/>
                  <a:pt x="6827" y="5318"/>
                </a:cubicBezTo>
                <a:cubicBezTo>
                  <a:pt x="6837" y="5327"/>
                  <a:pt x="6842" y="5339"/>
                  <a:pt x="6842" y="5351"/>
                </a:cubicBezTo>
                <a:lnTo>
                  <a:pt x="6842" y="5685"/>
                </a:lnTo>
                <a:lnTo>
                  <a:pt x="6843" y="5685"/>
                </a:lnTo>
                <a:close/>
                <a:moveTo>
                  <a:pt x="6843" y="5018"/>
                </a:moveTo>
                <a:cubicBezTo>
                  <a:pt x="6843" y="5041"/>
                  <a:pt x="6825" y="5060"/>
                  <a:pt x="6802" y="5062"/>
                </a:cubicBezTo>
                <a:lnTo>
                  <a:pt x="6594" y="5080"/>
                </a:lnTo>
                <a:cubicBezTo>
                  <a:pt x="6592" y="5080"/>
                  <a:pt x="6591" y="5080"/>
                  <a:pt x="6590" y="5080"/>
                </a:cubicBezTo>
                <a:cubicBezTo>
                  <a:pt x="6579" y="5080"/>
                  <a:pt x="6568" y="5076"/>
                  <a:pt x="6560" y="5068"/>
                </a:cubicBezTo>
                <a:cubicBezTo>
                  <a:pt x="6551" y="5060"/>
                  <a:pt x="6546" y="5048"/>
                  <a:pt x="6546" y="5036"/>
                </a:cubicBezTo>
                <a:lnTo>
                  <a:pt x="6546" y="4694"/>
                </a:lnTo>
                <a:cubicBezTo>
                  <a:pt x="6546" y="4670"/>
                  <a:pt x="6564" y="4651"/>
                  <a:pt x="6588" y="4650"/>
                </a:cubicBezTo>
                <a:lnTo>
                  <a:pt x="6797" y="4640"/>
                </a:lnTo>
                <a:cubicBezTo>
                  <a:pt x="6809" y="4640"/>
                  <a:pt x="6820" y="4644"/>
                  <a:pt x="6829" y="4652"/>
                </a:cubicBezTo>
                <a:cubicBezTo>
                  <a:pt x="6838" y="4661"/>
                  <a:pt x="6843" y="4672"/>
                  <a:pt x="6843" y="4684"/>
                </a:cubicBezTo>
                <a:lnTo>
                  <a:pt x="6843" y="5018"/>
                </a:lnTo>
                <a:close/>
                <a:moveTo>
                  <a:pt x="6843" y="4351"/>
                </a:moveTo>
                <a:cubicBezTo>
                  <a:pt x="6843" y="4375"/>
                  <a:pt x="6823" y="4395"/>
                  <a:pt x="6799" y="4395"/>
                </a:cubicBezTo>
                <a:lnTo>
                  <a:pt x="6590" y="4396"/>
                </a:lnTo>
                <a:lnTo>
                  <a:pt x="6590" y="4396"/>
                </a:lnTo>
                <a:cubicBezTo>
                  <a:pt x="6578" y="4396"/>
                  <a:pt x="6567" y="4391"/>
                  <a:pt x="6559" y="4383"/>
                </a:cubicBezTo>
                <a:cubicBezTo>
                  <a:pt x="6550" y="4375"/>
                  <a:pt x="6546" y="4364"/>
                  <a:pt x="6546" y="4352"/>
                </a:cubicBezTo>
                <a:lnTo>
                  <a:pt x="6546" y="4010"/>
                </a:lnTo>
                <a:cubicBezTo>
                  <a:pt x="6546" y="3997"/>
                  <a:pt x="6550" y="3986"/>
                  <a:pt x="6559" y="3978"/>
                </a:cubicBezTo>
                <a:cubicBezTo>
                  <a:pt x="6568" y="3969"/>
                  <a:pt x="6579" y="3965"/>
                  <a:pt x="6591" y="3965"/>
                </a:cubicBezTo>
                <a:lnTo>
                  <a:pt x="6800" y="3973"/>
                </a:lnTo>
                <a:cubicBezTo>
                  <a:pt x="6824" y="3974"/>
                  <a:pt x="6843" y="3994"/>
                  <a:pt x="6843" y="4017"/>
                </a:cubicBezTo>
                <a:lnTo>
                  <a:pt x="6843" y="4351"/>
                </a:lnTo>
                <a:lnTo>
                  <a:pt x="6843" y="4351"/>
                </a:lnTo>
                <a:close/>
                <a:moveTo>
                  <a:pt x="6843" y="3684"/>
                </a:moveTo>
                <a:cubicBezTo>
                  <a:pt x="6843" y="3696"/>
                  <a:pt x="6838" y="3708"/>
                  <a:pt x="6828" y="3716"/>
                </a:cubicBezTo>
                <a:cubicBezTo>
                  <a:pt x="6820" y="3724"/>
                  <a:pt x="6809" y="3728"/>
                  <a:pt x="6798" y="3728"/>
                </a:cubicBezTo>
                <a:cubicBezTo>
                  <a:pt x="6797" y="3728"/>
                  <a:pt x="6796" y="3728"/>
                  <a:pt x="6795" y="3728"/>
                </a:cubicBezTo>
                <a:lnTo>
                  <a:pt x="6586" y="3711"/>
                </a:lnTo>
                <a:cubicBezTo>
                  <a:pt x="6563" y="3709"/>
                  <a:pt x="6546" y="3690"/>
                  <a:pt x="6546" y="3667"/>
                </a:cubicBezTo>
                <a:lnTo>
                  <a:pt x="6546" y="3325"/>
                </a:lnTo>
                <a:cubicBezTo>
                  <a:pt x="6546" y="3312"/>
                  <a:pt x="6551" y="3301"/>
                  <a:pt x="6561" y="3292"/>
                </a:cubicBezTo>
                <a:cubicBezTo>
                  <a:pt x="6570" y="3284"/>
                  <a:pt x="6583" y="3280"/>
                  <a:pt x="6595" y="3281"/>
                </a:cubicBezTo>
                <a:lnTo>
                  <a:pt x="6804" y="3307"/>
                </a:lnTo>
                <a:cubicBezTo>
                  <a:pt x="6826" y="3309"/>
                  <a:pt x="6843" y="3328"/>
                  <a:pt x="6843" y="3350"/>
                </a:cubicBezTo>
                <a:lnTo>
                  <a:pt x="6843" y="3684"/>
                </a:lnTo>
                <a:lnTo>
                  <a:pt x="6843" y="3684"/>
                </a:lnTo>
                <a:close/>
                <a:moveTo>
                  <a:pt x="6843" y="3017"/>
                </a:moveTo>
                <a:cubicBezTo>
                  <a:pt x="6843" y="3030"/>
                  <a:pt x="6837" y="3042"/>
                  <a:pt x="6827" y="3051"/>
                </a:cubicBezTo>
                <a:cubicBezTo>
                  <a:pt x="6819" y="3057"/>
                  <a:pt x="6809" y="3061"/>
                  <a:pt x="6798" y="3061"/>
                </a:cubicBezTo>
                <a:cubicBezTo>
                  <a:pt x="6796" y="3061"/>
                  <a:pt x="6794" y="3061"/>
                  <a:pt x="6791" y="3061"/>
                </a:cubicBezTo>
                <a:lnTo>
                  <a:pt x="6583" y="3027"/>
                </a:lnTo>
                <a:cubicBezTo>
                  <a:pt x="6561" y="3023"/>
                  <a:pt x="6545" y="3005"/>
                  <a:pt x="6545" y="2983"/>
                </a:cubicBezTo>
                <a:lnTo>
                  <a:pt x="6545" y="2641"/>
                </a:lnTo>
                <a:cubicBezTo>
                  <a:pt x="6545" y="2628"/>
                  <a:pt x="6551" y="2615"/>
                  <a:pt x="6562" y="2607"/>
                </a:cubicBezTo>
                <a:cubicBezTo>
                  <a:pt x="6572" y="2598"/>
                  <a:pt x="6585" y="2595"/>
                  <a:pt x="6598" y="2598"/>
                </a:cubicBezTo>
                <a:lnTo>
                  <a:pt x="6807" y="2640"/>
                </a:lnTo>
                <a:cubicBezTo>
                  <a:pt x="6828" y="2644"/>
                  <a:pt x="6843" y="2663"/>
                  <a:pt x="6843" y="2683"/>
                </a:cubicBezTo>
                <a:lnTo>
                  <a:pt x="6843" y="3017"/>
                </a:lnTo>
                <a:lnTo>
                  <a:pt x="6843" y="3017"/>
                </a:lnTo>
                <a:close/>
                <a:moveTo>
                  <a:pt x="6843" y="2350"/>
                </a:moveTo>
                <a:cubicBezTo>
                  <a:pt x="6843" y="2364"/>
                  <a:pt x="6836" y="2376"/>
                  <a:pt x="6826" y="2385"/>
                </a:cubicBezTo>
                <a:cubicBezTo>
                  <a:pt x="6818" y="2391"/>
                  <a:pt x="6808" y="2394"/>
                  <a:pt x="6798" y="2394"/>
                </a:cubicBezTo>
                <a:cubicBezTo>
                  <a:pt x="6795" y="2394"/>
                  <a:pt x="6791" y="2394"/>
                  <a:pt x="6788" y="2393"/>
                </a:cubicBezTo>
                <a:lnTo>
                  <a:pt x="6579" y="2342"/>
                </a:lnTo>
                <a:cubicBezTo>
                  <a:pt x="6559" y="2337"/>
                  <a:pt x="6546" y="2319"/>
                  <a:pt x="6546" y="2299"/>
                </a:cubicBezTo>
                <a:lnTo>
                  <a:pt x="6546" y="1957"/>
                </a:lnTo>
                <a:cubicBezTo>
                  <a:pt x="6546" y="1943"/>
                  <a:pt x="6552" y="1930"/>
                  <a:pt x="6563" y="1921"/>
                </a:cubicBezTo>
                <a:cubicBezTo>
                  <a:pt x="6574" y="1913"/>
                  <a:pt x="6589" y="1911"/>
                  <a:pt x="6602" y="1914"/>
                </a:cubicBezTo>
                <a:lnTo>
                  <a:pt x="6810" y="1974"/>
                </a:lnTo>
                <a:cubicBezTo>
                  <a:pt x="6829" y="1980"/>
                  <a:pt x="6842" y="1997"/>
                  <a:pt x="6842" y="2017"/>
                </a:cubicBezTo>
                <a:lnTo>
                  <a:pt x="6842" y="2350"/>
                </a:lnTo>
                <a:lnTo>
                  <a:pt x="6843" y="2350"/>
                </a:lnTo>
                <a:close/>
                <a:moveTo>
                  <a:pt x="7230" y="5619"/>
                </a:moveTo>
                <a:cubicBezTo>
                  <a:pt x="7230" y="5641"/>
                  <a:pt x="7214" y="5659"/>
                  <a:pt x="7193" y="5663"/>
                </a:cubicBezTo>
                <a:lnTo>
                  <a:pt x="7004" y="5695"/>
                </a:lnTo>
                <a:cubicBezTo>
                  <a:pt x="7002" y="5695"/>
                  <a:pt x="6999" y="5695"/>
                  <a:pt x="6997" y="5695"/>
                </a:cubicBezTo>
                <a:cubicBezTo>
                  <a:pt x="6987" y="5695"/>
                  <a:pt x="6976" y="5692"/>
                  <a:pt x="6968" y="5685"/>
                </a:cubicBezTo>
                <a:cubicBezTo>
                  <a:pt x="6958" y="5676"/>
                  <a:pt x="6953" y="5664"/>
                  <a:pt x="6953" y="5651"/>
                </a:cubicBezTo>
                <a:lnTo>
                  <a:pt x="6953" y="5326"/>
                </a:lnTo>
                <a:cubicBezTo>
                  <a:pt x="6953" y="5304"/>
                  <a:pt x="6969" y="5285"/>
                  <a:pt x="6991" y="5282"/>
                </a:cubicBezTo>
                <a:lnTo>
                  <a:pt x="7180" y="5258"/>
                </a:lnTo>
                <a:cubicBezTo>
                  <a:pt x="7193" y="5256"/>
                  <a:pt x="7205" y="5260"/>
                  <a:pt x="7215" y="5269"/>
                </a:cubicBezTo>
                <a:cubicBezTo>
                  <a:pt x="7224" y="5277"/>
                  <a:pt x="7230" y="5289"/>
                  <a:pt x="7230" y="5302"/>
                </a:cubicBezTo>
                <a:lnTo>
                  <a:pt x="7230" y="5619"/>
                </a:lnTo>
                <a:lnTo>
                  <a:pt x="7230" y="5619"/>
                </a:lnTo>
                <a:close/>
                <a:moveTo>
                  <a:pt x="7230" y="4984"/>
                </a:moveTo>
                <a:cubicBezTo>
                  <a:pt x="7230" y="5007"/>
                  <a:pt x="7213" y="5026"/>
                  <a:pt x="7190" y="5028"/>
                </a:cubicBezTo>
                <a:lnTo>
                  <a:pt x="7001" y="5045"/>
                </a:lnTo>
                <a:cubicBezTo>
                  <a:pt x="7000" y="5045"/>
                  <a:pt x="6998" y="5045"/>
                  <a:pt x="6997" y="5045"/>
                </a:cubicBezTo>
                <a:cubicBezTo>
                  <a:pt x="6986" y="5045"/>
                  <a:pt x="6975" y="5041"/>
                  <a:pt x="6967" y="5033"/>
                </a:cubicBezTo>
                <a:cubicBezTo>
                  <a:pt x="6958" y="5025"/>
                  <a:pt x="6953" y="5013"/>
                  <a:pt x="6953" y="5001"/>
                </a:cubicBezTo>
                <a:lnTo>
                  <a:pt x="6953" y="4675"/>
                </a:lnTo>
                <a:cubicBezTo>
                  <a:pt x="6953" y="4652"/>
                  <a:pt x="6971" y="4632"/>
                  <a:pt x="6995" y="4631"/>
                </a:cubicBezTo>
                <a:lnTo>
                  <a:pt x="7184" y="4623"/>
                </a:lnTo>
                <a:cubicBezTo>
                  <a:pt x="7196" y="4622"/>
                  <a:pt x="7208" y="4627"/>
                  <a:pt x="7216" y="4635"/>
                </a:cubicBezTo>
                <a:cubicBezTo>
                  <a:pt x="7225" y="4643"/>
                  <a:pt x="7230" y="4655"/>
                  <a:pt x="7230" y="4667"/>
                </a:cubicBezTo>
                <a:lnTo>
                  <a:pt x="7230" y="4984"/>
                </a:lnTo>
                <a:close/>
                <a:moveTo>
                  <a:pt x="7230" y="4350"/>
                </a:moveTo>
                <a:cubicBezTo>
                  <a:pt x="7230" y="4374"/>
                  <a:pt x="7210" y="4394"/>
                  <a:pt x="7186" y="4394"/>
                </a:cubicBezTo>
                <a:lnTo>
                  <a:pt x="6997" y="4394"/>
                </a:lnTo>
                <a:lnTo>
                  <a:pt x="6997" y="4394"/>
                </a:lnTo>
                <a:cubicBezTo>
                  <a:pt x="6985" y="4394"/>
                  <a:pt x="6974" y="4390"/>
                  <a:pt x="6966" y="4382"/>
                </a:cubicBezTo>
                <a:cubicBezTo>
                  <a:pt x="6957" y="4373"/>
                  <a:pt x="6953" y="4362"/>
                  <a:pt x="6953" y="4350"/>
                </a:cubicBezTo>
                <a:lnTo>
                  <a:pt x="6953" y="4025"/>
                </a:lnTo>
                <a:cubicBezTo>
                  <a:pt x="6953" y="4013"/>
                  <a:pt x="6958" y="4002"/>
                  <a:pt x="6966" y="3993"/>
                </a:cubicBezTo>
                <a:cubicBezTo>
                  <a:pt x="6975" y="3985"/>
                  <a:pt x="6987" y="3981"/>
                  <a:pt x="6999" y="3981"/>
                </a:cubicBezTo>
                <a:lnTo>
                  <a:pt x="7188" y="3988"/>
                </a:lnTo>
                <a:cubicBezTo>
                  <a:pt x="7211" y="3989"/>
                  <a:pt x="7230" y="4009"/>
                  <a:pt x="7230" y="4032"/>
                </a:cubicBezTo>
                <a:lnTo>
                  <a:pt x="7230" y="4350"/>
                </a:lnTo>
                <a:lnTo>
                  <a:pt x="7230" y="4350"/>
                </a:lnTo>
                <a:close/>
                <a:moveTo>
                  <a:pt x="7230" y="3715"/>
                </a:moveTo>
                <a:cubicBezTo>
                  <a:pt x="7230" y="3727"/>
                  <a:pt x="7225" y="3739"/>
                  <a:pt x="7216" y="3747"/>
                </a:cubicBezTo>
                <a:cubicBezTo>
                  <a:pt x="7208" y="3755"/>
                  <a:pt x="7197" y="3759"/>
                  <a:pt x="7186" y="3759"/>
                </a:cubicBezTo>
                <a:cubicBezTo>
                  <a:pt x="7185" y="3759"/>
                  <a:pt x="7183" y="3759"/>
                  <a:pt x="7182" y="3759"/>
                </a:cubicBezTo>
                <a:lnTo>
                  <a:pt x="6994" y="3744"/>
                </a:lnTo>
                <a:cubicBezTo>
                  <a:pt x="6971" y="3742"/>
                  <a:pt x="6953" y="3723"/>
                  <a:pt x="6953" y="3700"/>
                </a:cubicBezTo>
                <a:lnTo>
                  <a:pt x="6953" y="3374"/>
                </a:lnTo>
                <a:cubicBezTo>
                  <a:pt x="6953" y="3362"/>
                  <a:pt x="6958" y="3350"/>
                  <a:pt x="6968" y="3341"/>
                </a:cubicBezTo>
                <a:cubicBezTo>
                  <a:pt x="6977" y="3333"/>
                  <a:pt x="6990" y="3329"/>
                  <a:pt x="7002" y="3331"/>
                </a:cubicBezTo>
                <a:lnTo>
                  <a:pt x="7191" y="3353"/>
                </a:lnTo>
                <a:cubicBezTo>
                  <a:pt x="7213" y="3356"/>
                  <a:pt x="7230" y="3375"/>
                  <a:pt x="7230" y="3397"/>
                </a:cubicBezTo>
                <a:lnTo>
                  <a:pt x="7230" y="3715"/>
                </a:lnTo>
                <a:close/>
                <a:moveTo>
                  <a:pt x="7230" y="3080"/>
                </a:moveTo>
                <a:cubicBezTo>
                  <a:pt x="7230" y="3093"/>
                  <a:pt x="7224" y="3105"/>
                  <a:pt x="7214" y="3113"/>
                </a:cubicBezTo>
                <a:cubicBezTo>
                  <a:pt x="7206" y="3120"/>
                  <a:pt x="7196" y="3124"/>
                  <a:pt x="7186" y="3124"/>
                </a:cubicBezTo>
                <a:cubicBezTo>
                  <a:pt x="7183" y="3124"/>
                  <a:pt x="7181" y="3124"/>
                  <a:pt x="7179" y="3123"/>
                </a:cubicBezTo>
                <a:lnTo>
                  <a:pt x="6990" y="3093"/>
                </a:lnTo>
                <a:cubicBezTo>
                  <a:pt x="6968" y="3089"/>
                  <a:pt x="6953" y="3071"/>
                  <a:pt x="6953" y="3049"/>
                </a:cubicBezTo>
                <a:lnTo>
                  <a:pt x="6953" y="2724"/>
                </a:lnTo>
                <a:cubicBezTo>
                  <a:pt x="6953" y="2711"/>
                  <a:pt x="6959" y="2698"/>
                  <a:pt x="6969" y="2690"/>
                </a:cubicBezTo>
                <a:cubicBezTo>
                  <a:pt x="6980" y="2681"/>
                  <a:pt x="6993" y="2678"/>
                  <a:pt x="7006" y="2681"/>
                </a:cubicBezTo>
                <a:lnTo>
                  <a:pt x="7195" y="2719"/>
                </a:lnTo>
                <a:cubicBezTo>
                  <a:pt x="7215" y="2723"/>
                  <a:pt x="7230" y="2742"/>
                  <a:pt x="7230" y="2762"/>
                </a:cubicBezTo>
                <a:lnTo>
                  <a:pt x="7230" y="3080"/>
                </a:lnTo>
                <a:lnTo>
                  <a:pt x="7230" y="3080"/>
                </a:lnTo>
                <a:close/>
                <a:moveTo>
                  <a:pt x="7230" y="2445"/>
                </a:moveTo>
                <a:cubicBezTo>
                  <a:pt x="7230" y="2459"/>
                  <a:pt x="7224" y="2471"/>
                  <a:pt x="7213" y="2480"/>
                </a:cubicBezTo>
                <a:cubicBezTo>
                  <a:pt x="7205" y="2486"/>
                  <a:pt x="7196" y="2489"/>
                  <a:pt x="7186" y="2489"/>
                </a:cubicBezTo>
                <a:cubicBezTo>
                  <a:pt x="7182" y="2489"/>
                  <a:pt x="7179" y="2489"/>
                  <a:pt x="7175" y="2488"/>
                </a:cubicBezTo>
                <a:lnTo>
                  <a:pt x="6987" y="2442"/>
                </a:lnTo>
                <a:cubicBezTo>
                  <a:pt x="6967" y="2437"/>
                  <a:pt x="6953" y="2419"/>
                  <a:pt x="6953" y="2399"/>
                </a:cubicBezTo>
                <a:lnTo>
                  <a:pt x="6953" y="2074"/>
                </a:lnTo>
                <a:cubicBezTo>
                  <a:pt x="6953" y="2060"/>
                  <a:pt x="6959" y="2047"/>
                  <a:pt x="6970" y="2038"/>
                </a:cubicBezTo>
                <a:cubicBezTo>
                  <a:pt x="6982" y="2030"/>
                  <a:pt x="6996" y="2027"/>
                  <a:pt x="7009" y="2031"/>
                </a:cubicBezTo>
                <a:lnTo>
                  <a:pt x="7198" y="2085"/>
                </a:lnTo>
                <a:cubicBezTo>
                  <a:pt x="7217" y="2091"/>
                  <a:pt x="7230" y="2108"/>
                  <a:pt x="7230" y="2128"/>
                </a:cubicBezTo>
                <a:lnTo>
                  <a:pt x="7230" y="2445"/>
                </a:lnTo>
                <a:lnTo>
                  <a:pt x="7230" y="2445"/>
                </a:lnTo>
                <a:close/>
              </a:path>
            </a:pathLst>
          </a:custGeom>
          <a:solidFill>
            <a:srgbClr val="595959"/>
          </a:solidFill>
          <a:ln>
            <a:noFill/>
          </a:ln>
        </p:spPr>
      </p:sp>
      <p:sp>
        <p:nvSpPr>
          <p:cNvPr id="14" name="boat-anchor_74820">
            <a:extLst>
              <a:ext uri="{FF2B5EF4-FFF2-40B4-BE49-F238E27FC236}">
                <a16:creationId xmlns:a16="http://schemas.microsoft.com/office/drawing/2014/main" xmlns="" id="{09264890-0BC0-4160-A6C8-0802AE0B5D7C}"/>
              </a:ext>
            </a:extLst>
          </p:cNvPr>
          <p:cNvSpPr>
            <a:spLocks noChangeAspect="1"/>
          </p:cNvSpPr>
          <p:nvPr/>
        </p:nvSpPr>
        <p:spPr bwMode="auto">
          <a:xfrm>
            <a:off x="3997762" y="4511996"/>
            <a:ext cx="422559" cy="609685"/>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 name="T102" fmla="*/ 455839 w 606244"/>
              <a:gd name="T103" fmla="*/ 455839 w 606244"/>
              <a:gd name="T104" fmla="*/ 600116 w 606244"/>
              <a:gd name="T105" fmla="*/ 600116 w 606244"/>
              <a:gd name="T106" fmla="*/ 600116 w 606244"/>
              <a:gd name="T107" fmla="*/ 600116 w 606244"/>
              <a:gd name="T108" fmla="*/ 600116 w 606244"/>
              <a:gd name="T109" fmla="*/ 600116 w 606244"/>
              <a:gd name="T110" fmla="*/ 600116 w 606244"/>
              <a:gd name="T111"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21" h="6533">
                <a:moveTo>
                  <a:pt x="4511" y="4795"/>
                </a:moveTo>
                <a:lnTo>
                  <a:pt x="4298" y="4083"/>
                </a:lnTo>
                <a:cubicBezTo>
                  <a:pt x="4291" y="4061"/>
                  <a:pt x="4276" y="4042"/>
                  <a:pt x="4255" y="4031"/>
                </a:cubicBezTo>
                <a:cubicBezTo>
                  <a:pt x="4235" y="4020"/>
                  <a:pt x="4211" y="4017"/>
                  <a:pt x="4188" y="4024"/>
                </a:cubicBezTo>
                <a:lnTo>
                  <a:pt x="3476" y="4238"/>
                </a:lnTo>
                <a:cubicBezTo>
                  <a:pt x="3442" y="4248"/>
                  <a:pt x="3418" y="4278"/>
                  <a:pt x="3414" y="4313"/>
                </a:cubicBezTo>
                <a:cubicBezTo>
                  <a:pt x="3410" y="4348"/>
                  <a:pt x="3429" y="4382"/>
                  <a:pt x="3460" y="4399"/>
                </a:cubicBezTo>
                <a:lnTo>
                  <a:pt x="3720" y="4540"/>
                </a:lnTo>
                <a:cubicBezTo>
                  <a:pt x="3467" y="5008"/>
                  <a:pt x="3006" y="5324"/>
                  <a:pt x="2481" y="5395"/>
                </a:cubicBezTo>
                <a:lnTo>
                  <a:pt x="2481" y="2484"/>
                </a:lnTo>
                <a:lnTo>
                  <a:pt x="3013" y="2484"/>
                </a:lnTo>
                <a:cubicBezTo>
                  <a:pt x="3078" y="2567"/>
                  <a:pt x="3180" y="2620"/>
                  <a:pt x="3293" y="2620"/>
                </a:cubicBezTo>
                <a:cubicBezTo>
                  <a:pt x="3490" y="2620"/>
                  <a:pt x="3650" y="2461"/>
                  <a:pt x="3650" y="2264"/>
                </a:cubicBezTo>
                <a:cubicBezTo>
                  <a:pt x="3650" y="2067"/>
                  <a:pt x="3490" y="1907"/>
                  <a:pt x="3293" y="1907"/>
                </a:cubicBezTo>
                <a:cubicBezTo>
                  <a:pt x="3180" y="1907"/>
                  <a:pt x="3078" y="1961"/>
                  <a:pt x="3013" y="2044"/>
                </a:cubicBezTo>
                <a:lnTo>
                  <a:pt x="2481" y="2044"/>
                </a:lnTo>
                <a:lnTo>
                  <a:pt x="2481" y="1436"/>
                </a:lnTo>
                <a:cubicBezTo>
                  <a:pt x="2779" y="1342"/>
                  <a:pt x="2996" y="1063"/>
                  <a:pt x="2996" y="735"/>
                </a:cubicBezTo>
                <a:cubicBezTo>
                  <a:pt x="2996" y="330"/>
                  <a:pt x="2666" y="0"/>
                  <a:pt x="2261" y="0"/>
                </a:cubicBezTo>
                <a:cubicBezTo>
                  <a:pt x="1855" y="0"/>
                  <a:pt x="1526" y="330"/>
                  <a:pt x="1526" y="735"/>
                </a:cubicBezTo>
                <a:cubicBezTo>
                  <a:pt x="1526" y="1064"/>
                  <a:pt x="1743" y="1342"/>
                  <a:pt x="2041" y="1436"/>
                </a:cubicBezTo>
                <a:lnTo>
                  <a:pt x="2041" y="2044"/>
                </a:lnTo>
                <a:lnTo>
                  <a:pt x="1508" y="2044"/>
                </a:lnTo>
                <a:cubicBezTo>
                  <a:pt x="1443" y="1961"/>
                  <a:pt x="1342" y="1907"/>
                  <a:pt x="1228" y="1907"/>
                </a:cubicBezTo>
                <a:cubicBezTo>
                  <a:pt x="1031" y="1907"/>
                  <a:pt x="872" y="2067"/>
                  <a:pt x="872" y="2264"/>
                </a:cubicBezTo>
                <a:cubicBezTo>
                  <a:pt x="872" y="2461"/>
                  <a:pt x="1031" y="2620"/>
                  <a:pt x="1228" y="2620"/>
                </a:cubicBezTo>
                <a:cubicBezTo>
                  <a:pt x="1342" y="2620"/>
                  <a:pt x="1443" y="2567"/>
                  <a:pt x="1508" y="2484"/>
                </a:cubicBezTo>
                <a:lnTo>
                  <a:pt x="2041" y="2484"/>
                </a:lnTo>
                <a:lnTo>
                  <a:pt x="2041" y="5395"/>
                </a:lnTo>
                <a:cubicBezTo>
                  <a:pt x="1515" y="5324"/>
                  <a:pt x="1055" y="5008"/>
                  <a:pt x="801" y="4540"/>
                </a:cubicBezTo>
                <a:lnTo>
                  <a:pt x="1061" y="4399"/>
                </a:lnTo>
                <a:cubicBezTo>
                  <a:pt x="1093" y="4382"/>
                  <a:pt x="1111" y="4348"/>
                  <a:pt x="1107" y="4313"/>
                </a:cubicBezTo>
                <a:cubicBezTo>
                  <a:pt x="1104" y="4278"/>
                  <a:pt x="1079" y="4248"/>
                  <a:pt x="1045" y="4238"/>
                </a:cubicBezTo>
                <a:lnTo>
                  <a:pt x="333" y="4024"/>
                </a:lnTo>
                <a:cubicBezTo>
                  <a:pt x="311" y="4017"/>
                  <a:pt x="287" y="4020"/>
                  <a:pt x="266" y="4031"/>
                </a:cubicBezTo>
                <a:cubicBezTo>
                  <a:pt x="246" y="4042"/>
                  <a:pt x="230" y="4061"/>
                  <a:pt x="224" y="4083"/>
                </a:cubicBezTo>
                <a:lnTo>
                  <a:pt x="10" y="4795"/>
                </a:lnTo>
                <a:cubicBezTo>
                  <a:pt x="0" y="4829"/>
                  <a:pt x="11" y="4866"/>
                  <a:pt x="39" y="4888"/>
                </a:cubicBezTo>
                <a:cubicBezTo>
                  <a:pt x="55" y="4902"/>
                  <a:pt x="75" y="4908"/>
                  <a:pt x="94" y="4908"/>
                </a:cubicBezTo>
                <a:cubicBezTo>
                  <a:pt x="109" y="4908"/>
                  <a:pt x="123" y="4905"/>
                  <a:pt x="136" y="4898"/>
                </a:cubicBezTo>
                <a:lnTo>
                  <a:pt x="412" y="4749"/>
                </a:lnTo>
                <a:cubicBezTo>
                  <a:pt x="584" y="5076"/>
                  <a:pt x="839" y="5328"/>
                  <a:pt x="1149" y="5531"/>
                </a:cubicBezTo>
                <a:cubicBezTo>
                  <a:pt x="1687" y="5883"/>
                  <a:pt x="1981" y="6080"/>
                  <a:pt x="2103" y="6396"/>
                </a:cubicBezTo>
                <a:cubicBezTo>
                  <a:pt x="2125" y="6455"/>
                  <a:pt x="2163" y="6533"/>
                  <a:pt x="2261" y="6533"/>
                </a:cubicBezTo>
                <a:cubicBezTo>
                  <a:pt x="2359" y="6533"/>
                  <a:pt x="2396" y="6455"/>
                  <a:pt x="2419" y="6396"/>
                </a:cubicBezTo>
                <a:cubicBezTo>
                  <a:pt x="2540" y="6080"/>
                  <a:pt x="2835" y="5883"/>
                  <a:pt x="3372" y="5531"/>
                </a:cubicBezTo>
                <a:cubicBezTo>
                  <a:pt x="3683" y="5328"/>
                  <a:pt x="3938" y="5076"/>
                  <a:pt x="4109" y="4749"/>
                </a:cubicBezTo>
                <a:lnTo>
                  <a:pt x="4385" y="4898"/>
                </a:lnTo>
                <a:cubicBezTo>
                  <a:pt x="4398" y="4905"/>
                  <a:pt x="4413" y="4908"/>
                  <a:pt x="4427" y="4908"/>
                </a:cubicBezTo>
                <a:cubicBezTo>
                  <a:pt x="4447" y="4908"/>
                  <a:pt x="4466" y="4902"/>
                  <a:pt x="4483" y="4888"/>
                </a:cubicBezTo>
                <a:cubicBezTo>
                  <a:pt x="4510" y="4866"/>
                  <a:pt x="4521" y="4829"/>
                  <a:pt x="4511" y="4795"/>
                </a:cubicBezTo>
                <a:close/>
                <a:moveTo>
                  <a:pt x="2261" y="1030"/>
                </a:moveTo>
                <a:cubicBezTo>
                  <a:pt x="2098" y="1030"/>
                  <a:pt x="1966" y="897"/>
                  <a:pt x="1966" y="735"/>
                </a:cubicBezTo>
                <a:cubicBezTo>
                  <a:pt x="1966" y="572"/>
                  <a:pt x="2098" y="440"/>
                  <a:pt x="2261" y="440"/>
                </a:cubicBezTo>
                <a:cubicBezTo>
                  <a:pt x="2423" y="440"/>
                  <a:pt x="2555" y="572"/>
                  <a:pt x="2555" y="735"/>
                </a:cubicBezTo>
                <a:cubicBezTo>
                  <a:pt x="2555" y="897"/>
                  <a:pt x="2423" y="1030"/>
                  <a:pt x="2261" y="1030"/>
                </a:cubicBezTo>
                <a:close/>
              </a:path>
            </a:pathLst>
          </a:custGeom>
          <a:solidFill>
            <a:srgbClr val="595959"/>
          </a:solidFill>
          <a:ln>
            <a:noFill/>
          </a:ln>
        </p:spPr>
      </p:sp>
      <p:sp>
        <p:nvSpPr>
          <p:cNvPr id="15" name="teenager-man_57114">
            <a:extLst>
              <a:ext uri="{FF2B5EF4-FFF2-40B4-BE49-F238E27FC236}">
                <a16:creationId xmlns:a16="http://schemas.microsoft.com/office/drawing/2014/main" xmlns="" id="{027BAE48-3021-4FF8-B9C2-7C87F98C77C0}"/>
              </a:ext>
            </a:extLst>
          </p:cNvPr>
          <p:cNvSpPr>
            <a:spLocks noChangeAspect="1"/>
          </p:cNvSpPr>
          <p:nvPr/>
        </p:nvSpPr>
        <p:spPr bwMode="auto">
          <a:xfrm>
            <a:off x="1020963" y="5308557"/>
            <a:ext cx="447272" cy="609685"/>
          </a:xfrm>
          <a:custGeom>
            <a:avLst/>
            <a:gdLst>
              <a:gd name="connsiteX0" fmla="*/ 106548 w 443856"/>
              <a:gd name="connsiteY0" fmla="*/ 446679 h 605028"/>
              <a:gd name="connsiteX1" fmla="*/ 148183 w 443856"/>
              <a:gd name="connsiteY1" fmla="*/ 446773 h 605028"/>
              <a:gd name="connsiteX2" fmla="*/ 148560 w 443856"/>
              <a:gd name="connsiteY2" fmla="*/ 446773 h 605028"/>
              <a:gd name="connsiteX3" fmla="*/ 148937 w 443856"/>
              <a:gd name="connsiteY3" fmla="*/ 446773 h 605028"/>
              <a:gd name="connsiteX4" fmla="*/ 149408 w 443856"/>
              <a:gd name="connsiteY4" fmla="*/ 446773 h 605028"/>
              <a:gd name="connsiteX5" fmla="*/ 159770 w 443856"/>
              <a:gd name="connsiteY5" fmla="*/ 452889 h 605028"/>
              <a:gd name="connsiteX6" fmla="*/ 160241 w 443856"/>
              <a:gd name="connsiteY6" fmla="*/ 453641 h 605028"/>
              <a:gd name="connsiteX7" fmla="*/ 160241 w 443856"/>
              <a:gd name="connsiteY7" fmla="*/ 453736 h 605028"/>
              <a:gd name="connsiteX8" fmla="*/ 221658 w 443856"/>
              <a:gd name="connsiteY8" fmla="*/ 531075 h 605028"/>
              <a:gd name="connsiteX9" fmla="*/ 282981 w 443856"/>
              <a:gd name="connsiteY9" fmla="*/ 453736 h 605028"/>
              <a:gd name="connsiteX10" fmla="*/ 282981 w 443856"/>
              <a:gd name="connsiteY10" fmla="*/ 453641 h 605028"/>
              <a:gd name="connsiteX11" fmla="*/ 283452 w 443856"/>
              <a:gd name="connsiteY11" fmla="*/ 452889 h 605028"/>
              <a:gd name="connsiteX12" fmla="*/ 293814 w 443856"/>
              <a:gd name="connsiteY12" fmla="*/ 446773 h 605028"/>
              <a:gd name="connsiteX13" fmla="*/ 294285 w 443856"/>
              <a:gd name="connsiteY13" fmla="*/ 446773 h 605028"/>
              <a:gd name="connsiteX14" fmla="*/ 294662 w 443856"/>
              <a:gd name="connsiteY14" fmla="*/ 446773 h 605028"/>
              <a:gd name="connsiteX15" fmla="*/ 295039 w 443856"/>
              <a:gd name="connsiteY15" fmla="*/ 446773 h 605028"/>
              <a:gd name="connsiteX16" fmla="*/ 336674 w 443856"/>
              <a:gd name="connsiteY16" fmla="*/ 446679 h 605028"/>
              <a:gd name="connsiteX17" fmla="*/ 431155 w 443856"/>
              <a:gd name="connsiteY17" fmla="*/ 530229 h 605028"/>
              <a:gd name="connsiteX18" fmla="*/ 431155 w 443856"/>
              <a:gd name="connsiteY18" fmla="*/ 605028 h 605028"/>
              <a:gd name="connsiteX19" fmla="*/ 221752 w 443856"/>
              <a:gd name="connsiteY19" fmla="*/ 605028 h 605028"/>
              <a:gd name="connsiteX20" fmla="*/ 221658 w 443856"/>
              <a:gd name="connsiteY20" fmla="*/ 605028 h 605028"/>
              <a:gd name="connsiteX21" fmla="*/ 221470 w 443856"/>
              <a:gd name="connsiteY21" fmla="*/ 605028 h 605028"/>
              <a:gd name="connsiteX22" fmla="*/ 12067 w 443856"/>
              <a:gd name="connsiteY22" fmla="*/ 605028 h 605028"/>
              <a:gd name="connsiteX23" fmla="*/ 12067 w 443856"/>
              <a:gd name="connsiteY23" fmla="*/ 530229 h 605028"/>
              <a:gd name="connsiteX24" fmla="*/ 106548 w 443856"/>
              <a:gd name="connsiteY24" fmla="*/ 446679 h 605028"/>
              <a:gd name="connsiteX25" fmla="*/ 279853 w 443856"/>
              <a:gd name="connsiteY25" fmla="*/ 256624 h 605028"/>
              <a:gd name="connsiteX26" fmla="*/ 265057 w 443856"/>
              <a:gd name="connsiteY26" fmla="*/ 271395 h 605028"/>
              <a:gd name="connsiteX27" fmla="*/ 279853 w 443856"/>
              <a:gd name="connsiteY27" fmla="*/ 286261 h 605028"/>
              <a:gd name="connsiteX28" fmla="*/ 294743 w 443856"/>
              <a:gd name="connsiteY28" fmla="*/ 271395 h 605028"/>
              <a:gd name="connsiteX29" fmla="*/ 279853 w 443856"/>
              <a:gd name="connsiteY29" fmla="*/ 256624 h 605028"/>
              <a:gd name="connsiteX30" fmla="*/ 164004 w 443856"/>
              <a:gd name="connsiteY30" fmla="*/ 256624 h 605028"/>
              <a:gd name="connsiteX31" fmla="*/ 149114 w 443856"/>
              <a:gd name="connsiteY31" fmla="*/ 271395 h 605028"/>
              <a:gd name="connsiteX32" fmla="*/ 164004 w 443856"/>
              <a:gd name="connsiteY32" fmla="*/ 286261 h 605028"/>
              <a:gd name="connsiteX33" fmla="*/ 178800 w 443856"/>
              <a:gd name="connsiteY33" fmla="*/ 271395 h 605028"/>
              <a:gd name="connsiteX34" fmla="*/ 164004 w 443856"/>
              <a:gd name="connsiteY34" fmla="*/ 256624 h 605028"/>
              <a:gd name="connsiteX35" fmla="*/ 285790 w 443856"/>
              <a:gd name="connsiteY35" fmla="*/ 238935 h 605028"/>
              <a:gd name="connsiteX36" fmla="*/ 314722 w 443856"/>
              <a:gd name="connsiteY36" fmla="*/ 267820 h 605028"/>
              <a:gd name="connsiteX37" fmla="*/ 285790 w 443856"/>
              <a:gd name="connsiteY37" fmla="*/ 296799 h 605028"/>
              <a:gd name="connsiteX38" fmla="*/ 256858 w 443856"/>
              <a:gd name="connsiteY38" fmla="*/ 267820 h 605028"/>
              <a:gd name="connsiteX39" fmla="*/ 285790 w 443856"/>
              <a:gd name="connsiteY39" fmla="*/ 238935 h 605028"/>
              <a:gd name="connsiteX40" fmla="*/ 158067 w 443856"/>
              <a:gd name="connsiteY40" fmla="*/ 238935 h 605028"/>
              <a:gd name="connsiteX41" fmla="*/ 186999 w 443856"/>
              <a:gd name="connsiteY41" fmla="*/ 267820 h 605028"/>
              <a:gd name="connsiteX42" fmla="*/ 158067 w 443856"/>
              <a:gd name="connsiteY42" fmla="*/ 296799 h 605028"/>
              <a:gd name="connsiteX43" fmla="*/ 129135 w 443856"/>
              <a:gd name="connsiteY43" fmla="*/ 267820 h 605028"/>
              <a:gd name="connsiteX44" fmla="*/ 158067 w 443856"/>
              <a:gd name="connsiteY44" fmla="*/ 238935 h 605028"/>
              <a:gd name="connsiteX45" fmla="*/ 166446 w 443856"/>
              <a:gd name="connsiteY45" fmla="*/ 167892 h 605028"/>
              <a:gd name="connsiteX46" fmla="*/ 128673 w 443856"/>
              <a:gd name="connsiteY46" fmla="*/ 169679 h 605028"/>
              <a:gd name="connsiteX47" fmla="*/ 103428 w 443856"/>
              <a:gd name="connsiteY47" fmla="*/ 237118 h 605028"/>
              <a:gd name="connsiteX48" fmla="*/ 103334 w 443856"/>
              <a:gd name="connsiteY48" fmla="*/ 237400 h 605028"/>
              <a:gd name="connsiteX49" fmla="*/ 103146 w 443856"/>
              <a:gd name="connsiteY49" fmla="*/ 237871 h 605028"/>
              <a:gd name="connsiteX50" fmla="*/ 103051 w 443856"/>
              <a:gd name="connsiteY50" fmla="*/ 238153 h 605028"/>
              <a:gd name="connsiteX51" fmla="*/ 95233 w 443856"/>
              <a:gd name="connsiteY51" fmla="*/ 243514 h 605028"/>
              <a:gd name="connsiteX52" fmla="*/ 88357 w 443856"/>
              <a:gd name="connsiteY52" fmla="*/ 240034 h 605028"/>
              <a:gd name="connsiteX53" fmla="*/ 50301 w 443856"/>
              <a:gd name="connsiteY53" fmla="*/ 225455 h 605028"/>
              <a:gd name="connsiteX54" fmla="*/ 25904 w 443856"/>
              <a:gd name="connsiteY54" fmla="*/ 269192 h 605028"/>
              <a:gd name="connsiteX55" fmla="*/ 55765 w 443856"/>
              <a:gd name="connsiteY55" fmla="*/ 308319 h 605028"/>
              <a:gd name="connsiteX56" fmla="*/ 57554 w 443856"/>
              <a:gd name="connsiteY56" fmla="*/ 308225 h 605028"/>
              <a:gd name="connsiteX57" fmla="*/ 66786 w 443856"/>
              <a:gd name="connsiteY57" fmla="*/ 307473 h 605028"/>
              <a:gd name="connsiteX58" fmla="*/ 70648 w 443856"/>
              <a:gd name="connsiteY58" fmla="*/ 315092 h 605028"/>
              <a:gd name="connsiteX59" fmla="*/ 221928 w 443856"/>
              <a:gd name="connsiteY59" fmla="*/ 416673 h 605028"/>
              <a:gd name="connsiteX60" fmla="*/ 373208 w 443856"/>
              <a:gd name="connsiteY60" fmla="*/ 315092 h 605028"/>
              <a:gd name="connsiteX61" fmla="*/ 377165 w 443856"/>
              <a:gd name="connsiteY61" fmla="*/ 307473 h 605028"/>
              <a:gd name="connsiteX62" fmla="*/ 386302 w 443856"/>
              <a:gd name="connsiteY62" fmla="*/ 308225 h 605028"/>
              <a:gd name="connsiteX63" fmla="*/ 388186 w 443856"/>
              <a:gd name="connsiteY63" fmla="*/ 308319 h 605028"/>
              <a:gd name="connsiteX64" fmla="*/ 417952 w 443856"/>
              <a:gd name="connsiteY64" fmla="*/ 269192 h 605028"/>
              <a:gd name="connsiteX65" fmla="*/ 393555 w 443856"/>
              <a:gd name="connsiteY65" fmla="*/ 225455 h 605028"/>
              <a:gd name="connsiteX66" fmla="*/ 355593 w 443856"/>
              <a:gd name="connsiteY66" fmla="*/ 240034 h 605028"/>
              <a:gd name="connsiteX67" fmla="*/ 348717 w 443856"/>
              <a:gd name="connsiteY67" fmla="*/ 243514 h 605028"/>
              <a:gd name="connsiteX68" fmla="*/ 340805 w 443856"/>
              <a:gd name="connsiteY68" fmla="*/ 238153 h 605028"/>
              <a:gd name="connsiteX69" fmla="*/ 340710 w 443856"/>
              <a:gd name="connsiteY69" fmla="*/ 237871 h 605028"/>
              <a:gd name="connsiteX70" fmla="*/ 340522 w 443856"/>
              <a:gd name="connsiteY70" fmla="*/ 237400 h 605028"/>
              <a:gd name="connsiteX71" fmla="*/ 340428 w 443856"/>
              <a:gd name="connsiteY71" fmla="*/ 237118 h 605028"/>
              <a:gd name="connsiteX72" fmla="*/ 315183 w 443856"/>
              <a:gd name="connsiteY72" fmla="*/ 169679 h 605028"/>
              <a:gd name="connsiteX73" fmla="*/ 222399 w 443856"/>
              <a:gd name="connsiteY73" fmla="*/ 170620 h 605028"/>
              <a:gd name="connsiteX74" fmla="*/ 221928 w 443856"/>
              <a:gd name="connsiteY74" fmla="*/ 170620 h 605028"/>
              <a:gd name="connsiteX75" fmla="*/ 221457 w 443856"/>
              <a:gd name="connsiteY75" fmla="*/ 170620 h 605028"/>
              <a:gd name="connsiteX76" fmla="*/ 166446 w 443856"/>
              <a:gd name="connsiteY76" fmla="*/ 167892 h 605028"/>
              <a:gd name="connsiteX77" fmla="*/ 221457 w 443856"/>
              <a:gd name="connsiteY77" fmla="*/ 0 h 605028"/>
              <a:gd name="connsiteX78" fmla="*/ 221928 w 443856"/>
              <a:gd name="connsiteY78" fmla="*/ 0 h 605028"/>
              <a:gd name="connsiteX79" fmla="*/ 222399 w 443856"/>
              <a:gd name="connsiteY79" fmla="*/ 0 h 605028"/>
              <a:gd name="connsiteX80" fmla="*/ 442726 w 443856"/>
              <a:gd name="connsiteY80" fmla="*/ 253766 h 605028"/>
              <a:gd name="connsiteX81" fmla="*/ 443856 w 443856"/>
              <a:gd name="connsiteY81" fmla="*/ 269192 h 605028"/>
              <a:gd name="connsiteX82" fmla="*/ 430292 w 443856"/>
              <a:gd name="connsiteY82" fmla="*/ 315186 h 605028"/>
              <a:gd name="connsiteX83" fmla="*/ 392330 w 443856"/>
              <a:gd name="connsiteY83" fmla="*/ 333997 h 605028"/>
              <a:gd name="connsiteX84" fmla="*/ 324979 w 443856"/>
              <a:gd name="connsiteY84" fmla="*/ 407456 h 605028"/>
              <a:gd name="connsiteX85" fmla="*/ 222399 w 443856"/>
              <a:gd name="connsiteY85" fmla="*/ 442445 h 605028"/>
              <a:gd name="connsiteX86" fmla="*/ 221928 w 443856"/>
              <a:gd name="connsiteY86" fmla="*/ 442445 h 605028"/>
              <a:gd name="connsiteX87" fmla="*/ 221457 w 443856"/>
              <a:gd name="connsiteY87" fmla="*/ 442445 h 605028"/>
              <a:gd name="connsiteX88" fmla="*/ 118971 w 443856"/>
              <a:gd name="connsiteY88" fmla="*/ 407456 h 605028"/>
              <a:gd name="connsiteX89" fmla="*/ 51526 w 443856"/>
              <a:gd name="connsiteY89" fmla="*/ 333997 h 605028"/>
              <a:gd name="connsiteX90" fmla="*/ 13564 w 443856"/>
              <a:gd name="connsiteY90" fmla="*/ 315186 h 605028"/>
              <a:gd name="connsiteX91" fmla="*/ 0 w 443856"/>
              <a:gd name="connsiteY91" fmla="*/ 269192 h 605028"/>
              <a:gd name="connsiteX92" fmla="*/ 1225 w 443856"/>
              <a:gd name="connsiteY92" fmla="*/ 253766 h 605028"/>
              <a:gd name="connsiteX93" fmla="*/ 221457 w 443856"/>
              <a:gd name="connsiteY93"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43856" h="605028">
                <a:moveTo>
                  <a:pt x="106548" y="446679"/>
                </a:moveTo>
                <a:cubicBezTo>
                  <a:pt x="115497" y="446679"/>
                  <a:pt x="142343" y="446773"/>
                  <a:pt x="148183" y="446773"/>
                </a:cubicBezTo>
                <a:cubicBezTo>
                  <a:pt x="148372" y="446773"/>
                  <a:pt x="148466" y="446773"/>
                  <a:pt x="148560" y="446773"/>
                </a:cubicBezTo>
                <a:cubicBezTo>
                  <a:pt x="148654" y="446773"/>
                  <a:pt x="148843" y="446773"/>
                  <a:pt x="148937" y="446773"/>
                </a:cubicBezTo>
                <a:cubicBezTo>
                  <a:pt x="149220" y="446773"/>
                  <a:pt x="149408" y="446773"/>
                  <a:pt x="149408" y="446773"/>
                </a:cubicBezTo>
                <a:cubicBezTo>
                  <a:pt x="153835" y="447055"/>
                  <a:pt x="157509" y="449408"/>
                  <a:pt x="159770" y="452889"/>
                </a:cubicBezTo>
                <a:cubicBezTo>
                  <a:pt x="159770" y="452889"/>
                  <a:pt x="159958" y="453171"/>
                  <a:pt x="160241" y="453641"/>
                </a:cubicBezTo>
                <a:cubicBezTo>
                  <a:pt x="160241" y="453641"/>
                  <a:pt x="160241" y="453736"/>
                  <a:pt x="160241" y="453736"/>
                </a:cubicBezTo>
                <a:cubicBezTo>
                  <a:pt x="165139" y="462015"/>
                  <a:pt x="205927" y="530605"/>
                  <a:pt x="221658" y="531075"/>
                </a:cubicBezTo>
                <a:cubicBezTo>
                  <a:pt x="237295" y="530605"/>
                  <a:pt x="278083" y="462015"/>
                  <a:pt x="282981" y="453736"/>
                </a:cubicBezTo>
                <a:cubicBezTo>
                  <a:pt x="282981" y="453736"/>
                  <a:pt x="282981" y="453641"/>
                  <a:pt x="282981" y="453641"/>
                </a:cubicBezTo>
                <a:cubicBezTo>
                  <a:pt x="283264" y="453171"/>
                  <a:pt x="283452" y="452889"/>
                  <a:pt x="283452" y="452889"/>
                </a:cubicBezTo>
                <a:cubicBezTo>
                  <a:pt x="285713" y="449408"/>
                  <a:pt x="289387" y="447055"/>
                  <a:pt x="293814" y="446773"/>
                </a:cubicBezTo>
                <a:cubicBezTo>
                  <a:pt x="293814" y="446773"/>
                  <a:pt x="294002" y="446773"/>
                  <a:pt x="294285" y="446773"/>
                </a:cubicBezTo>
                <a:cubicBezTo>
                  <a:pt x="294473" y="446773"/>
                  <a:pt x="294568" y="446773"/>
                  <a:pt x="294662" y="446773"/>
                </a:cubicBezTo>
                <a:cubicBezTo>
                  <a:pt x="294756" y="446773"/>
                  <a:pt x="294850" y="446773"/>
                  <a:pt x="295039" y="446773"/>
                </a:cubicBezTo>
                <a:cubicBezTo>
                  <a:pt x="300879" y="446773"/>
                  <a:pt x="327725" y="446679"/>
                  <a:pt x="336674" y="446679"/>
                </a:cubicBezTo>
                <a:cubicBezTo>
                  <a:pt x="377085" y="446679"/>
                  <a:pt x="431155" y="483373"/>
                  <a:pt x="431155" y="530229"/>
                </a:cubicBezTo>
                <a:lnTo>
                  <a:pt x="431155" y="605028"/>
                </a:lnTo>
                <a:lnTo>
                  <a:pt x="221752" y="605028"/>
                </a:lnTo>
                <a:lnTo>
                  <a:pt x="221658" y="605028"/>
                </a:lnTo>
                <a:lnTo>
                  <a:pt x="221470" y="605028"/>
                </a:lnTo>
                <a:lnTo>
                  <a:pt x="12067" y="605028"/>
                </a:lnTo>
                <a:lnTo>
                  <a:pt x="12067" y="530229"/>
                </a:lnTo>
                <a:cubicBezTo>
                  <a:pt x="12067" y="483373"/>
                  <a:pt x="66137" y="446679"/>
                  <a:pt x="106548" y="446679"/>
                </a:cubicBezTo>
                <a:close/>
                <a:moveTo>
                  <a:pt x="279853" y="256624"/>
                </a:moveTo>
                <a:cubicBezTo>
                  <a:pt x="271654" y="256624"/>
                  <a:pt x="265057" y="263304"/>
                  <a:pt x="265057" y="271395"/>
                </a:cubicBezTo>
                <a:cubicBezTo>
                  <a:pt x="265057" y="279581"/>
                  <a:pt x="271654" y="286261"/>
                  <a:pt x="279853" y="286261"/>
                </a:cubicBezTo>
                <a:cubicBezTo>
                  <a:pt x="288052" y="286261"/>
                  <a:pt x="294743" y="279581"/>
                  <a:pt x="294743" y="271395"/>
                </a:cubicBezTo>
                <a:cubicBezTo>
                  <a:pt x="294743" y="263304"/>
                  <a:pt x="288052" y="256624"/>
                  <a:pt x="279853" y="256624"/>
                </a:cubicBezTo>
                <a:close/>
                <a:moveTo>
                  <a:pt x="164004" y="256624"/>
                </a:moveTo>
                <a:cubicBezTo>
                  <a:pt x="155805" y="256624"/>
                  <a:pt x="149114" y="263304"/>
                  <a:pt x="149114" y="271395"/>
                </a:cubicBezTo>
                <a:cubicBezTo>
                  <a:pt x="149114" y="279581"/>
                  <a:pt x="155805" y="286261"/>
                  <a:pt x="164004" y="286261"/>
                </a:cubicBezTo>
                <a:cubicBezTo>
                  <a:pt x="172203" y="286261"/>
                  <a:pt x="178800" y="279581"/>
                  <a:pt x="178800" y="271395"/>
                </a:cubicBezTo>
                <a:cubicBezTo>
                  <a:pt x="178800" y="263304"/>
                  <a:pt x="172203" y="256624"/>
                  <a:pt x="164004" y="256624"/>
                </a:cubicBezTo>
                <a:close/>
                <a:moveTo>
                  <a:pt x="285790" y="238935"/>
                </a:moveTo>
                <a:cubicBezTo>
                  <a:pt x="301811" y="238935"/>
                  <a:pt x="314722" y="251919"/>
                  <a:pt x="314722" y="267820"/>
                </a:cubicBezTo>
                <a:cubicBezTo>
                  <a:pt x="314722" y="283815"/>
                  <a:pt x="301811" y="296799"/>
                  <a:pt x="285790" y="296799"/>
                </a:cubicBezTo>
                <a:cubicBezTo>
                  <a:pt x="269863" y="296799"/>
                  <a:pt x="256858" y="283815"/>
                  <a:pt x="256858" y="267820"/>
                </a:cubicBezTo>
                <a:cubicBezTo>
                  <a:pt x="256858" y="251919"/>
                  <a:pt x="269863" y="238935"/>
                  <a:pt x="285790" y="238935"/>
                </a:cubicBezTo>
                <a:close/>
                <a:moveTo>
                  <a:pt x="158067" y="238935"/>
                </a:moveTo>
                <a:cubicBezTo>
                  <a:pt x="173994" y="238935"/>
                  <a:pt x="186999" y="251919"/>
                  <a:pt x="186999" y="267820"/>
                </a:cubicBezTo>
                <a:cubicBezTo>
                  <a:pt x="186999" y="283815"/>
                  <a:pt x="173994" y="296799"/>
                  <a:pt x="158067" y="296799"/>
                </a:cubicBezTo>
                <a:cubicBezTo>
                  <a:pt x="142046" y="296799"/>
                  <a:pt x="129135" y="283815"/>
                  <a:pt x="129135" y="267820"/>
                </a:cubicBezTo>
                <a:cubicBezTo>
                  <a:pt x="129135" y="251919"/>
                  <a:pt x="142046" y="238935"/>
                  <a:pt x="158067" y="238935"/>
                </a:cubicBezTo>
                <a:close/>
                <a:moveTo>
                  <a:pt x="166446" y="167892"/>
                </a:moveTo>
                <a:cubicBezTo>
                  <a:pt x="150362" y="167022"/>
                  <a:pt x="137151" y="166905"/>
                  <a:pt x="128673" y="169679"/>
                </a:cubicBezTo>
                <a:cubicBezTo>
                  <a:pt x="110776" y="175417"/>
                  <a:pt x="109080" y="211064"/>
                  <a:pt x="103428" y="237118"/>
                </a:cubicBezTo>
                <a:cubicBezTo>
                  <a:pt x="103428" y="237212"/>
                  <a:pt x="103334" y="237306"/>
                  <a:pt x="103334" y="237400"/>
                </a:cubicBezTo>
                <a:cubicBezTo>
                  <a:pt x="103240" y="237588"/>
                  <a:pt x="103240" y="237683"/>
                  <a:pt x="103146" y="237871"/>
                </a:cubicBezTo>
                <a:cubicBezTo>
                  <a:pt x="103146" y="237965"/>
                  <a:pt x="103146" y="238059"/>
                  <a:pt x="103051" y="238153"/>
                </a:cubicBezTo>
                <a:cubicBezTo>
                  <a:pt x="101827" y="241257"/>
                  <a:pt x="98718" y="243514"/>
                  <a:pt x="95233" y="243514"/>
                </a:cubicBezTo>
                <a:cubicBezTo>
                  <a:pt x="92407" y="243514"/>
                  <a:pt x="89864" y="242103"/>
                  <a:pt x="88357" y="240034"/>
                </a:cubicBezTo>
                <a:cubicBezTo>
                  <a:pt x="76771" y="225831"/>
                  <a:pt x="67916" y="223010"/>
                  <a:pt x="50301" y="225455"/>
                </a:cubicBezTo>
                <a:cubicBezTo>
                  <a:pt x="28918" y="228465"/>
                  <a:pt x="25904" y="260444"/>
                  <a:pt x="25904" y="269192"/>
                </a:cubicBezTo>
                <a:cubicBezTo>
                  <a:pt x="25904" y="295151"/>
                  <a:pt x="35889" y="308319"/>
                  <a:pt x="55765" y="308319"/>
                </a:cubicBezTo>
                <a:cubicBezTo>
                  <a:pt x="56141" y="308319"/>
                  <a:pt x="56895" y="308225"/>
                  <a:pt x="57554" y="308225"/>
                </a:cubicBezTo>
                <a:lnTo>
                  <a:pt x="66786" y="307473"/>
                </a:lnTo>
                <a:lnTo>
                  <a:pt x="70648" y="315092"/>
                </a:lnTo>
                <a:cubicBezTo>
                  <a:pt x="95610" y="363437"/>
                  <a:pt x="153353" y="415357"/>
                  <a:pt x="221928" y="416673"/>
                </a:cubicBezTo>
                <a:cubicBezTo>
                  <a:pt x="290503" y="415357"/>
                  <a:pt x="348246" y="363437"/>
                  <a:pt x="373208" y="315092"/>
                </a:cubicBezTo>
                <a:lnTo>
                  <a:pt x="377165" y="307473"/>
                </a:lnTo>
                <a:lnTo>
                  <a:pt x="386302" y="308225"/>
                </a:lnTo>
                <a:cubicBezTo>
                  <a:pt x="387055" y="308225"/>
                  <a:pt x="387715" y="308319"/>
                  <a:pt x="388186" y="308319"/>
                </a:cubicBezTo>
                <a:cubicBezTo>
                  <a:pt x="407967" y="308319"/>
                  <a:pt x="417952" y="295151"/>
                  <a:pt x="417952" y="269192"/>
                </a:cubicBezTo>
                <a:cubicBezTo>
                  <a:pt x="417952" y="260444"/>
                  <a:pt x="414938" y="228465"/>
                  <a:pt x="393555" y="225455"/>
                </a:cubicBezTo>
                <a:cubicBezTo>
                  <a:pt x="375940" y="223010"/>
                  <a:pt x="367180" y="225831"/>
                  <a:pt x="355593" y="240034"/>
                </a:cubicBezTo>
                <a:cubicBezTo>
                  <a:pt x="353992" y="242103"/>
                  <a:pt x="351543" y="243514"/>
                  <a:pt x="348717" y="243514"/>
                </a:cubicBezTo>
                <a:cubicBezTo>
                  <a:pt x="345138" y="243514"/>
                  <a:pt x="342029" y="241257"/>
                  <a:pt x="340805" y="238153"/>
                </a:cubicBezTo>
                <a:cubicBezTo>
                  <a:pt x="340805" y="238059"/>
                  <a:pt x="340710" y="237965"/>
                  <a:pt x="340710" y="237871"/>
                </a:cubicBezTo>
                <a:cubicBezTo>
                  <a:pt x="340616" y="237683"/>
                  <a:pt x="340616" y="237588"/>
                  <a:pt x="340522" y="237400"/>
                </a:cubicBezTo>
                <a:cubicBezTo>
                  <a:pt x="340522" y="237306"/>
                  <a:pt x="340428" y="237212"/>
                  <a:pt x="340428" y="237118"/>
                </a:cubicBezTo>
                <a:cubicBezTo>
                  <a:pt x="334776" y="211064"/>
                  <a:pt x="333080" y="175417"/>
                  <a:pt x="315183" y="169679"/>
                </a:cubicBezTo>
                <a:cubicBezTo>
                  <a:pt x="298228" y="164130"/>
                  <a:pt x="262339" y="170149"/>
                  <a:pt x="222399" y="170620"/>
                </a:cubicBezTo>
                <a:cubicBezTo>
                  <a:pt x="222211" y="170620"/>
                  <a:pt x="222116" y="170620"/>
                  <a:pt x="221928" y="170620"/>
                </a:cubicBezTo>
                <a:cubicBezTo>
                  <a:pt x="221740" y="170620"/>
                  <a:pt x="221645" y="170620"/>
                  <a:pt x="221457" y="170620"/>
                </a:cubicBezTo>
                <a:cubicBezTo>
                  <a:pt x="201488" y="170385"/>
                  <a:pt x="182530" y="168762"/>
                  <a:pt x="166446" y="167892"/>
                </a:cubicBezTo>
                <a:close/>
                <a:moveTo>
                  <a:pt x="221457" y="0"/>
                </a:moveTo>
                <a:cubicBezTo>
                  <a:pt x="221645" y="0"/>
                  <a:pt x="221740" y="0"/>
                  <a:pt x="221928" y="0"/>
                </a:cubicBezTo>
                <a:cubicBezTo>
                  <a:pt x="222116" y="0"/>
                  <a:pt x="222211" y="0"/>
                  <a:pt x="222399" y="0"/>
                </a:cubicBezTo>
                <a:cubicBezTo>
                  <a:pt x="355688" y="941"/>
                  <a:pt x="440465" y="120393"/>
                  <a:pt x="442726" y="253766"/>
                </a:cubicBezTo>
                <a:cubicBezTo>
                  <a:pt x="443479" y="258657"/>
                  <a:pt x="443856" y="263830"/>
                  <a:pt x="443856" y="269192"/>
                </a:cubicBezTo>
                <a:cubicBezTo>
                  <a:pt x="443856" y="288379"/>
                  <a:pt x="439335" y="303899"/>
                  <a:pt x="430292" y="315186"/>
                </a:cubicBezTo>
                <a:cubicBezTo>
                  <a:pt x="421249" y="326567"/>
                  <a:pt x="408250" y="333057"/>
                  <a:pt x="392330" y="333997"/>
                </a:cubicBezTo>
                <a:cubicBezTo>
                  <a:pt x="376223" y="362496"/>
                  <a:pt x="352485" y="388362"/>
                  <a:pt x="324979" y="407456"/>
                </a:cubicBezTo>
                <a:cubicBezTo>
                  <a:pt x="292858" y="429747"/>
                  <a:pt x="257534" y="441787"/>
                  <a:pt x="222399" y="442445"/>
                </a:cubicBezTo>
                <a:cubicBezTo>
                  <a:pt x="222211" y="442445"/>
                  <a:pt x="222116" y="442445"/>
                  <a:pt x="221928" y="442445"/>
                </a:cubicBezTo>
                <a:cubicBezTo>
                  <a:pt x="221740" y="442445"/>
                  <a:pt x="221645" y="442445"/>
                  <a:pt x="221457" y="442445"/>
                </a:cubicBezTo>
                <a:cubicBezTo>
                  <a:pt x="186416" y="441787"/>
                  <a:pt x="150998" y="429747"/>
                  <a:pt x="118971" y="407456"/>
                </a:cubicBezTo>
                <a:cubicBezTo>
                  <a:pt x="91371" y="388362"/>
                  <a:pt x="67633" y="362496"/>
                  <a:pt x="51526" y="333997"/>
                </a:cubicBezTo>
                <a:cubicBezTo>
                  <a:pt x="35606" y="333057"/>
                  <a:pt x="22607" y="326567"/>
                  <a:pt x="13564" y="315186"/>
                </a:cubicBezTo>
                <a:cubicBezTo>
                  <a:pt x="4616" y="303899"/>
                  <a:pt x="0" y="288379"/>
                  <a:pt x="0" y="269192"/>
                </a:cubicBezTo>
                <a:cubicBezTo>
                  <a:pt x="0" y="263830"/>
                  <a:pt x="471" y="258657"/>
                  <a:pt x="1225" y="253766"/>
                </a:cubicBezTo>
                <a:cubicBezTo>
                  <a:pt x="3391" y="120393"/>
                  <a:pt x="88263" y="941"/>
                  <a:pt x="221457" y="0"/>
                </a:cubicBezTo>
                <a:close/>
              </a:path>
            </a:pathLst>
          </a:custGeom>
          <a:solidFill>
            <a:srgbClr val="595959"/>
          </a:solidFill>
          <a:ln>
            <a:noFill/>
          </a:ln>
        </p:spPr>
      </p:sp>
      <p:sp>
        <p:nvSpPr>
          <p:cNvPr id="16" name="dollar-coin-on-hand_21066">
            <a:extLst>
              <a:ext uri="{FF2B5EF4-FFF2-40B4-BE49-F238E27FC236}">
                <a16:creationId xmlns:a16="http://schemas.microsoft.com/office/drawing/2014/main" xmlns="" id="{D287F554-FA8C-4A9A-BEDD-2C129DB8047C}"/>
              </a:ext>
            </a:extLst>
          </p:cNvPr>
          <p:cNvSpPr>
            <a:spLocks noChangeAspect="1"/>
          </p:cNvSpPr>
          <p:nvPr/>
        </p:nvSpPr>
        <p:spPr bwMode="auto">
          <a:xfrm>
            <a:off x="1914508" y="4578919"/>
            <a:ext cx="609685" cy="542762"/>
          </a:xfrm>
          <a:custGeom>
            <a:avLst/>
            <a:gdLst>
              <a:gd name="T0" fmla="*/ 932 w 942"/>
              <a:gd name="T1" fmla="*/ 535 h 840"/>
              <a:gd name="T2" fmla="*/ 779 w 942"/>
              <a:gd name="T3" fmla="*/ 758 h 840"/>
              <a:gd name="T4" fmla="*/ 154 w 942"/>
              <a:gd name="T5" fmla="*/ 780 h 840"/>
              <a:gd name="T6" fmla="*/ 0 w 942"/>
              <a:gd name="T7" fmla="*/ 627 h 840"/>
              <a:gd name="T8" fmla="*/ 310 w 942"/>
              <a:gd name="T9" fmla="*/ 442 h 840"/>
              <a:gd name="T10" fmla="*/ 533 w 942"/>
              <a:gd name="T11" fmla="*/ 477 h 840"/>
              <a:gd name="T12" fmla="*/ 732 w 942"/>
              <a:gd name="T13" fmla="*/ 524 h 840"/>
              <a:gd name="T14" fmla="*/ 545 w 942"/>
              <a:gd name="T15" fmla="*/ 594 h 840"/>
              <a:gd name="T16" fmla="*/ 724 w 942"/>
              <a:gd name="T17" fmla="*/ 650 h 840"/>
              <a:gd name="T18" fmla="*/ 870 w 942"/>
              <a:gd name="T19" fmla="*/ 507 h 840"/>
              <a:gd name="T20" fmla="*/ 932 w 942"/>
              <a:gd name="T21" fmla="*/ 535 h 840"/>
              <a:gd name="T22" fmla="*/ 584 w 942"/>
              <a:gd name="T23" fmla="*/ 348 h 840"/>
              <a:gd name="T24" fmla="*/ 584 w 942"/>
              <a:gd name="T25" fmla="*/ 453 h 840"/>
              <a:gd name="T26" fmla="*/ 596 w 942"/>
              <a:gd name="T27" fmla="*/ 453 h 840"/>
              <a:gd name="T28" fmla="*/ 645 w 942"/>
              <a:gd name="T29" fmla="*/ 450 h 840"/>
              <a:gd name="T30" fmla="*/ 658 w 942"/>
              <a:gd name="T31" fmla="*/ 451 h 840"/>
              <a:gd name="T32" fmla="*/ 662 w 942"/>
              <a:gd name="T33" fmla="*/ 425 h 840"/>
              <a:gd name="T34" fmla="*/ 636 w 942"/>
              <a:gd name="T35" fmla="*/ 369 h 840"/>
              <a:gd name="T36" fmla="*/ 584 w 942"/>
              <a:gd name="T37" fmla="*/ 348 h 840"/>
              <a:gd name="T38" fmla="*/ 485 w 942"/>
              <a:gd name="T39" fmla="*/ 220 h 840"/>
              <a:gd name="T40" fmla="*/ 504 w 942"/>
              <a:gd name="T41" fmla="*/ 265 h 840"/>
              <a:gd name="T42" fmla="*/ 556 w 942"/>
              <a:gd name="T43" fmla="*/ 288 h 840"/>
              <a:gd name="T44" fmla="*/ 556 w 942"/>
              <a:gd name="T45" fmla="*/ 151 h 840"/>
              <a:gd name="T46" fmla="*/ 501 w 942"/>
              <a:gd name="T47" fmla="*/ 174 h 840"/>
              <a:gd name="T48" fmla="*/ 485 w 942"/>
              <a:gd name="T49" fmla="*/ 220 h 840"/>
              <a:gd name="T50" fmla="*/ 644 w 942"/>
              <a:gd name="T51" fmla="*/ 609 h 840"/>
              <a:gd name="T52" fmla="*/ 718 w 942"/>
              <a:gd name="T53" fmla="*/ 628 h 840"/>
              <a:gd name="T54" fmla="*/ 798 w 942"/>
              <a:gd name="T55" fmla="*/ 552 h 840"/>
              <a:gd name="T56" fmla="*/ 858 w 942"/>
              <a:gd name="T57" fmla="*/ 487 h 840"/>
              <a:gd name="T58" fmla="*/ 872 w 942"/>
              <a:gd name="T59" fmla="*/ 479 h 840"/>
              <a:gd name="T60" fmla="*/ 905 w 942"/>
              <a:gd name="T61" fmla="*/ 335 h 840"/>
              <a:gd name="T62" fmla="*/ 570 w 942"/>
              <a:gd name="T63" fmla="*/ 0 h 840"/>
              <a:gd name="T64" fmla="*/ 234 w 942"/>
              <a:gd name="T65" fmla="*/ 335 h 840"/>
              <a:gd name="T66" fmla="*/ 249 w 942"/>
              <a:gd name="T67" fmla="*/ 434 h 840"/>
              <a:gd name="T68" fmla="*/ 307 w 942"/>
              <a:gd name="T69" fmla="*/ 419 h 840"/>
              <a:gd name="T70" fmla="*/ 426 w 942"/>
              <a:gd name="T71" fmla="*/ 432 h 840"/>
              <a:gd name="T72" fmla="*/ 424 w 942"/>
              <a:gd name="T73" fmla="*/ 405 h 840"/>
              <a:gd name="T74" fmla="*/ 476 w 942"/>
              <a:gd name="T75" fmla="*/ 405 h 840"/>
              <a:gd name="T76" fmla="*/ 482 w 942"/>
              <a:gd name="T77" fmla="*/ 445 h 840"/>
              <a:gd name="T78" fmla="*/ 535 w 942"/>
              <a:gd name="T79" fmla="*/ 454 h 840"/>
              <a:gd name="T80" fmla="*/ 556 w 942"/>
              <a:gd name="T81" fmla="*/ 454 h 840"/>
              <a:gd name="T82" fmla="*/ 556 w 942"/>
              <a:gd name="T83" fmla="*/ 341 h 840"/>
              <a:gd name="T84" fmla="*/ 462 w 942"/>
              <a:gd name="T85" fmla="*/ 301 h 840"/>
              <a:gd name="T86" fmla="*/ 432 w 942"/>
              <a:gd name="T87" fmla="*/ 224 h 840"/>
              <a:gd name="T88" fmla="*/ 465 w 942"/>
              <a:gd name="T89" fmla="*/ 144 h 840"/>
              <a:gd name="T90" fmla="*/ 556 w 942"/>
              <a:gd name="T91" fmla="*/ 108 h 840"/>
              <a:gd name="T92" fmla="*/ 556 w 942"/>
              <a:gd name="T93" fmla="*/ 69 h 840"/>
              <a:gd name="T94" fmla="*/ 584 w 942"/>
              <a:gd name="T95" fmla="*/ 69 h 840"/>
              <a:gd name="T96" fmla="*/ 584 w 942"/>
              <a:gd name="T97" fmla="*/ 107 h 840"/>
              <a:gd name="T98" fmla="*/ 673 w 942"/>
              <a:gd name="T99" fmla="*/ 141 h 840"/>
              <a:gd name="T100" fmla="*/ 705 w 942"/>
              <a:gd name="T101" fmla="*/ 221 h 840"/>
              <a:gd name="T102" fmla="*/ 654 w 942"/>
              <a:gd name="T103" fmla="*/ 221 h 840"/>
              <a:gd name="T104" fmla="*/ 642 w 942"/>
              <a:gd name="T105" fmla="*/ 183 h 840"/>
              <a:gd name="T106" fmla="*/ 584 w 942"/>
              <a:gd name="T107" fmla="*/ 152 h 840"/>
              <a:gd name="T108" fmla="*/ 584 w 942"/>
              <a:gd name="T109" fmla="*/ 294 h 840"/>
              <a:gd name="T110" fmla="*/ 676 w 942"/>
              <a:gd name="T111" fmla="*/ 330 h 840"/>
              <a:gd name="T112" fmla="*/ 715 w 942"/>
              <a:gd name="T113" fmla="*/ 411 h 840"/>
              <a:gd name="T114" fmla="*/ 709 w 942"/>
              <a:gd name="T115" fmla="*/ 460 h 840"/>
              <a:gd name="T116" fmla="*/ 755 w 942"/>
              <a:gd name="T117" fmla="*/ 520 h 840"/>
              <a:gd name="T118" fmla="*/ 742 w 942"/>
              <a:gd name="T119" fmla="*/ 570 h 840"/>
              <a:gd name="T120" fmla="*/ 644 w 942"/>
              <a:gd name="T121" fmla="*/ 609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2" h="840">
                <a:moveTo>
                  <a:pt x="932" y="535"/>
                </a:moveTo>
                <a:cubicBezTo>
                  <a:pt x="907" y="635"/>
                  <a:pt x="864" y="727"/>
                  <a:pt x="779" y="758"/>
                </a:cubicBezTo>
                <a:cubicBezTo>
                  <a:pt x="559" y="840"/>
                  <a:pt x="321" y="683"/>
                  <a:pt x="154" y="780"/>
                </a:cubicBezTo>
                <a:lnTo>
                  <a:pt x="0" y="627"/>
                </a:lnTo>
                <a:cubicBezTo>
                  <a:pt x="83" y="592"/>
                  <a:pt x="188" y="457"/>
                  <a:pt x="310" y="442"/>
                </a:cubicBezTo>
                <a:cubicBezTo>
                  <a:pt x="373" y="433"/>
                  <a:pt x="453" y="469"/>
                  <a:pt x="533" y="477"/>
                </a:cubicBezTo>
                <a:cubicBezTo>
                  <a:pt x="603" y="483"/>
                  <a:pt x="721" y="446"/>
                  <a:pt x="732" y="524"/>
                </a:cubicBezTo>
                <a:cubicBezTo>
                  <a:pt x="742" y="591"/>
                  <a:pt x="624" y="587"/>
                  <a:pt x="545" y="594"/>
                </a:cubicBezTo>
                <a:cubicBezTo>
                  <a:pt x="607" y="606"/>
                  <a:pt x="673" y="664"/>
                  <a:pt x="724" y="650"/>
                </a:cubicBezTo>
                <a:cubicBezTo>
                  <a:pt x="790" y="632"/>
                  <a:pt x="824" y="535"/>
                  <a:pt x="870" y="507"/>
                </a:cubicBezTo>
                <a:cubicBezTo>
                  <a:pt x="922" y="475"/>
                  <a:pt x="942" y="495"/>
                  <a:pt x="932" y="535"/>
                </a:cubicBezTo>
                <a:close/>
                <a:moveTo>
                  <a:pt x="584" y="348"/>
                </a:moveTo>
                <a:lnTo>
                  <a:pt x="584" y="453"/>
                </a:lnTo>
                <a:cubicBezTo>
                  <a:pt x="588" y="453"/>
                  <a:pt x="592" y="453"/>
                  <a:pt x="596" y="453"/>
                </a:cubicBezTo>
                <a:cubicBezTo>
                  <a:pt x="613" y="452"/>
                  <a:pt x="629" y="450"/>
                  <a:pt x="645" y="450"/>
                </a:cubicBezTo>
                <a:cubicBezTo>
                  <a:pt x="649" y="450"/>
                  <a:pt x="653" y="451"/>
                  <a:pt x="658" y="451"/>
                </a:cubicBezTo>
                <a:cubicBezTo>
                  <a:pt x="661" y="443"/>
                  <a:pt x="662" y="434"/>
                  <a:pt x="662" y="425"/>
                </a:cubicBezTo>
                <a:cubicBezTo>
                  <a:pt x="662" y="401"/>
                  <a:pt x="653" y="382"/>
                  <a:pt x="636" y="369"/>
                </a:cubicBezTo>
                <a:cubicBezTo>
                  <a:pt x="625" y="362"/>
                  <a:pt x="608" y="355"/>
                  <a:pt x="584" y="348"/>
                </a:cubicBezTo>
                <a:close/>
                <a:moveTo>
                  <a:pt x="485" y="220"/>
                </a:moveTo>
                <a:cubicBezTo>
                  <a:pt x="485" y="240"/>
                  <a:pt x="491" y="255"/>
                  <a:pt x="504" y="265"/>
                </a:cubicBezTo>
                <a:cubicBezTo>
                  <a:pt x="517" y="276"/>
                  <a:pt x="534" y="284"/>
                  <a:pt x="556" y="288"/>
                </a:cubicBezTo>
                <a:lnTo>
                  <a:pt x="556" y="151"/>
                </a:lnTo>
                <a:cubicBezTo>
                  <a:pt x="530" y="152"/>
                  <a:pt x="512" y="160"/>
                  <a:pt x="501" y="174"/>
                </a:cubicBezTo>
                <a:cubicBezTo>
                  <a:pt x="490" y="189"/>
                  <a:pt x="485" y="204"/>
                  <a:pt x="485" y="220"/>
                </a:cubicBezTo>
                <a:close/>
                <a:moveTo>
                  <a:pt x="644" y="609"/>
                </a:moveTo>
                <a:cubicBezTo>
                  <a:pt x="673" y="623"/>
                  <a:pt x="700" y="633"/>
                  <a:pt x="718" y="628"/>
                </a:cubicBezTo>
                <a:cubicBezTo>
                  <a:pt x="749" y="619"/>
                  <a:pt x="774" y="585"/>
                  <a:pt x="798" y="552"/>
                </a:cubicBezTo>
                <a:cubicBezTo>
                  <a:pt x="817" y="526"/>
                  <a:pt x="835" y="501"/>
                  <a:pt x="858" y="487"/>
                </a:cubicBezTo>
                <a:cubicBezTo>
                  <a:pt x="863" y="484"/>
                  <a:pt x="867" y="482"/>
                  <a:pt x="872" y="479"/>
                </a:cubicBezTo>
                <a:cubicBezTo>
                  <a:pt x="893" y="436"/>
                  <a:pt x="905" y="387"/>
                  <a:pt x="905" y="335"/>
                </a:cubicBezTo>
                <a:cubicBezTo>
                  <a:pt x="905" y="150"/>
                  <a:pt x="755" y="0"/>
                  <a:pt x="570" y="0"/>
                </a:cubicBezTo>
                <a:cubicBezTo>
                  <a:pt x="384" y="0"/>
                  <a:pt x="234" y="150"/>
                  <a:pt x="234" y="335"/>
                </a:cubicBezTo>
                <a:cubicBezTo>
                  <a:pt x="234" y="369"/>
                  <a:pt x="239" y="403"/>
                  <a:pt x="249" y="434"/>
                </a:cubicBezTo>
                <a:cubicBezTo>
                  <a:pt x="268" y="427"/>
                  <a:pt x="287" y="421"/>
                  <a:pt x="307" y="419"/>
                </a:cubicBezTo>
                <a:cubicBezTo>
                  <a:pt x="343" y="414"/>
                  <a:pt x="383" y="422"/>
                  <a:pt x="426" y="432"/>
                </a:cubicBezTo>
                <a:cubicBezTo>
                  <a:pt x="425" y="424"/>
                  <a:pt x="424" y="415"/>
                  <a:pt x="424" y="405"/>
                </a:cubicBezTo>
                <a:lnTo>
                  <a:pt x="476" y="405"/>
                </a:lnTo>
                <a:cubicBezTo>
                  <a:pt x="477" y="421"/>
                  <a:pt x="479" y="434"/>
                  <a:pt x="482" y="445"/>
                </a:cubicBezTo>
                <a:cubicBezTo>
                  <a:pt x="499" y="449"/>
                  <a:pt x="517" y="452"/>
                  <a:pt x="535" y="454"/>
                </a:cubicBezTo>
                <a:cubicBezTo>
                  <a:pt x="542" y="454"/>
                  <a:pt x="549" y="454"/>
                  <a:pt x="556" y="454"/>
                </a:cubicBezTo>
                <a:lnTo>
                  <a:pt x="556" y="341"/>
                </a:lnTo>
                <a:cubicBezTo>
                  <a:pt x="514" y="333"/>
                  <a:pt x="483" y="320"/>
                  <a:pt x="462" y="301"/>
                </a:cubicBezTo>
                <a:cubicBezTo>
                  <a:pt x="442" y="283"/>
                  <a:pt x="432" y="257"/>
                  <a:pt x="432" y="224"/>
                </a:cubicBezTo>
                <a:cubicBezTo>
                  <a:pt x="432" y="194"/>
                  <a:pt x="443" y="167"/>
                  <a:pt x="465" y="144"/>
                </a:cubicBezTo>
                <a:cubicBezTo>
                  <a:pt x="486" y="120"/>
                  <a:pt x="517" y="108"/>
                  <a:pt x="556" y="108"/>
                </a:cubicBezTo>
                <a:lnTo>
                  <a:pt x="556" y="69"/>
                </a:lnTo>
                <a:lnTo>
                  <a:pt x="584" y="69"/>
                </a:lnTo>
                <a:lnTo>
                  <a:pt x="584" y="107"/>
                </a:lnTo>
                <a:cubicBezTo>
                  <a:pt x="622" y="110"/>
                  <a:pt x="652" y="121"/>
                  <a:pt x="673" y="141"/>
                </a:cubicBezTo>
                <a:cubicBezTo>
                  <a:pt x="694" y="161"/>
                  <a:pt x="704" y="188"/>
                  <a:pt x="705" y="221"/>
                </a:cubicBezTo>
                <a:lnTo>
                  <a:pt x="654" y="221"/>
                </a:lnTo>
                <a:cubicBezTo>
                  <a:pt x="653" y="206"/>
                  <a:pt x="649" y="193"/>
                  <a:pt x="642" y="183"/>
                </a:cubicBezTo>
                <a:cubicBezTo>
                  <a:pt x="630" y="163"/>
                  <a:pt x="611" y="153"/>
                  <a:pt x="584" y="152"/>
                </a:cubicBezTo>
                <a:lnTo>
                  <a:pt x="584" y="294"/>
                </a:lnTo>
                <a:cubicBezTo>
                  <a:pt x="629" y="306"/>
                  <a:pt x="660" y="318"/>
                  <a:pt x="676" y="330"/>
                </a:cubicBezTo>
                <a:cubicBezTo>
                  <a:pt x="702" y="348"/>
                  <a:pt x="715" y="375"/>
                  <a:pt x="715" y="411"/>
                </a:cubicBezTo>
                <a:cubicBezTo>
                  <a:pt x="715" y="429"/>
                  <a:pt x="713" y="446"/>
                  <a:pt x="709" y="460"/>
                </a:cubicBezTo>
                <a:cubicBezTo>
                  <a:pt x="730" y="470"/>
                  <a:pt x="750" y="487"/>
                  <a:pt x="755" y="520"/>
                </a:cubicBezTo>
                <a:cubicBezTo>
                  <a:pt x="758" y="539"/>
                  <a:pt x="753" y="557"/>
                  <a:pt x="742" y="570"/>
                </a:cubicBezTo>
                <a:cubicBezTo>
                  <a:pt x="723" y="594"/>
                  <a:pt x="686" y="604"/>
                  <a:pt x="644" y="609"/>
                </a:cubicBezTo>
                <a:close/>
              </a:path>
            </a:pathLst>
          </a:custGeom>
          <a:solidFill>
            <a:srgbClr val="595959"/>
          </a:solidFill>
          <a:ln>
            <a:noFill/>
          </a:ln>
        </p:spPr>
      </p:sp>
      <p:sp>
        <p:nvSpPr>
          <p:cNvPr id="17" name="rocket-hitting-target_66569">
            <a:extLst>
              <a:ext uri="{FF2B5EF4-FFF2-40B4-BE49-F238E27FC236}">
                <a16:creationId xmlns:a16="http://schemas.microsoft.com/office/drawing/2014/main" xmlns="" id="{D6F8DFAA-4E4D-4B72-A761-2654B6DCA25F}"/>
              </a:ext>
            </a:extLst>
          </p:cNvPr>
          <p:cNvSpPr>
            <a:spLocks noChangeAspect="1"/>
          </p:cNvSpPr>
          <p:nvPr/>
        </p:nvSpPr>
        <p:spPr bwMode="auto">
          <a:xfrm>
            <a:off x="10784112" y="4511996"/>
            <a:ext cx="609545" cy="609685"/>
          </a:xfrm>
          <a:custGeom>
            <a:avLst/>
            <a:gdLst>
              <a:gd name="connsiteX0" fmla="*/ 180553 w 577502"/>
              <a:gd name="connsiteY0" fmla="*/ 192679 h 577634"/>
              <a:gd name="connsiteX1" fmla="*/ 253429 w 577502"/>
              <a:gd name="connsiteY1" fmla="*/ 218460 h 577634"/>
              <a:gd name="connsiteX2" fmla="*/ 229445 w 577502"/>
              <a:gd name="connsiteY2" fmla="*/ 301325 h 577634"/>
              <a:gd name="connsiteX3" fmla="*/ 242359 w 577502"/>
              <a:gd name="connsiteY3" fmla="*/ 334471 h 577634"/>
              <a:gd name="connsiteX4" fmla="*/ 275569 w 577502"/>
              <a:gd name="connsiteY4" fmla="*/ 347361 h 577634"/>
              <a:gd name="connsiteX5" fmla="*/ 359516 w 577502"/>
              <a:gd name="connsiteY5" fmla="*/ 323422 h 577634"/>
              <a:gd name="connsiteX6" fmla="*/ 374276 w 577502"/>
              <a:gd name="connsiteY6" fmla="*/ 351044 h 577634"/>
              <a:gd name="connsiteX7" fmla="*/ 369663 w 577502"/>
              <a:gd name="connsiteY7" fmla="*/ 437593 h 577634"/>
              <a:gd name="connsiteX8" fmla="*/ 329074 w 577502"/>
              <a:gd name="connsiteY8" fmla="*/ 452324 h 577634"/>
              <a:gd name="connsiteX9" fmla="*/ 197158 w 577502"/>
              <a:gd name="connsiteY9" fmla="*/ 379587 h 577634"/>
              <a:gd name="connsiteX10" fmla="*/ 135351 w 577502"/>
              <a:gd name="connsiteY10" fmla="*/ 293959 h 577634"/>
              <a:gd name="connsiteX11" fmla="*/ 139963 w 577502"/>
              <a:gd name="connsiteY11" fmla="*/ 207411 h 577634"/>
              <a:gd name="connsiteX12" fmla="*/ 180553 w 577502"/>
              <a:gd name="connsiteY12" fmla="*/ 192679 h 577634"/>
              <a:gd name="connsiteX13" fmla="*/ 130721 w 577502"/>
              <a:gd name="connsiteY13" fmla="*/ 88673 h 577634"/>
              <a:gd name="connsiteX14" fmla="*/ 302304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3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8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4 w 577502"/>
              <a:gd name="connsiteY34" fmla="*/ 66518 h 577634"/>
              <a:gd name="connsiteX35" fmla="*/ 567025 w 577502"/>
              <a:gd name="connsiteY35" fmla="*/ 84009 h 577634"/>
              <a:gd name="connsiteX36" fmla="*/ 577170 w 577502"/>
              <a:gd name="connsiteY36" fmla="*/ 95056 h 577634"/>
              <a:gd name="connsiteX37" fmla="*/ 573481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3 w 577502"/>
              <a:gd name="connsiteY42" fmla="*/ 317841 h 577634"/>
              <a:gd name="connsiteX43" fmla="*/ 263585 w 577502"/>
              <a:gd name="connsiteY43" fmla="*/ 314159 h 577634"/>
              <a:gd name="connsiteX44" fmla="*/ 258973 w 577502"/>
              <a:gd name="connsiteY44" fmla="*/ 303112 h 577634"/>
              <a:gd name="connsiteX45" fmla="*/ 319846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29" y="218460"/>
                </a:cubicBezTo>
                <a:cubicBezTo>
                  <a:pt x="231290" y="262654"/>
                  <a:pt x="229445" y="299484"/>
                  <a:pt x="229445" y="301325"/>
                </a:cubicBezTo>
                <a:cubicBezTo>
                  <a:pt x="229445" y="314215"/>
                  <a:pt x="234057" y="326185"/>
                  <a:pt x="242359" y="334471"/>
                </a:cubicBezTo>
                <a:cubicBezTo>
                  <a:pt x="251584" y="343678"/>
                  <a:pt x="263577" y="348282"/>
                  <a:pt x="275569" y="347361"/>
                </a:cubicBezTo>
                <a:cubicBezTo>
                  <a:pt x="278337" y="347361"/>
                  <a:pt x="315236" y="345520"/>
                  <a:pt x="359516" y="323422"/>
                </a:cubicBezTo>
                <a:cubicBezTo>
                  <a:pt x="365051" y="332630"/>
                  <a:pt x="370586" y="341837"/>
                  <a:pt x="374276" y="351044"/>
                </a:cubicBezTo>
                <a:cubicBezTo>
                  <a:pt x="396415" y="400764"/>
                  <a:pt x="380733" y="426544"/>
                  <a:pt x="369663" y="437593"/>
                </a:cubicBezTo>
                <a:cubicBezTo>
                  <a:pt x="362283" y="444038"/>
                  <a:pt x="350291" y="452324"/>
                  <a:pt x="329074" y="452324"/>
                </a:cubicBezTo>
                <a:cubicBezTo>
                  <a:pt x="293097" y="452324"/>
                  <a:pt x="242359" y="424702"/>
                  <a:pt x="197158" y="379587"/>
                </a:cubicBezTo>
                <a:cubicBezTo>
                  <a:pt x="169483" y="351965"/>
                  <a:pt x="147343" y="321581"/>
                  <a:pt x="135351" y="293959"/>
                </a:cubicBezTo>
                <a:cubicBezTo>
                  <a:pt x="114134" y="244240"/>
                  <a:pt x="128894" y="218460"/>
                  <a:pt x="139963" y="207411"/>
                </a:cubicBezTo>
                <a:cubicBezTo>
                  <a:pt x="147343" y="200966"/>
                  <a:pt x="160258" y="192679"/>
                  <a:pt x="180553" y="192679"/>
                </a:cubicBezTo>
                <a:close/>
                <a:moveTo>
                  <a:pt x="130721" y="88673"/>
                </a:moveTo>
                <a:cubicBezTo>
                  <a:pt x="184225" y="88673"/>
                  <a:pt x="245109" y="111694"/>
                  <a:pt x="302304" y="151290"/>
                </a:cubicBezTo>
                <a:cubicBezTo>
                  <a:pt x="301381" y="153131"/>
                  <a:pt x="300459"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2" y="480026"/>
                  <a:pt x="435142" y="444114"/>
                  <a:pt x="423149" y="399914"/>
                </a:cubicBezTo>
                <a:cubicBezTo>
                  <a:pt x="414847" y="371368"/>
                  <a:pt x="400087" y="340981"/>
                  <a:pt x="379793" y="312435"/>
                </a:cubicBezTo>
                <a:cubicBezTo>
                  <a:pt x="394552" y="303227"/>
                  <a:pt x="408390" y="292177"/>
                  <a:pt x="423149" y="278364"/>
                </a:cubicBezTo>
                <a:cubicBezTo>
                  <a:pt x="424072" y="277443"/>
                  <a:pt x="424994" y="276523"/>
                  <a:pt x="425917" y="274681"/>
                </a:cubicBezTo>
                <a:cubicBezTo>
                  <a:pt x="450824" y="310593"/>
                  <a:pt x="469274" y="347427"/>
                  <a:pt x="479421" y="384260"/>
                </a:cubicBezTo>
                <a:cubicBezTo>
                  <a:pt x="498793" y="449639"/>
                  <a:pt x="489568" y="505809"/>
                  <a:pt x="453591" y="541722"/>
                </a:cubicBezTo>
                <a:cubicBezTo>
                  <a:pt x="429607" y="564743"/>
                  <a:pt x="397320" y="577634"/>
                  <a:pt x="358575" y="577634"/>
                </a:cubicBezTo>
                <a:cubicBezTo>
                  <a:pt x="282931" y="577634"/>
                  <a:pt x="193450" y="532514"/>
                  <a:pt x="118728" y="457926"/>
                </a:cubicBezTo>
                <a:cubicBezTo>
                  <a:pt x="1573" y="340981"/>
                  <a:pt x="-34404" y="194569"/>
                  <a:pt x="35705" y="124586"/>
                </a:cubicBezTo>
                <a:cubicBezTo>
                  <a:pt x="58767" y="101565"/>
                  <a:pt x="91976" y="88673"/>
                  <a:pt x="130721" y="88673"/>
                </a:cubicBezTo>
                <a:close/>
                <a:moveTo>
                  <a:pt x="483094" y="235"/>
                </a:moveTo>
                <a:cubicBezTo>
                  <a:pt x="487706" y="2076"/>
                  <a:pt x="492317" y="5758"/>
                  <a:pt x="493240" y="10361"/>
                </a:cubicBezTo>
                <a:lnTo>
                  <a:pt x="510764" y="66518"/>
                </a:lnTo>
                <a:lnTo>
                  <a:pt x="567025" y="84009"/>
                </a:lnTo>
                <a:cubicBezTo>
                  <a:pt x="572558" y="85850"/>
                  <a:pt x="576248" y="89533"/>
                  <a:pt x="577170" y="95056"/>
                </a:cubicBezTo>
                <a:cubicBezTo>
                  <a:pt x="578092" y="99659"/>
                  <a:pt x="577170" y="105183"/>
                  <a:pt x="573481" y="108865"/>
                </a:cubicBezTo>
                <a:lnTo>
                  <a:pt x="521831" y="160419"/>
                </a:lnTo>
                <a:cubicBezTo>
                  <a:pt x="519064" y="163181"/>
                  <a:pt x="513531" y="165022"/>
                  <a:pt x="508919" y="164101"/>
                </a:cubicBezTo>
                <a:lnTo>
                  <a:pt x="476638" y="157657"/>
                </a:lnTo>
                <a:cubicBezTo>
                  <a:pt x="461881" y="187116"/>
                  <a:pt x="434212" y="224861"/>
                  <a:pt x="401931" y="257082"/>
                </a:cubicBezTo>
                <a:cubicBezTo>
                  <a:pt x="344748" y="314159"/>
                  <a:pt x="277419" y="317841"/>
                  <a:pt x="274653" y="317841"/>
                </a:cubicBezTo>
                <a:cubicBezTo>
                  <a:pt x="270041" y="317841"/>
                  <a:pt x="266352" y="316921"/>
                  <a:pt x="263585" y="314159"/>
                </a:cubicBezTo>
                <a:cubicBezTo>
                  <a:pt x="260818" y="310476"/>
                  <a:pt x="258973" y="306794"/>
                  <a:pt x="258973" y="303112"/>
                </a:cubicBezTo>
                <a:cubicBezTo>
                  <a:pt x="258973" y="300350"/>
                  <a:pt x="262662" y="233146"/>
                  <a:pt x="319846"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1" y="-686"/>
                  <a:pt x="483094" y="235"/>
                </a:cubicBezTo>
                <a:close/>
              </a:path>
            </a:pathLst>
          </a:custGeom>
          <a:solidFill>
            <a:srgbClr val="595959"/>
          </a:solidFill>
          <a:ln>
            <a:noFill/>
          </a:ln>
        </p:spPr>
      </p:sp>
      <p:sp>
        <p:nvSpPr>
          <p:cNvPr id="18" name="realty-home-symbol_48821">
            <a:extLst>
              <a:ext uri="{FF2B5EF4-FFF2-40B4-BE49-F238E27FC236}">
                <a16:creationId xmlns:a16="http://schemas.microsoft.com/office/drawing/2014/main" xmlns="" id="{D6218956-42C5-4C57-B307-E39EEC804B99}"/>
              </a:ext>
            </a:extLst>
          </p:cNvPr>
          <p:cNvSpPr>
            <a:spLocks noChangeAspect="1"/>
          </p:cNvSpPr>
          <p:nvPr/>
        </p:nvSpPr>
        <p:spPr bwMode="auto">
          <a:xfrm>
            <a:off x="2918484" y="4630863"/>
            <a:ext cx="609685" cy="490818"/>
          </a:xfrm>
          <a:custGeom>
            <a:avLst/>
            <a:gdLst>
              <a:gd name="connsiteX0" fmla="*/ 258622 w 608062"/>
              <a:gd name="connsiteY0" fmla="*/ 297151 h 489512"/>
              <a:gd name="connsiteX1" fmla="*/ 331304 w 608062"/>
              <a:gd name="connsiteY1" fmla="*/ 331782 h 489512"/>
              <a:gd name="connsiteX2" fmla="*/ 331304 w 608062"/>
              <a:gd name="connsiteY2" fmla="*/ 489512 h 489512"/>
              <a:gd name="connsiteX3" fmla="*/ 258622 w 608062"/>
              <a:gd name="connsiteY3" fmla="*/ 489512 h 489512"/>
              <a:gd name="connsiteX4" fmla="*/ 304066 w 608062"/>
              <a:gd name="connsiteY4" fmla="*/ 119891 h 489512"/>
              <a:gd name="connsiteX5" fmla="*/ 500238 w 608062"/>
              <a:gd name="connsiteY5" fmla="*/ 282191 h 489512"/>
              <a:gd name="connsiteX6" fmla="*/ 500238 w 608062"/>
              <a:gd name="connsiteY6" fmla="*/ 434048 h 489512"/>
              <a:gd name="connsiteX7" fmla="*/ 500238 w 608062"/>
              <a:gd name="connsiteY7" fmla="*/ 480480 h 489512"/>
              <a:gd name="connsiteX8" fmla="*/ 500238 w 608062"/>
              <a:gd name="connsiteY8" fmla="*/ 489512 h 489512"/>
              <a:gd name="connsiteX9" fmla="*/ 362847 w 608062"/>
              <a:gd name="connsiteY9" fmla="*/ 489512 h 489512"/>
              <a:gd name="connsiteX10" fmla="*/ 362847 w 608062"/>
              <a:gd name="connsiteY10" fmla="*/ 282967 h 489512"/>
              <a:gd name="connsiteX11" fmla="*/ 283461 w 608062"/>
              <a:gd name="connsiteY11" fmla="*/ 282967 h 489512"/>
              <a:gd name="connsiteX12" fmla="*/ 245497 w 608062"/>
              <a:gd name="connsiteY12" fmla="*/ 282967 h 489512"/>
              <a:gd name="connsiteX13" fmla="*/ 245497 w 608062"/>
              <a:gd name="connsiteY13" fmla="*/ 325166 h 489512"/>
              <a:gd name="connsiteX14" fmla="*/ 245497 w 608062"/>
              <a:gd name="connsiteY14" fmla="*/ 345206 h 489512"/>
              <a:gd name="connsiteX15" fmla="*/ 245497 w 608062"/>
              <a:gd name="connsiteY15" fmla="*/ 384511 h 489512"/>
              <a:gd name="connsiteX16" fmla="*/ 245497 w 608062"/>
              <a:gd name="connsiteY16" fmla="*/ 489512 h 489512"/>
              <a:gd name="connsiteX17" fmla="*/ 107824 w 608062"/>
              <a:gd name="connsiteY17" fmla="*/ 489512 h 489512"/>
              <a:gd name="connsiteX18" fmla="*/ 107824 w 608062"/>
              <a:gd name="connsiteY18" fmla="*/ 479915 h 489512"/>
              <a:gd name="connsiteX19" fmla="*/ 107824 w 608062"/>
              <a:gd name="connsiteY19" fmla="*/ 434048 h 489512"/>
              <a:gd name="connsiteX20" fmla="*/ 107824 w 608062"/>
              <a:gd name="connsiteY20" fmla="*/ 281556 h 489512"/>
              <a:gd name="connsiteX21" fmla="*/ 304061 w 608062"/>
              <a:gd name="connsiteY21" fmla="*/ 0 h 489512"/>
              <a:gd name="connsiteX22" fmla="*/ 608062 w 608062"/>
              <a:gd name="connsiteY22" fmla="*/ 249643 h 489512"/>
              <a:gd name="connsiteX23" fmla="*/ 574258 w 608062"/>
              <a:gd name="connsiteY23" fmla="*/ 290659 h 489512"/>
              <a:gd name="connsiteX24" fmla="*/ 304061 w 608062"/>
              <a:gd name="connsiteY24" fmla="*/ 68734 h 489512"/>
              <a:gd name="connsiteX25" fmla="*/ 33804 w 608062"/>
              <a:gd name="connsiteY25" fmla="*/ 290659 h 489512"/>
              <a:gd name="connsiteX26" fmla="*/ 0 w 608062"/>
              <a:gd name="connsiteY26" fmla="*/ 249643 h 48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8062" h="489512">
                <a:moveTo>
                  <a:pt x="258622" y="297151"/>
                </a:moveTo>
                <a:lnTo>
                  <a:pt x="331304" y="331782"/>
                </a:lnTo>
                <a:lnTo>
                  <a:pt x="331304" y="489512"/>
                </a:lnTo>
                <a:lnTo>
                  <a:pt x="258622" y="489512"/>
                </a:lnTo>
                <a:close/>
                <a:moveTo>
                  <a:pt x="304066" y="119891"/>
                </a:moveTo>
                <a:lnTo>
                  <a:pt x="500238" y="282191"/>
                </a:lnTo>
                <a:lnTo>
                  <a:pt x="500238" y="434048"/>
                </a:lnTo>
                <a:lnTo>
                  <a:pt x="500238" y="480480"/>
                </a:lnTo>
                <a:lnTo>
                  <a:pt x="500238" y="489512"/>
                </a:lnTo>
                <a:lnTo>
                  <a:pt x="362847" y="489512"/>
                </a:lnTo>
                <a:lnTo>
                  <a:pt x="362847" y="282967"/>
                </a:lnTo>
                <a:lnTo>
                  <a:pt x="283461" y="282967"/>
                </a:lnTo>
                <a:lnTo>
                  <a:pt x="245497" y="282967"/>
                </a:lnTo>
                <a:lnTo>
                  <a:pt x="245497" y="325166"/>
                </a:lnTo>
                <a:lnTo>
                  <a:pt x="245497" y="345206"/>
                </a:lnTo>
                <a:lnTo>
                  <a:pt x="245497" y="384511"/>
                </a:lnTo>
                <a:lnTo>
                  <a:pt x="245497" y="489512"/>
                </a:lnTo>
                <a:lnTo>
                  <a:pt x="107824" y="489512"/>
                </a:lnTo>
                <a:lnTo>
                  <a:pt x="107824" y="479915"/>
                </a:lnTo>
                <a:lnTo>
                  <a:pt x="107824" y="434048"/>
                </a:lnTo>
                <a:lnTo>
                  <a:pt x="107824" y="281556"/>
                </a:lnTo>
                <a:close/>
                <a:moveTo>
                  <a:pt x="304061" y="0"/>
                </a:moveTo>
                <a:lnTo>
                  <a:pt x="608062" y="249643"/>
                </a:lnTo>
                <a:lnTo>
                  <a:pt x="574258" y="290659"/>
                </a:lnTo>
                <a:lnTo>
                  <a:pt x="304061" y="68734"/>
                </a:lnTo>
                <a:lnTo>
                  <a:pt x="33804" y="290659"/>
                </a:lnTo>
                <a:lnTo>
                  <a:pt x="0" y="249643"/>
                </a:lnTo>
                <a:close/>
              </a:path>
            </a:pathLst>
          </a:custGeom>
          <a:solidFill>
            <a:srgbClr val="595959"/>
          </a:solidFill>
          <a:ln>
            <a:noFill/>
          </a:ln>
        </p:spPr>
      </p:sp>
      <p:sp>
        <p:nvSpPr>
          <p:cNvPr id="19" name="lightbulb-idea_66298">
            <a:extLst>
              <a:ext uri="{FF2B5EF4-FFF2-40B4-BE49-F238E27FC236}">
                <a16:creationId xmlns:a16="http://schemas.microsoft.com/office/drawing/2014/main" xmlns="" id="{C99C89A6-C974-412A-83AF-12CBD7AC8BC8}"/>
              </a:ext>
            </a:extLst>
          </p:cNvPr>
          <p:cNvSpPr>
            <a:spLocks noChangeAspect="1"/>
          </p:cNvSpPr>
          <p:nvPr/>
        </p:nvSpPr>
        <p:spPr bwMode="auto">
          <a:xfrm>
            <a:off x="1943250" y="3655766"/>
            <a:ext cx="552201" cy="609685"/>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6 h 577432"/>
              <a:gd name="connsiteX11" fmla="*/ 443675 w 522989"/>
              <a:gd name="connsiteY11" fmla="*/ 378512 h 577432"/>
              <a:gd name="connsiteX12" fmla="*/ 439984 w 522989"/>
              <a:gd name="connsiteY12" fmla="*/ 363772 h 577432"/>
              <a:gd name="connsiteX13" fmla="*/ 446328 w 522989"/>
              <a:gd name="connsiteY13" fmla="*/ 358474 h 577432"/>
              <a:gd name="connsiteX14" fmla="*/ 76344 w 522989"/>
              <a:gd name="connsiteY14" fmla="*/ 358474 h 577432"/>
              <a:gd name="connsiteX15" fmla="*/ 83038 w 522989"/>
              <a:gd name="connsiteY15" fmla="*/ 363772 h 577432"/>
              <a:gd name="connsiteX16" fmla="*/ 79344 w 522989"/>
              <a:gd name="connsiteY16" fmla="*/ 378512 h 577432"/>
              <a:gd name="connsiteX17" fmla="*/ 49796 w 522989"/>
              <a:gd name="connsiteY17" fmla="*/ 395096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5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5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2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2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7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7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3"/>
                  <a:pt x="454749" y="360086"/>
                </a:cubicBezTo>
                <a:lnTo>
                  <a:pt x="483355" y="376670"/>
                </a:lnTo>
                <a:cubicBezTo>
                  <a:pt x="488891" y="379434"/>
                  <a:pt x="490737" y="385883"/>
                  <a:pt x="487969" y="391410"/>
                </a:cubicBezTo>
                <a:cubicBezTo>
                  <a:pt x="486123" y="395096"/>
                  <a:pt x="481509" y="396938"/>
                  <a:pt x="477818" y="396938"/>
                </a:cubicBezTo>
                <a:cubicBezTo>
                  <a:pt x="475973" y="396938"/>
                  <a:pt x="474127" y="396938"/>
                  <a:pt x="472281" y="395096"/>
                </a:cubicBezTo>
                <a:lnTo>
                  <a:pt x="443675" y="378512"/>
                </a:lnTo>
                <a:cubicBezTo>
                  <a:pt x="438139" y="375748"/>
                  <a:pt x="436293" y="369299"/>
                  <a:pt x="439984" y="363772"/>
                </a:cubicBezTo>
                <a:cubicBezTo>
                  <a:pt x="441368" y="361007"/>
                  <a:pt x="443675" y="359165"/>
                  <a:pt x="446328" y="358474"/>
                </a:cubicBezTo>
                <a:close/>
                <a:moveTo>
                  <a:pt x="76344" y="358474"/>
                </a:moveTo>
                <a:cubicBezTo>
                  <a:pt x="79114" y="359165"/>
                  <a:pt x="81653" y="361007"/>
                  <a:pt x="83038" y="363772"/>
                </a:cubicBezTo>
                <a:cubicBezTo>
                  <a:pt x="85808" y="369299"/>
                  <a:pt x="83961" y="375748"/>
                  <a:pt x="79344" y="378512"/>
                </a:cubicBezTo>
                <a:lnTo>
                  <a:pt x="49796" y="395096"/>
                </a:lnTo>
                <a:cubicBezTo>
                  <a:pt x="47949" y="396938"/>
                  <a:pt x="46103" y="396938"/>
                  <a:pt x="44256" y="396938"/>
                </a:cubicBezTo>
                <a:cubicBezTo>
                  <a:pt x="40562" y="396938"/>
                  <a:pt x="36869" y="395096"/>
                  <a:pt x="35022" y="391410"/>
                </a:cubicBezTo>
                <a:cubicBezTo>
                  <a:pt x="32252" y="385883"/>
                  <a:pt x="34099" y="379434"/>
                  <a:pt x="38716" y="376670"/>
                </a:cubicBezTo>
                <a:lnTo>
                  <a:pt x="68264" y="360086"/>
                </a:lnTo>
                <a:cubicBezTo>
                  <a:pt x="70573" y="358243"/>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5"/>
                </a:cubicBezTo>
                <a:lnTo>
                  <a:pt x="276704" y="327828"/>
                </a:lnTo>
                <a:cubicBezTo>
                  <a:pt x="274862" y="337956"/>
                  <a:pt x="270258" y="340718"/>
                  <a:pt x="261050" y="340718"/>
                </a:cubicBezTo>
                <a:cubicBezTo>
                  <a:pt x="252763" y="340718"/>
                  <a:pt x="248158" y="337956"/>
                  <a:pt x="246317" y="327828"/>
                </a:cubicBezTo>
                <a:lnTo>
                  <a:pt x="236188" y="248645"/>
                </a:lnTo>
                <a:cubicBezTo>
                  <a:pt x="235267" y="243121"/>
                  <a:pt x="234346" y="237597"/>
                  <a:pt x="234346" y="232993"/>
                </a:cubicBezTo>
                <a:lnTo>
                  <a:pt x="234346" y="193402"/>
                </a:lnTo>
                <a:cubicBezTo>
                  <a:pt x="234346" y="176829"/>
                  <a:pt x="244475" y="167622"/>
                  <a:pt x="261050" y="167622"/>
                </a:cubicBezTo>
                <a:close/>
                <a:moveTo>
                  <a:pt x="261034" y="133592"/>
                </a:moveTo>
                <a:cubicBezTo>
                  <a:pt x="189099" y="133592"/>
                  <a:pt x="130076" y="189763"/>
                  <a:pt x="130076" y="258825"/>
                </a:cubicBezTo>
                <a:cubicBezTo>
                  <a:pt x="130076" y="305787"/>
                  <a:pt x="148521" y="332491"/>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1"/>
                  <a:pt x="392914" y="305787"/>
                  <a:pt x="392914" y="258825"/>
                </a:cubicBezTo>
                <a:cubicBezTo>
                  <a:pt x="392914" y="189763"/>
                  <a:pt x="333891" y="133592"/>
                  <a:pt x="261034" y="133592"/>
                </a:cubicBezTo>
                <a:close/>
                <a:moveTo>
                  <a:pt x="472281" y="126151"/>
                </a:moveTo>
                <a:cubicBezTo>
                  <a:pt x="477818" y="123387"/>
                  <a:pt x="484278" y="125229"/>
                  <a:pt x="487969" y="130757"/>
                </a:cubicBezTo>
                <a:cubicBezTo>
                  <a:pt x="490737" y="135364"/>
                  <a:pt x="488891" y="142734"/>
                  <a:pt x="483355" y="145498"/>
                </a:cubicBezTo>
                <a:lnTo>
                  <a:pt x="454749" y="162081"/>
                </a:lnTo>
                <a:cubicBezTo>
                  <a:pt x="452903" y="163002"/>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2"/>
                  <a:pt x="68264" y="162081"/>
                </a:cubicBezTo>
                <a:lnTo>
                  <a:pt x="38716" y="145498"/>
                </a:lnTo>
                <a:cubicBezTo>
                  <a:pt x="34099" y="142734"/>
                  <a:pt x="32252" y="135364"/>
                  <a:pt x="35022" y="130757"/>
                </a:cubicBezTo>
                <a:cubicBezTo>
                  <a:pt x="37792" y="125229"/>
                  <a:pt x="45179" y="123387"/>
                  <a:pt x="49796" y="126151"/>
                </a:cubicBezTo>
                <a:close/>
                <a:moveTo>
                  <a:pt x="261034" y="88472"/>
                </a:moveTo>
                <a:cubicBezTo>
                  <a:pt x="357869" y="88472"/>
                  <a:pt x="437181" y="164901"/>
                  <a:pt x="437181" y="258825"/>
                </a:cubicBezTo>
                <a:cubicBezTo>
                  <a:pt x="437181" y="319600"/>
                  <a:pt x="412281" y="355512"/>
                  <a:pt x="394758" y="382217"/>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7"/>
                  <a:pt x="305301" y="559016"/>
                </a:cubicBezTo>
                <a:cubicBezTo>
                  <a:pt x="301612" y="564541"/>
                  <a:pt x="297001" y="569145"/>
                  <a:pt x="290545" y="573749"/>
                </a:cubicBezTo>
                <a:cubicBezTo>
                  <a:pt x="286856" y="575591"/>
                  <a:pt x="283168" y="577432"/>
                  <a:pt x="278556" y="577432"/>
                </a:cubicBezTo>
                <a:lnTo>
                  <a:pt x="244434" y="577432"/>
                </a:lnTo>
                <a:cubicBezTo>
                  <a:pt x="239822" y="577432"/>
                  <a:pt x="235211" y="575591"/>
                  <a:pt x="231522" y="573749"/>
                </a:cubicBezTo>
                <a:cubicBezTo>
                  <a:pt x="225989" y="569145"/>
                  <a:pt x="221378" y="564541"/>
                  <a:pt x="217689" y="559016"/>
                </a:cubicBezTo>
                <a:cubicBezTo>
                  <a:pt x="186333" y="548887"/>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7"/>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1"/>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1"/>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8"/>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8"/>
                  <a:pt x="255540" y="0"/>
                  <a:pt x="261051" y="0"/>
                </a:cubicBezTo>
                <a:close/>
              </a:path>
            </a:pathLst>
          </a:custGeom>
          <a:solidFill>
            <a:srgbClr val="595959"/>
          </a:solidFill>
          <a:ln>
            <a:noFill/>
          </a:ln>
        </p:spPr>
      </p:sp>
      <p:sp>
        <p:nvSpPr>
          <p:cNvPr id="20" name="man-climbing-stairs_30630">
            <a:extLst>
              <a:ext uri="{FF2B5EF4-FFF2-40B4-BE49-F238E27FC236}">
                <a16:creationId xmlns:a16="http://schemas.microsoft.com/office/drawing/2014/main" xmlns="" id="{B450E9F8-C83A-4FC0-A87C-1C66D779CAB3}"/>
              </a:ext>
            </a:extLst>
          </p:cNvPr>
          <p:cNvSpPr>
            <a:spLocks noChangeAspect="1"/>
          </p:cNvSpPr>
          <p:nvPr/>
        </p:nvSpPr>
        <p:spPr bwMode="auto">
          <a:xfrm>
            <a:off x="1030014" y="4511996"/>
            <a:ext cx="429170" cy="609685"/>
          </a:xfrm>
          <a:custGeom>
            <a:avLst/>
            <a:gdLst>
              <a:gd name="connsiteX0" fmla="*/ 421769 w 421769"/>
              <a:gd name="connsiteY0" fmla="*/ 306677 h 599171"/>
              <a:gd name="connsiteX1" fmla="*/ 400768 w 421769"/>
              <a:gd name="connsiteY1" fmla="*/ 373520 h 599171"/>
              <a:gd name="connsiteX2" fmla="*/ 383049 w 421769"/>
              <a:gd name="connsiteY2" fmla="*/ 355826 h 599171"/>
              <a:gd name="connsiteX3" fmla="*/ 311733 w 421769"/>
              <a:gd name="connsiteY3" fmla="*/ 412840 h 599171"/>
              <a:gd name="connsiteX4" fmla="*/ 311733 w 421769"/>
              <a:gd name="connsiteY4" fmla="*/ 499343 h 599171"/>
              <a:gd name="connsiteX5" fmla="*/ 302545 w 421769"/>
              <a:gd name="connsiteY5" fmla="*/ 508518 h 599171"/>
              <a:gd name="connsiteX6" fmla="*/ 164945 w 421769"/>
              <a:gd name="connsiteY6" fmla="*/ 508518 h 599171"/>
              <a:gd name="connsiteX7" fmla="*/ 164945 w 421769"/>
              <a:gd name="connsiteY7" fmla="*/ 590215 h 599171"/>
              <a:gd name="connsiteX8" fmla="*/ 155757 w 421769"/>
              <a:gd name="connsiteY8" fmla="*/ 599171 h 599171"/>
              <a:gd name="connsiteX9" fmla="*/ 8969 w 421769"/>
              <a:gd name="connsiteY9" fmla="*/ 599171 h 599171"/>
              <a:gd name="connsiteX10" fmla="*/ 0 w 421769"/>
              <a:gd name="connsiteY10" fmla="*/ 590215 h 599171"/>
              <a:gd name="connsiteX11" fmla="*/ 8969 w 421769"/>
              <a:gd name="connsiteY11" fmla="*/ 581040 h 599171"/>
              <a:gd name="connsiteX12" fmla="*/ 146788 w 421769"/>
              <a:gd name="connsiteY12" fmla="*/ 581040 h 599171"/>
              <a:gd name="connsiteX13" fmla="*/ 146788 w 421769"/>
              <a:gd name="connsiteY13" fmla="*/ 499343 h 599171"/>
              <a:gd name="connsiteX14" fmla="*/ 155757 w 421769"/>
              <a:gd name="connsiteY14" fmla="*/ 490387 h 599171"/>
              <a:gd name="connsiteX15" fmla="*/ 293576 w 421769"/>
              <a:gd name="connsiteY15" fmla="*/ 490387 h 599171"/>
              <a:gd name="connsiteX16" fmla="*/ 293576 w 421769"/>
              <a:gd name="connsiteY16" fmla="*/ 408689 h 599171"/>
              <a:gd name="connsiteX17" fmla="*/ 296857 w 421769"/>
              <a:gd name="connsiteY17" fmla="*/ 401481 h 599171"/>
              <a:gd name="connsiteX18" fmla="*/ 370142 w 421769"/>
              <a:gd name="connsiteY18" fmla="*/ 342938 h 599171"/>
              <a:gd name="connsiteX19" fmla="*/ 354829 w 421769"/>
              <a:gd name="connsiteY19" fmla="*/ 327429 h 599171"/>
              <a:gd name="connsiteX20" fmla="*/ 132148 w 421769"/>
              <a:gd name="connsiteY20" fmla="*/ 117068 h 599171"/>
              <a:gd name="connsiteX21" fmla="*/ 158398 w 421769"/>
              <a:gd name="connsiteY21" fmla="*/ 137603 h 599171"/>
              <a:gd name="connsiteX22" fmla="*/ 165836 w 421769"/>
              <a:gd name="connsiteY22" fmla="*/ 149181 h 599171"/>
              <a:gd name="connsiteX23" fmla="*/ 223805 w 421769"/>
              <a:gd name="connsiteY23" fmla="*/ 218431 h 599171"/>
              <a:gd name="connsiteX24" fmla="*/ 295118 w 421769"/>
              <a:gd name="connsiteY24" fmla="*/ 226296 h 599171"/>
              <a:gd name="connsiteX25" fmla="*/ 315025 w 421769"/>
              <a:gd name="connsiteY25" fmla="*/ 251418 h 599171"/>
              <a:gd name="connsiteX26" fmla="*/ 292493 w 421769"/>
              <a:gd name="connsiteY26" fmla="*/ 271735 h 599171"/>
              <a:gd name="connsiteX27" fmla="*/ 289868 w 421769"/>
              <a:gd name="connsiteY27" fmla="*/ 271516 h 599171"/>
              <a:gd name="connsiteX28" fmla="*/ 209805 w 421769"/>
              <a:gd name="connsiteY28" fmla="*/ 262341 h 599171"/>
              <a:gd name="connsiteX29" fmla="*/ 194930 w 421769"/>
              <a:gd name="connsiteY29" fmla="*/ 254477 h 599171"/>
              <a:gd name="connsiteX30" fmla="*/ 168461 w 421769"/>
              <a:gd name="connsiteY30" fmla="*/ 223019 h 599171"/>
              <a:gd name="connsiteX31" fmla="*/ 168461 w 421769"/>
              <a:gd name="connsiteY31" fmla="*/ 302755 h 599171"/>
              <a:gd name="connsiteX32" fmla="*/ 243930 w 421769"/>
              <a:gd name="connsiteY32" fmla="*/ 338582 h 599171"/>
              <a:gd name="connsiteX33" fmla="*/ 259462 w 421769"/>
              <a:gd name="connsiteY33" fmla="*/ 364797 h 599171"/>
              <a:gd name="connsiteX34" fmla="*/ 253774 w 421769"/>
              <a:gd name="connsiteY34" fmla="*/ 455019 h 599171"/>
              <a:gd name="connsiteX35" fmla="*/ 226649 w 421769"/>
              <a:gd name="connsiteY35" fmla="*/ 480578 h 599171"/>
              <a:gd name="connsiteX36" fmla="*/ 224899 w 421769"/>
              <a:gd name="connsiteY36" fmla="*/ 480360 h 599171"/>
              <a:gd name="connsiteX37" fmla="*/ 199305 w 421769"/>
              <a:gd name="connsiteY37" fmla="*/ 451524 h 599171"/>
              <a:gd name="connsiteX38" fmla="*/ 203680 w 421769"/>
              <a:gd name="connsiteY38" fmla="*/ 379870 h 599171"/>
              <a:gd name="connsiteX39" fmla="*/ 150742 w 421769"/>
              <a:gd name="connsiteY39" fmla="*/ 354529 h 599171"/>
              <a:gd name="connsiteX40" fmla="*/ 104147 w 421769"/>
              <a:gd name="connsiteY40" fmla="*/ 547863 h 599171"/>
              <a:gd name="connsiteX41" fmla="*/ 77678 w 421769"/>
              <a:gd name="connsiteY41" fmla="*/ 568616 h 599171"/>
              <a:gd name="connsiteX42" fmla="*/ 71116 w 421769"/>
              <a:gd name="connsiteY42" fmla="*/ 567742 h 599171"/>
              <a:gd name="connsiteX43" fmla="*/ 50991 w 421769"/>
              <a:gd name="connsiteY43" fmla="*/ 534974 h 599171"/>
              <a:gd name="connsiteX44" fmla="*/ 99991 w 421769"/>
              <a:gd name="connsiteY44" fmla="*/ 332247 h 599171"/>
              <a:gd name="connsiteX45" fmla="*/ 95835 w 421769"/>
              <a:gd name="connsiteY45" fmla="*/ 315644 h 599171"/>
              <a:gd name="connsiteX46" fmla="*/ 95835 w 421769"/>
              <a:gd name="connsiteY46" fmla="*/ 195057 h 599171"/>
              <a:gd name="connsiteX47" fmla="*/ 52084 w 421769"/>
              <a:gd name="connsiteY47" fmla="*/ 226296 h 599171"/>
              <a:gd name="connsiteX48" fmla="*/ 45741 w 421769"/>
              <a:gd name="connsiteY48" fmla="*/ 309528 h 599171"/>
              <a:gd name="connsiteX49" fmla="*/ 22990 w 421769"/>
              <a:gd name="connsiteY49" fmla="*/ 330499 h 599171"/>
              <a:gd name="connsiteX50" fmla="*/ 21240 w 421769"/>
              <a:gd name="connsiteY50" fmla="*/ 330499 h 599171"/>
              <a:gd name="connsiteX51" fmla="*/ 240 w 421769"/>
              <a:gd name="connsiteY51" fmla="*/ 306032 h 599171"/>
              <a:gd name="connsiteX52" fmla="*/ 7678 w 421769"/>
              <a:gd name="connsiteY52" fmla="*/ 212315 h 599171"/>
              <a:gd name="connsiteX53" fmla="*/ 17084 w 421769"/>
              <a:gd name="connsiteY53" fmla="*/ 195712 h 599171"/>
              <a:gd name="connsiteX54" fmla="*/ 109397 w 421769"/>
              <a:gd name="connsiteY54" fmla="*/ 129083 h 599171"/>
              <a:gd name="connsiteX55" fmla="*/ 132148 w 421769"/>
              <a:gd name="connsiteY55" fmla="*/ 117068 h 599171"/>
              <a:gd name="connsiteX56" fmla="*/ 155738 w 421769"/>
              <a:gd name="connsiteY56" fmla="*/ 0 h 599171"/>
              <a:gd name="connsiteX57" fmla="*/ 212191 w 421769"/>
              <a:gd name="connsiteY57" fmla="*/ 56347 h 599171"/>
              <a:gd name="connsiteX58" fmla="*/ 155738 w 421769"/>
              <a:gd name="connsiteY58" fmla="*/ 112694 h 599171"/>
              <a:gd name="connsiteX59" fmla="*/ 99285 w 421769"/>
              <a:gd name="connsiteY59" fmla="*/ 56347 h 599171"/>
              <a:gd name="connsiteX60" fmla="*/ 155738 w 421769"/>
              <a:gd name="connsiteY60" fmla="*/ 0 h 599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1769" h="599171">
                <a:moveTo>
                  <a:pt x="421769" y="306677"/>
                </a:moveTo>
                <a:lnTo>
                  <a:pt x="400768" y="373520"/>
                </a:lnTo>
                <a:lnTo>
                  <a:pt x="383049" y="355826"/>
                </a:lnTo>
                <a:lnTo>
                  <a:pt x="311733" y="412840"/>
                </a:lnTo>
                <a:lnTo>
                  <a:pt x="311733" y="499343"/>
                </a:lnTo>
                <a:cubicBezTo>
                  <a:pt x="311733" y="504367"/>
                  <a:pt x="307576" y="508518"/>
                  <a:pt x="302545" y="508518"/>
                </a:cubicBezTo>
                <a:lnTo>
                  <a:pt x="164945" y="508518"/>
                </a:lnTo>
                <a:lnTo>
                  <a:pt x="164945" y="590215"/>
                </a:lnTo>
                <a:cubicBezTo>
                  <a:pt x="164945" y="595239"/>
                  <a:pt x="160789" y="599171"/>
                  <a:pt x="155757" y="599171"/>
                </a:cubicBezTo>
                <a:lnTo>
                  <a:pt x="8969" y="599171"/>
                </a:lnTo>
                <a:cubicBezTo>
                  <a:pt x="3938" y="599171"/>
                  <a:pt x="0" y="595239"/>
                  <a:pt x="0" y="590215"/>
                </a:cubicBezTo>
                <a:cubicBezTo>
                  <a:pt x="0" y="585191"/>
                  <a:pt x="3938" y="581040"/>
                  <a:pt x="8969" y="581040"/>
                </a:cubicBezTo>
                <a:lnTo>
                  <a:pt x="146788" y="581040"/>
                </a:lnTo>
                <a:lnTo>
                  <a:pt x="146788" y="499343"/>
                </a:lnTo>
                <a:cubicBezTo>
                  <a:pt x="146788" y="494319"/>
                  <a:pt x="150726" y="490387"/>
                  <a:pt x="155757" y="490387"/>
                </a:cubicBezTo>
                <a:lnTo>
                  <a:pt x="293576" y="490387"/>
                </a:lnTo>
                <a:lnTo>
                  <a:pt x="293576" y="408689"/>
                </a:lnTo>
                <a:cubicBezTo>
                  <a:pt x="293576" y="405850"/>
                  <a:pt x="294670" y="403228"/>
                  <a:pt x="296857" y="401481"/>
                </a:cubicBezTo>
                <a:lnTo>
                  <a:pt x="370142" y="342938"/>
                </a:lnTo>
                <a:lnTo>
                  <a:pt x="354829" y="327429"/>
                </a:lnTo>
                <a:close/>
                <a:moveTo>
                  <a:pt x="132148" y="117068"/>
                </a:moveTo>
                <a:cubicBezTo>
                  <a:pt x="144835" y="117068"/>
                  <a:pt x="155335" y="125806"/>
                  <a:pt x="158398" y="137603"/>
                </a:cubicBezTo>
                <a:cubicBezTo>
                  <a:pt x="161679" y="140880"/>
                  <a:pt x="164086" y="144812"/>
                  <a:pt x="165836" y="149181"/>
                </a:cubicBezTo>
                <a:lnTo>
                  <a:pt x="223805" y="218431"/>
                </a:lnTo>
                <a:lnTo>
                  <a:pt x="295118" y="226296"/>
                </a:lnTo>
                <a:cubicBezTo>
                  <a:pt x="307587" y="227825"/>
                  <a:pt x="316556" y="238966"/>
                  <a:pt x="315025" y="251418"/>
                </a:cubicBezTo>
                <a:cubicBezTo>
                  <a:pt x="313712" y="262996"/>
                  <a:pt x="303868" y="271735"/>
                  <a:pt x="292493" y="271735"/>
                </a:cubicBezTo>
                <a:cubicBezTo>
                  <a:pt x="291618" y="271735"/>
                  <a:pt x="290743" y="271516"/>
                  <a:pt x="289868" y="271516"/>
                </a:cubicBezTo>
                <a:lnTo>
                  <a:pt x="209805" y="262341"/>
                </a:lnTo>
                <a:cubicBezTo>
                  <a:pt x="203899" y="261686"/>
                  <a:pt x="198648" y="258846"/>
                  <a:pt x="194930" y="254477"/>
                </a:cubicBezTo>
                <a:lnTo>
                  <a:pt x="168461" y="223019"/>
                </a:lnTo>
                <a:lnTo>
                  <a:pt x="168461" y="302755"/>
                </a:lnTo>
                <a:lnTo>
                  <a:pt x="243930" y="338582"/>
                </a:lnTo>
                <a:cubicBezTo>
                  <a:pt x="253993" y="343388"/>
                  <a:pt x="260118" y="353874"/>
                  <a:pt x="259462" y="364797"/>
                </a:cubicBezTo>
                <a:lnTo>
                  <a:pt x="253774" y="455019"/>
                </a:lnTo>
                <a:cubicBezTo>
                  <a:pt x="252899" y="469437"/>
                  <a:pt x="240868" y="480578"/>
                  <a:pt x="226649" y="480578"/>
                </a:cubicBezTo>
                <a:cubicBezTo>
                  <a:pt x="225993" y="480578"/>
                  <a:pt x="225555" y="480578"/>
                  <a:pt x="224899" y="480360"/>
                </a:cubicBezTo>
                <a:cubicBezTo>
                  <a:pt x="209805" y="479486"/>
                  <a:pt x="198430" y="466597"/>
                  <a:pt x="199305" y="451524"/>
                </a:cubicBezTo>
                <a:lnTo>
                  <a:pt x="203680" y="379870"/>
                </a:lnTo>
                <a:lnTo>
                  <a:pt x="150742" y="354529"/>
                </a:lnTo>
                <a:lnTo>
                  <a:pt x="104147" y="547863"/>
                </a:lnTo>
                <a:cubicBezTo>
                  <a:pt x="101085" y="560315"/>
                  <a:pt x="89929" y="568616"/>
                  <a:pt x="77678" y="568616"/>
                </a:cubicBezTo>
                <a:cubicBezTo>
                  <a:pt x="75491" y="568616"/>
                  <a:pt x="73303" y="568398"/>
                  <a:pt x="71116" y="567742"/>
                </a:cubicBezTo>
                <a:cubicBezTo>
                  <a:pt x="56459" y="564247"/>
                  <a:pt x="47491" y="549610"/>
                  <a:pt x="50991" y="534974"/>
                </a:cubicBezTo>
                <a:lnTo>
                  <a:pt x="99991" y="332247"/>
                </a:lnTo>
                <a:cubicBezTo>
                  <a:pt x="97366" y="327222"/>
                  <a:pt x="95835" y="321761"/>
                  <a:pt x="95835" y="315644"/>
                </a:cubicBezTo>
                <a:lnTo>
                  <a:pt x="95835" y="195057"/>
                </a:lnTo>
                <a:lnTo>
                  <a:pt x="52084" y="226296"/>
                </a:lnTo>
                <a:lnTo>
                  <a:pt x="45741" y="309528"/>
                </a:lnTo>
                <a:cubicBezTo>
                  <a:pt x="44647" y="321324"/>
                  <a:pt x="34803" y="330499"/>
                  <a:pt x="22990" y="330499"/>
                </a:cubicBezTo>
                <a:cubicBezTo>
                  <a:pt x="22334" y="330499"/>
                  <a:pt x="21896" y="330499"/>
                  <a:pt x="21240" y="330499"/>
                </a:cubicBezTo>
                <a:cubicBezTo>
                  <a:pt x="8771" y="329407"/>
                  <a:pt x="-635" y="318484"/>
                  <a:pt x="240" y="306032"/>
                </a:cubicBezTo>
                <a:lnTo>
                  <a:pt x="7678" y="212315"/>
                </a:lnTo>
                <a:cubicBezTo>
                  <a:pt x="8115" y="205761"/>
                  <a:pt x="11615" y="199644"/>
                  <a:pt x="17084" y="195712"/>
                </a:cubicBezTo>
                <a:lnTo>
                  <a:pt x="109397" y="129083"/>
                </a:lnTo>
                <a:cubicBezTo>
                  <a:pt x="114429" y="121874"/>
                  <a:pt x="122741" y="117068"/>
                  <a:pt x="132148" y="117068"/>
                </a:cubicBezTo>
                <a:close/>
                <a:moveTo>
                  <a:pt x="155738" y="0"/>
                </a:moveTo>
                <a:cubicBezTo>
                  <a:pt x="186916" y="0"/>
                  <a:pt x="212191" y="25227"/>
                  <a:pt x="212191" y="56347"/>
                </a:cubicBezTo>
                <a:cubicBezTo>
                  <a:pt x="212191" y="87467"/>
                  <a:pt x="186916" y="112694"/>
                  <a:pt x="155738" y="112694"/>
                </a:cubicBezTo>
                <a:cubicBezTo>
                  <a:pt x="124560" y="112694"/>
                  <a:pt x="99285" y="87467"/>
                  <a:pt x="99285" y="56347"/>
                </a:cubicBezTo>
                <a:cubicBezTo>
                  <a:pt x="99285" y="25227"/>
                  <a:pt x="124560" y="0"/>
                  <a:pt x="155738" y="0"/>
                </a:cubicBezTo>
                <a:close/>
              </a:path>
            </a:pathLst>
          </a:custGeom>
          <a:solidFill>
            <a:srgbClr val="595959"/>
          </a:solidFill>
          <a:ln>
            <a:noFill/>
          </a:ln>
        </p:spPr>
      </p:sp>
      <p:sp>
        <p:nvSpPr>
          <p:cNvPr id="21" name="users-relation_32456">
            <a:extLst>
              <a:ext uri="{FF2B5EF4-FFF2-40B4-BE49-F238E27FC236}">
                <a16:creationId xmlns:a16="http://schemas.microsoft.com/office/drawing/2014/main" xmlns="" id="{8EA25D30-A627-442E-A25D-689B86D79265}"/>
              </a:ext>
            </a:extLst>
          </p:cNvPr>
          <p:cNvSpPr>
            <a:spLocks noChangeAspect="1"/>
          </p:cNvSpPr>
          <p:nvPr/>
        </p:nvSpPr>
        <p:spPr bwMode="auto">
          <a:xfrm>
            <a:off x="9767041" y="3663541"/>
            <a:ext cx="609685" cy="601910"/>
          </a:xfrm>
          <a:custGeom>
            <a:avLst/>
            <a:gdLst>
              <a:gd name="connsiteX0" fmla="*/ 301562 w 608768"/>
              <a:gd name="connsiteY0" fmla="*/ 298844 h 601005"/>
              <a:gd name="connsiteX1" fmla="*/ 368988 w 608768"/>
              <a:gd name="connsiteY1" fmla="*/ 366164 h 601005"/>
              <a:gd name="connsiteX2" fmla="*/ 301562 w 608768"/>
              <a:gd name="connsiteY2" fmla="*/ 433484 h 601005"/>
              <a:gd name="connsiteX3" fmla="*/ 234136 w 608768"/>
              <a:gd name="connsiteY3" fmla="*/ 366164 h 601005"/>
              <a:gd name="connsiteX4" fmla="*/ 301562 w 608768"/>
              <a:gd name="connsiteY4" fmla="*/ 298844 h 601005"/>
              <a:gd name="connsiteX5" fmla="*/ 304384 w 608768"/>
              <a:gd name="connsiteY5" fmla="*/ 196727 h 601005"/>
              <a:gd name="connsiteX6" fmla="*/ 229495 w 608768"/>
              <a:gd name="connsiteY6" fmla="*/ 203302 h 601005"/>
              <a:gd name="connsiteX7" fmla="*/ 229846 w 608768"/>
              <a:gd name="connsiteY7" fmla="*/ 210840 h 601005"/>
              <a:gd name="connsiteX8" fmla="*/ 229846 w 608768"/>
              <a:gd name="connsiteY8" fmla="*/ 280703 h 601005"/>
              <a:gd name="connsiteX9" fmla="*/ 229320 w 608768"/>
              <a:gd name="connsiteY9" fmla="*/ 280703 h 601005"/>
              <a:gd name="connsiteX10" fmla="*/ 224842 w 608768"/>
              <a:gd name="connsiteY10" fmla="*/ 282983 h 601005"/>
              <a:gd name="connsiteX11" fmla="*/ 122386 w 608768"/>
              <a:gd name="connsiteY11" fmla="*/ 302180 h 601005"/>
              <a:gd name="connsiteX12" fmla="*/ 66548 w 608768"/>
              <a:gd name="connsiteY12" fmla="*/ 297709 h 601005"/>
              <a:gd name="connsiteX13" fmla="*/ 56715 w 608768"/>
              <a:gd name="connsiteY13" fmla="*/ 336804 h 601005"/>
              <a:gd name="connsiteX14" fmla="*/ 200084 w 608768"/>
              <a:gd name="connsiteY14" fmla="*/ 463821 h 601005"/>
              <a:gd name="connsiteX15" fmla="*/ 251005 w 608768"/>
              <a:gd name="connsiteY15" fmla="*/ 426391 h 601005"/>
              <a:gd name="connsiteX16" fmla="*/ 301575 w 608768"/>
              <a:gd name="connsiteY16" fmla="*/ 446377 h 601005"/>
              <a:gd name="connsiteX17" fmla="*/ 352144 w 608768"/>
              <a:gd name="connsiteY17" fmla="*/ 426391 h 601005"/>
              <a:gd name="connsiteX18" fmla="*/ 403855 w 608768"/>
              <a:gd name="connsiteY18" fmla="*/ 465048 h 601005"/>
              <a:gd name="connsiteX19" fmla="*/ 552140 w 608768"/>
              <a:gd name="connsiteY19" fmla="*/ 336804 h 601005"/>
              <a:gd name="connsiteX20" fmla="*/ 543098 w 608768"/>
              <a:gd name="connsiteY20" fmla="*/ 299462 h 601005"/>
              <a:gd name="connsiteX21" fmla="*/ 501307 w 608768"/>
              <a:gd name="connsiteY21" fmla="*/ 302180 h 601005"/>
              <a:gd name="connsiteX22" fmla="*/ 384014 w 608768"/>
              <a:gd name="connsiteY22" fmla="*/ 283333 h 601005"/>
              <a:gd name="connsiteX23" fmla="*/ 379185 w 608768"/>
              <a:gd name="connsiteY23" fmla="*/ 281843 h 601005"/>
              <a:gd name="connsiteX24" fmla="*/ 379009 w 608768"/>
              <a:gd name="connsiteY24" fmla="*/ 280703 h 601005"/>
              <a:gd name="connsiteX25" fmla="*/ 379009 w 608768"/>
              <a:gd name="connsiteY25" fmla="*/ 210840 h 601005"/>
              <a:gd name="connsiteX26" fmla="*/ 379361 w 608768"/>
              <a:gd name="connsiteY26" fmla="*/ 203302 h 601005"/>
              <a:gd name="connsiteX27" fmla="*/ 304384 w 608768"/>
              <a:gd name="connsiteY27" fmla="*/ 196727 h 601005"/>
              <a:gd name="connsiteX28" fmla="*/ 64353 w 608768"/>
              <a:gd name="connsiteY28" fmla="*/ 127653 h 601005"/>
              <a:gd name="connsiteX29" fmla="*/ 114923 w 608768"/>
              <a:gd name="connsiteY29" fmla="*/ 147639 h 601005"/>
              <a:gd name="connsiteX30" fmla="*/ 165493 w 608768"/>
              <a:gd name="connsiteY30" fmla="*/ 127653 h 601005"/>
              <a:gd name="connsiteX31" fmla="*/ 225896 w 608768"/>
              <a:gd name="connsiteY31" fmla="*/ 185419 h 601005"/>
              <a:gd name="connsiteX32" fmla="*/ 304384 w 608768"/>
              <a:gd name="connsiteY32" fmla="*/ 178319 h 601005"/>
              <a:gd name="connsiteX33" fmla="*/ 382960 w 608768"/>
              <a:gd name="connsiteY33" fmla="*/ 185419 h 601005"/>
              <a:gd name="connsiteX34" fmla="*/ 443275 w 608768"/>
              <a:gd name="connsiteY34" fmla="*/ 127653 h 601005"/>
              <a:gd name="connsiteX35" fmla="*/ 493933 w 608768"/>
              <a:gd name="connsiteY35" fmla="*/ 147639 h 601005"/>
              <a:gd name="connsiteX36" fmla="*/ 544502 w 608768"/>
              <a:gd name="connsiteY36" fmla="*/ 127653 h 601005"/>
              <a:gd name="connsiteX37" fmla="*/ 608768 w 608768"/>
              <a:gd name="connsiteY37" fmla="*/ 210840 h 601005"/>
              <a:gd name="connsiteX38" fmla="*/ 608768 w 608768"/>
              <a:gd name="connsiteY38" fmla="*/ 280703 h 601005"/>
              <a:gd name="connsiteX39" fmla="*/ 608329 w 608768"/>
              <a:gd name="connsiteY39" fmla="*/ 280703 h 601005"/>
              <a:gd name="connsiteX40" fmla="*/ 603764 w 608768"/>
              <a:gd name="connsiteY40" fmla="*/ 282983 h 601005"/>
              <a:gd name="connsiteX41" fmla="*/ 561622 w 608768"/>
              <a:gd name="connsiteY41" fmla="*/ 296307 h 601005"/>
              <a:gd name="connsiteX42" fmla="*/ 570490 w 608768"/>
              <a:gd name="connsiteY42" fmla="*/ 336804 h 601005"/>
              <a:gd name="connsiteX43" fmla="*/ 411757 w 608768"/>
              <a:gd name="connsiteY43" fmla="*/ 481703 h 601005"/>
              <a:gd name="connsiteX44" fmla="*/ 416498 w 608768"/>
              <a:gd name="connsiteY44" fmla="*/ 509666 h 601005"/>
              <a:gd name="connsiteX45" fmla="*/ 416498 w 608768"/>
              <a:gd name="connsiteY45" fmla="*/ 579529 h 601005"/>
              <a:gd name="connsiteX46" fmla="*/ 415971 w 608768"/>
              <a:gd name="connsiteY46" fmla="*/ 579529 h 601005"/>
              <a:gd name="connsiteX47" fmla="*/ 411493 w 608768"/>
              <a:gd name="connsiteY47" fmla="*/ 581808 h 601005"/>
              <a:gd name="connsiteX48" fmla="*/ 309037 w 608768"/>
              <a:gd name="connsiteY48" fmla="*/ 601005 h 601005"/>
              <a:gd name="connsiteX49" fmla="*/ 191656 w 608768"/>
              <a:gd name="connsiteY49" fmla="*/ 582071 h 601005"/>
              <a:gd name="connsiteX50" fmla="*/ 186827 w 608768"/>
              <a:gd name="connsiteY50" fmla="*/ 580581 h 601005"/>
              <a:gd name="connsiteX51" fmla="*/ 186651 w 608768"/>
              <a:gd name="connsiteY51" fmla="*/ 579529 h 601005"/>
              <a:gd name="connsiteX52" fmla="*/ 186651 w 608768"/>
              <a:gd name="connsiteY52" fmla="*/ 509666 h 601005"/>
              <a:gd name="connsiteX53" fmla="*/ 191919 w 608768"/>
              <a:gd name="connsiteY53" fmla="*/ 480300 h 601005"/>
              <a:gd name="connsiteX54" fmla="*/ 38278 w 608768"/>
              <a:gd name="connsiteY54" fmla="*/ 336804 h 601005"/>
              <a:gd name="connsiteX55" fmla="*/ 48024 w 608768"/>
              <a:gd name="connsiteY55" fmla="*/ 294378 h 601005"/>
              <a:gd name="connsiteX56" fmla="*/ 5004 w 608768"/>
              <a:gd name="connsiteY56" fmla="*/ 283333 h 601005"/>
              <a:gd name="connsiteX57" fmla="*/ 176 w 608768"/>
              <a:gd name="connsiteY57" fmla="*/ 281843 h 601005"/>
              <a:gd name="connsiteX58" fmla="*/ 0 w 608768"/>
              <a:gd name="connsiteY58" fmla="*/ 280703 h 601005"/>
              <a:gd name="connsiteX59" fmla="*/ 0 w 608768"/>
              <a:gd name="connsiteY59" fmla="*/ 210840 h 601005"/>
              <a:gd name="connsiteX60" fmla="*/ 64353 w 608768"/>
              <a:gd name="connsiteY60" fmla="*/ 127653 h 601005"/>
              <a:gd name="connsiteX61" fmla="*/ 493887 w 608768"/>
              <a:gd name="connsiteY61" fmla="*/ 0 h 601005"/>
              <a:gd name="connsiteX62" fmla="*/ 561277 w 608768"/>
              <a:gd name="connsiteY62" fmla="*/ 67320 h 601005"/>
              <a:gd name="connsiteX63" fmla="*/ 493887 w 608768"/>
              <a:gd name="connsiteY63" fmla="*/ 134640 h 601005"/>
              <a:gd name="connsiteX64" fmla="*/ 426497 w 608768"/>
              <a:gd name="connsiteY64" fmla="*/ 67320 h 601005"/>
              <a:gd name="connsiteX65" fmla="*/ 493887 w 608768"/>
              <a:gd name="connsiteY65" fmla="*/ 0 h 601005"/>
              <a:gd name="connsiteX66" fmla="*/ 114917 w 608768"/>
              <a:gd name="connsiteY66" fmla="*/ 0 h 601005"/>
              <a:gd name="connsiteX67" fmla="*/ 182343 w 608768"/>
              <a:gd name="connsiteY67" fmla="*/ 67320 h 601005"/>
              <a:gd name="connsiteX68" fmla="*/ 114917 w 608768"/>
              <a:gd name="connsiteY68" fmla="*/ 134640 h 601005"/>
              <a:gd name="connsiteX69" fmla="*/ 47491 w 608768"/>
              <a:gd name="connsiteY69" fmla="*/ 67320 h 601005"/>
              <a:gd name="connsiteX70" fmla="*/ 114917 w 608768"/>
              <a:gd name="connsiteY70" fmla="*/ 0 h 60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8768" h="601005">
                <a:moveTo>
                  <a:pt x="301562" y="298844"/>
                </a:moveTo>
                <a:cubicBezTo>
                  <a:pt x="338800" y="298844"/>
                  <a:pt x="368988" y="328984"/>
                  <a:pt x="368988" y="366164"/>
                </a:cubicBezTo>
                <a:cubicBezTo>
                  <a:pt x="368988" y="403344"/>
                  <a:pt x="338800" y="433484"/>
                  <a:pt x="301562" y="433484"/>
                </a:cubicBezTo>
                <a:cubicBezTo>
                  <a:pt x="264324" y="433484"/>
                  <a:pt x="234136" y="403344"/>
                  <a:pt x="234136" y="366164"/>
                </a:cubicBezTo>
                <a:cubicBezTo>
                  <a:pt x="234136" y="328984"/>
                  <a:pt x="264324" y="298844"/>
                  <a:pt x="301562" y="298844"/>
                </a:cubicBezTo>
                <a:close/>
                <a:moveTo>
                  <a:pt x="304384" y="196727"/>
                </a:moveTo>
                <a:cubicBezTo>
                  <a:pt x="278309" y="196727"/>
                  <a:pt x="253112" y="199006"/>
                  <a:pt x="229495" y="203302"/>
                </a:cubicBezTo>
                <a:cubicBezTo>
                  <a:pt x="229671" y="205756"/>
                  <a:pt x="229846" y="208298"/>
                  <a:pt x="229846" y="210840"/>
                </a:cubicBezTo>
                <a:lnTo>
                  <a:pt x="229846" y="280703"/>
                </a:lnTo>
                <a:lnTo>
                  <a:pt x="229320" y="280703"/>
                </a:lnTo>
                <a:lnTo>
                  <a:pt x="224842" y="282983"/>
                </a:lnTo>
                <a:cubicBezTo>
                  <a:pt x="222559" y="284122"/>
                  <a:pt x="185773" y="302180"/>
                  <a:pt x="122386" y="302180"/>
                </a:cubicBezTo>
                <a:cubicBezTo>
                  <a:pt x="105617" y="302180"/>
                  <a:pt x="86917" y="300865"/>
                  <a:pt x="66548" y="297709"/>
                </a:cubicBezTo>
                <a:cubicBezTo>
                  <a:pt x="60139" y="310157"/>
                  <a:pt x="56715" y="323218"/>
                  <a:pt x="56715" y="336804"/>
                </a:cubicBezTo>
                <a:cubicBezTo>
                  <a:pt x="56715" y="392905"/>
                  <a:pt x="115450" y="441468"/>
                  <a:pt x="200084" y="463821"/>
                </a:cubicBezTo>
                <a:cubicBezTo>
                  <a:pt x="211585" y="445675"/>
                  <a:pt x="229671" y="432088"/>
                  <a:pt x="251005" y="426391"/>
                </a:cubicBezTo>
                <a:cubicBezTo>
                  <a:pt x="264262" y="438750"/>
                  <a:pt x="282084" y="446377"/>
                  <a:pt x="301575" y="446377"/>
                </a:cubicBezTo>
                <a:cubicBezTo>
                  <a:pt x="321153" y="446377"/>
                  <a:pt x="338887" y="438750"/>
                  <a:pt x="352144" y="426391"/>
                </a:cubicBezTo>
                <a:cubicBezTo>
                  <a:pt x="374005" y="432176"/>
                  <a:pt x="392442" y="446289"/>
                  <a:pt x="403855" y="465048"/>
                </a:cubicBezTo>
                <a:cubicBezTo>
                  <a:pt x="491035" y="443309"/>
                  <a:pt x="552140" y="394045"/>
                  <a:pt x="552140" y="336804"/>
                </a:cubicBezTo>
                <a:cubicBezTo>
                  <a:pt x="552140" y="323831"/>
                  <a:pt x="548892" y="311384"/>
                  <a:pt x="543098" y="299462"/>
                </a:cubicBezTo>
                <a:cubicBezTo>
                  <a:pt x="530894" y="301128"/>
                  <a:pt x="516935" y="302180"/>
                  <a:pt x="501307" y="302180"/>
                </a:cubicBezTo>
                <a:cubicBezTo>
                  <a:pt x="468911" y="302180"/>
                  <a:pt x="429404" y="297446"/>
                  <a:pt x="384014" y="283333"/>
                </a:cubicBezTo>
                <a:lnTo>
                  <a:pt x="379185" y="281843"/>
                </a:lnTo>
                <a:lnTo>
                  <a:pt x="379009" y="280703"/>
                </a:lnTo>
                <a:lnTo>
                  <a:pt x="379009" y="210840"/>
                </a:lnTo>
                <a:cubicBezTo>
                  <a:pt x="379009" y="208298"/>
                  <a:pt x="379097" y="205756"/>
                  <a:pt x="379361" y="203302"/>
                </a:cubicBezTo>
                <a:cubicBezTo>
                  <a:pt x="355656" y="199006"/>
                  <a:pt x="330547" y="196727"/>
                  <a:pt x="304384" y="196727"/>
                </a:cubicBezTo>
                <a:close/>
                <a:moveTo>
                  <a:pt x="64353" y="127653"/>
                </a:moveTo>
                <a:cubicBezTo>
                  <a:pt x="77610" y="140013"/>
                  <a:pt x="95345" y="147639"/>
                  <a:pt x="114923" y="147639"/>
                </a:cubicBezTo>
                <a:cubicBezTo>
                  <a:pt x="134501" y="147639"/>
                  <a:pt x="152236" y="140013"/>
                  <a:pt x="165493" y="127653"/>
                </a:cubicBezTo>
                <a:cubicBezTo>
                  <a:pt x="194202" y="135192"/>
                  <a:pt x="217116" y="157194"/>
                  <a:pt x="225896" y="185419"/>
                </a:cubicBezTo>
                <a:cubicBezTo>
                  <a:pt x="250741" y="180861"/>
                  <a:pt x="277080" y="178319"/>
                  <a:pt x="304384" y="178319"/>
                </a:cubicBezTo>
                <a:cubicBezTo>
                  <a:pt x="331688" y="178319"/>
                  <a:pt x="358114" y="180861"/>
                  <a:pt x="382960" y="185419"/>
                </a:cubicBezTo>
                <a:cubicBezTo>
                  <a:pt x="391740" y="157194"/>
                  <a:pt x="414566" y="135192"/>
                  <a:pt x="443275" y="127653"/>
                </a:cubicBezTo>
                <a:cubicBezTo>
                  <a:pt x="456620" y="140013"/>
                  <a:pt x="474354" y="147639"/>
                  <a:pt x="493933" y="147639"/>
                </a:cubicBezTo>
                <a:cubicBezTo>
                  <a:pt x="513423" y="147639"/>
                  <a:pt x="531245" y="140013"/>
                  <a:pt x="544502" y="127653"/>
                </a:cubicBezTo>
                <a:cubicBezTo>
                  <a:pt x="581464" y="137383"/>
                  <a:pt x="608768" y="170956"/>
                  <a:pt x="608768" y="210840"/>
                </a:cubicBezTo>
                <a:lnTo>
                  <a:pt x="608768" y="280703"/>
                </a:lnTo>
                <a:lnTo>
                  <a:pt x="608329" y="280703"/>
                </a:lnTo>
                <a:lnTo>
                  <a:pt x="603764" y="282983"/>
                </a:lnTo>
                <a:cubicBezTo>
                  <a:pt x="602359" y="283684"/>
                  <a:pt x="587697" y="290872"/>
                  <a:pt x="561622" y="296307"/>
                </a:cubicBezTo>
                <a:cubicBezTo>
                  <a:pt x="567417" y="309192"/>
                  <a:pt x="570490" y="322779"/>
                  <a:pt x="570490" y="336804"/>
                </a:cubicBezTo>
                <a:cubicBezTo>
                  <a:pt x="570490" y="401408"/>
                  <a:pt x="505170" y="457071"/>
                  <a:pt x="411757" y="481703"/>
                </a:cubicBezTo>
                <a:cubicBezTo>
                  <a:pt x="414830" y="490469"/>
                  <a:pt x="416498" y="499848"/>
                  <a:pt x="416498" y="509666"/>
                </a:cubicBezTo>
                <a:lnTo>
                  <a:pt x="416498" y="579529"/>
                </a:lnTo>
                <a:lnTo>
                  <a:pt x="415971" y="579529"/>
                </a:lnTo>
                <a:lnTo>
                  <a:pt x="411493" y="581808"/>
                </a:lnTo>
                <a:cubicBezTo>
                  <a:pt x="409211" y="582948"/>
                  <a:pt x="372513" y="601005"/>
                  <a:pt x="309037" y="601005"/>
                </a:cubicBezTo>
                <a:cubicBezTo>
                  <a:pt x="276553" y="601005"/>
                  <a:pt x="237133" y="596272"/>
                  <a:pt x="191656" y="582071"/>
                </a:cubicBezTo>
                <a:lnTo>
                  <a:pt x="186827" y="580581"/>
                </a:lnTo>
                <a:lnTo>
                  <a:pt x="186651" y="579529"/>
                </a:lnTo>
                <a:lnTo>
                  <a:pt x="186651" y="509666"/>
                </a:lnTo>
                <a:cubicBezTo>
                  <a:pt x="186651" y="499322"/>
                  <a:pt x="188495" y="489504"/>
                  <a:pt x="191919" y="480300"/>
                </a:cubicBezTo>
                <a:cubicBezTo>
                  <a:pt x="101227" y="455055"/>
                  <a:pt x="38278" y="400181"/>
                  <a:pt x="38278" y="336804"/>
                </a:cubicBezTo>
                <a:cubicBezTo>
                  <a:pt x="38278" y="322078"/>
                  <a:pt x="41702" y="307877"/>
                  <a:pt x="48024" y="294378"/>
                </a:cubicBezTo>
                <a:cubicBezTo>
                  <a:pt x="34328" y="291573"/>
                  <a:pt x="20017" y="287979"/>
                  <a:pt x="5004" y="283333"/>
                </a:cubicBezTo>
                <a:lnTo>
                  <a:pt x="176" y="281843"/>
                </a:lnTo>
                <a:lnTo>
                  <a:pt x="0" y="280703"/>
                </a:lnTo>
                <a:lnTo>
                  <a:pt x="0" y="210840"/>
                </a:lnTo>
                <a:cubicBezTo>
                  <a:pt x="0" y="170956"/>
                  <a:pt x="27392" y="137383"/>
                  <a:pt x="64353" y="127653"/>
                </a:cubicBezTo>
                <a:close/>
                <a:moveTo>
                  <a:pt x="493887" y="0"/>
                </a:moveTo>
                <a:cubicBezTo>
                  <a:pt x="531105" y="0"/>
                  <a:pt x="561277" y="30140"/>
                  <a:pt x="561277" y="67320"/>
                </a:cubicBezTo>
                <a:cubicBezTo>
                  <a:pt x="561277" y="104500"/>
                  <a:pt x="531105" y="134640"/>
                  <a:pt x="493887" y="134640"/>
                </a:cubicBezTo>
                <a:cubicBezTo>
                  <a:pt x="456669" y="134640"/>
                  <a:pt x="426497" y="104500"/>
                  <a:pt x="426497" y="67320"/>
                </a:cubicBezTo>
                <a:cubicBezTo>
                  <a:pt x="426497" y="30140"/>
                  <a:pt x="456669" y="0"/>
                  <a:pt x="493887" y="0"/>
                </a:cubicBezTo>
                <a:close/>
                <a:moveTo>
                  <a:pt x="114917" y="0"/>
                </a:moveTo>
                <a:cubicBezTo>
                  <a:pt x="152155" y="0"/>
                  <a:pt x="182343" y="30140"/>
                  <a:pt x="182343" y="67320"/>
                </a:cubicBezTo>
                <a:cubicBezTo>
                  <a:pt x="182343" y="104500"/>
                  <a:pt x="152155" y="134640"/>
                  <a:pt x="114917" y="134640"/>
                </a:cubicBezTo>
                <a:cubicBezTo>
                  <a:pt x="77679" y="134640"/>
                  <a:pt x="47491" y="104500"/>
                  <a:pt x="47491" y="67320"/>
                </a:cubicBezTo>
                <a:cubicBezTo>
                  <a:pt x="47491" y="30140"/>
                  <a:pt x="77679" y="0"/>
                  <a:pt x="114917" y="0"/>
                </a:cubicBezTo>
                <a:close/>
              </a:path>
            </a:pathLst>
          </a:custGeom>
          <a:solidFill>
            <a:srgbClr val="595959"/>
          </a:solidFill>
          <a:ln>
            <a:noFill/>
          </a:ln>
        </p:spPr>
      </p:sp>
      <p:sp>
        <p:nvSpPr>
          <p:cNvPr id="22" name="data-storage-device_17751">
            <a:extLst>
              <a:ext uri="{FF2B5EF4-FFF2-40B4-BE49-F238E27FC236}">
                <a16:creationId xmlns:a16="http://schemas.microsoft.com/office/drawing/2014/main" xmlns="" id="{7C9DE26E-876E-4C27-BF2C-7A7F01E3D7D8}"/>
              </a:ext>
            </a:extLst>
          </p:cNvPr>
          <p:cNvSpPr>
            <a:spLocks noChangeAspect="1"/>
          </p:cNvSpPr>
          <p:nvPr/>
        </p:nvSpPr>
        <p:spPr bwMode="auto">
          <a:xfrm>
            <a:off x="2970837" y="3655766"/>
            <a:ext cx="504978" cy="609685"/>
          </a:xfrm>
          <a:custGeom>
            <a:avLst/>
            <a:gdLst>
              <a:gd name="connsiteX0" fmla="*/ 0 w 501297"/>
              <a:gd name="connsiteY0" fmla="*/ 421417 h 605240"/>
              <a:gd name="connsiteX1" fmla="*/ 250649 w 501297"/>
              <a:gd name="connsiteY1" fmla="*/ 507860 h 605240"/>
              <a:gd name="connsiteX2" fmla="*/ 501297 w 501297"/>
              <a:gd name="connsiteY2" fmla="*/ 421417 h 605240"/>
              <a:gd name="connsiteX3" fmla="*/ 501297 w 501297"/>
              <a:gd name="connsiteY3" fmla="*/ 480894 h 605240"/>
              <a:gd name="connsiteX4" fmla="*/ 250649 w 501297"/>
              <a:gd name="connsiteY4" fmla="*/ 605240 h 605240"/>
              <a:gd name="connsiteX5" fmla="*/ 0 w 501297"/>
              <a:gd name="connsiteY5" fmla="*/ 480894 h 605240"/>
              <a:gd name="connsiteX6" fmla="*/ 0 w 501297"/>
              <a:gd name="connsiteY6" fmla="*/ 296939 h 605240"/>
              <a:gd name="connsiteX7" fmla="*/ 250649 w 501297"/>
              <a:gd name="connsiteY7" fmla="*/ 383379 h 605240"/>
              <a:gd name="connsiteX8" fmla="*/ 501297 w 501297"/>
              <a:gd name="connsiteY8" fmla="*/ 296939 h 605240"/>
              <a:gd name="connsiteX9" fmla="*/ 501297 w 501297"/>
              <a:gd name="connsiteY9" fmla="*/ 358960 h 605240"/>
              <a:gd name="connsiteX10" fmla="*/ 250649 w 501297"/>
              <a:gd name="connsiteY10" fmla="*/ 483302 h 605240"/>
              <a:gd name="connsiteX11" fmla="*/ 0 w 501297"/>
              <a:gd name="connsiteY11" fmla="*/ 358960 h 605240"/>
              <a:gd name="connsiteX12" fmla="*/ 0 w 501297"/>
              <a:gd name="connsiteY12" fmla="*/ 180083 h 605240"/>
              <a:gd name="connsiteX13" fmla="*/ 250649 w 501297"/>
              <a:gd name="connsiteY13" fmla="*/ 266533 h 605240"/>
              <a:gd name="connsiteX14" fmla="*/ 501297 w 501297"/>
              <a:gd name="connsiteY14" fmla="*/ 180083 h 605240"/>
              <a:gd name="connsiteX15" fmla="*/ 501297 w 501297"/>
              <a:gd name="connsiteY15" fmla="*/ 234470 h 605240"/>
              <a:gd name="connsiteX16" fmla="*/ 250649 w 501297"/>
              <a:gd name="connsiteY16" fmla="*/ 358825 h 605240"/>
              <a:gd name="connsiteX17" fmla="*/ 0 w 501297"/>
              <a:gd name="connsiteY17" fmla="*/ 234470 h 605240"/>
              <a:gd name="connsiteX18" fmla="*/ 250649 w 501297"/>
              <a:gd name="connsiteY18" fmla="*/ 0 h 605240"/>
              <a:gd name="connsiteX19" fmla="*/ 500944 w 501297"/>
              <a:gd name="connsiteY19" fmla="*/ 120909 h 605240"/>
              <a:gd name="connsiteX20" fmla="*/ 250649 w 501297"/>
              <a:gd name="connsiteY20" fmla="*/ 241969 h 605240"/>
              <a:gd name="connsiteX21" fmla="*/ 353 w 501297"/>
              <a:gd name="connsiteY21" fmla="*/ 120909 h 605240"/>
              <a:gd name="connsiteX22" fmla="*/ 250649 w 501297"/>
              <a:gd name="connsiteY22" fmla="*/ 0 h 60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01297" h="605240">
                <a:moveTo>
                  <a:pt x="0" y="421417"/>
                </a:moveTo>
                <a:cubicBezTo>
                  <a:pt x="42925" y="472804"/>
                  <a:pt x="137782" y="507860"/>
                  <a:pt x="250649" y="507860"/>
                </a:cubicBezTo>
                <a:cubicBezTo>
                  <a:pt x="363515" y="507860"/>
                  <a:pt x="458372" y="472804"/>
                  <a:pt x="501297" y="421417"/>
                </a:cubicBezTo>
                <a:lnTo>
                  <a:pt x="501297" y="480894"/>
                </a:lnTo>
                <a:cubicBezTo>
                  <a:pt x="501297" y="548311"/>
                  <a:pt x="386629" y="605240"/>
                  <a:pt x="250649" y="605240"/>
                </a:cubicBezTo>
                <a:cubicBezTo>
                  <a:pt x="114668" y="605240"/>
                  <a:pt x="0" y="548311"/>
                  <a:pt x="0" y="480894"/>
                </a:cubicBezTo>
                <a:close/>
                <a:moveTo>
                  <a:pt x="0" y="296939"/>
                </a:moveTo>
                <a:cubicBezTo>
                  <a:pt x="42925" y="348474"/>
                  <a:pt x="137782" y="383379"/>
                  <a:pt x="250649" y="383379"/>
                </a:cubicBezTo>
                <a:cubicBezTo>
                  <a:pt x="363515" y="383379"/>
                  <a:pt x="458372" y="348474"/>
                  <a:pt x="501297" y="296939"/>
                </a:cubicBezTo>
                <a:lnTo>
                  <a:pt x="501297" y="358960"/>
                </a:lnTo>
                <a:cubicBezTo>
                  <a:pt x="501297" y="426375"/>
                  <a:pt x="386629" y="483302"/>
                  <a:pt x="250649" y="483302"/>
                </a:cubicBezTo>
                <a:cubicBezTo>
                  <a:pt x="114668" y="483302"/>
                  <a:pt x="0" y="426375"/>
                  <a:pt x="0" y="358960"/>
                </a:cubicBezTo>
                <a:close/>
                <a:moveTo>
                  <a:pt x="0" y="180083"/>
                </a:moveTo>
                <a:cubicBezTo>
                  <a:pt x="42925" y="231473"/>
                  <a:pt x="137782" y="266533"/>
                  <a:pt x="250649" y="266533"/>
                </a:cubicBezTo>
                <a:cubicBezTo>
                  <a:pt x="363515" y="266533"/>
                  <a:pt x="458372" y="231473"/>
                  <a:pt x="501297" y="180083"/>
                </a:cubicBezTo>
                <a:lnTo>
                  <a:pt x="501297" y="234470"/>
                </a:lnTo>
                <a:cubicBezTo>
                  <a:pt x="501297" y="301891"/>
                  <a:pt x="386629" y="358825"/>
                  <a:pt x="250649" y="358825"/>
                </a:cubicBezTo>
                <a:cubicBezTo>
                  <a:pt x="114668" y="358825"/>
                  <a:pt x="0" y="301891"/>
                  <a:pt x="0" y="234470"/>
                </a:cubicBezTo>
                <a:close/>
                <a:moveTo>
                  <a:pt x="250649" y="0"/>
                </a:moveTo>
                <a:cubicBezTo>
                  <a:pt x="384199" y="0"/>
                  <a:pt x="497193" y="54986"/>
                  <a:pt x="500944" y="120909"/>
                </a:cubicBezTo>
                <a:cubicBezTo>
                  <a:pt x="497193" y="186833"/>
                  <a:pt x="384199" y="241969"/>
                  <a:pt x="250649" y="241969"/>
                </a:cubicBezTo>
                <a:cubicBezTo>
                  <a:pt x="117098" y="241969"/>
                  <a:pt x="4104" y="186833"/>
                  <a:pt x="353" y="120909"/>
                </a:cubicBezTo>
                <a:cubicBezTo>
                  <a:pt x="4104" y="54986"/>
                  <a:pt x="117098" y="0"/>
                  <a:pt x="250649" y="0"/>
                </a:cubicBezTo>
                <a:close/>
              </a:path>
            </a:pathLst>
          </a:custGeom>
          <a:solidFill>
            <a:srgbClr val="595959"/>
          </a:solidFill>
          <a:ln>
            <a:noFill/>
          </a:ln>
        </p:spPr>
      </p:sp>
      <p:sp>
        <p:nvSpPr>
          <p:cNvPr id="23" name="hierarchical-structure_209007">
            <a:extLst>
              <a:ext uri="{FF2B5EF4-FFF2-40B4-BE49-F238E27FC236}">
                <a16:creationId xmlns:a16="http://schemas.microsoft.com/office/drawing/2014/main" xmlns="" id="{D09C4733-1E9D-4EAC-89CE-F4310B0AEE46}"/>
              </a:ext>
            </a:extLst>
          </p:cNvPr>
          <p:cNvSpPr>
            <a:spLocks noChangeAspect="1"/>
          </p:cNvSpPr>
          <p:nvPr/>
        </p:nvSpPr>
        <p:spPr bwMode="auto">
          <a:xfrm>
            <a:off x="8770988" y="3655766"/>
            <a:ext cx="567933" cy="609685"/>
          </a:xfrm>
          <a:custGeom>
            <a:avLst/>
            <a:gdLst>
              <a:gd name="connsiteX0" fmla="*/ 266761 w 565186"/>
              <a:gd name="connsiteY0" fmla="*/ 383537 h 606735"/>
              <a:gd name="connsiteX1" fmla="*/ 298145 w 565186"/>
              <a:gd name="connsiteY1" fmla="*/ 383537 h 606735"/>
              <a:gd name="connsiteX2" fmla="*/ 298145 w 565186"/>
              <a:gd name="connsiteY2" fmla="*/ 426731 h 606735"/>
              <a:gd name="connsiteX3" fmla="*/ 485518 w 565186"/>
              <a:gd name="connsiteY3" fmla="*/ 426731 h 606735"/>
              <a:gd name="connsiteX4" fmla="*/ 513188 w 565186"/>
              <a:gd name="connsiteY4" fmla="*/ 454352 h 606735"/>
              <a:gd name="connsiteX5" fmla="*/ 513188 w 565186"/>
              <a:gd name="connsiteY5" fmla="*/ 503015 h 606735"/>
              <a:gd name="connsiteX6" fmla="*/ 537793 w 565186"/>
              <a:gd name="connsiteY6" fmla="*/ 503015 h 606735"/>
              <a:gd name="connsiteX7" fmla="*/ 565184 w 565186"/>
              <a:gd name="connsiteY7" fmla="*/ 530729 h 606735"/>
              <a:gd name="connsiteX8" fmla="*/ 565184 w 565186"/>
              <a:gd name="connsiteY8" fmla="*/ 579021 h 606735"/>
              <a:gd name="connsiteX9" fmla="*/ 537422 w 565186"/>
              <a:gd name="connsiteY9" fmla="*/ 606735 h 606735"/>
              <a:gd name="connsiteX10" fmla="*/ 456920 w 565186"/>
              <a:gd name="connsiteY10" fmla="*/ 606735 h 606735"/>
              <a:gd name="connsiteX11" fmla="*/ 429250 w 565186"/>
              <a:gd name="connsiteY11" fmla="*/ 579021 h 606735"/>
              <a:gd name="connsiteX12" fmla="*/ 429250 w 565186"/>
              <a:gd name="connsiteY12" fmla="*/ 530729 h 606735"/>
              <a:gd name="connsiteX13" fmla="*/ 456920 w 565186"/>
              <a:gd name="connsiteY13" fmla="*/ 503015 h 606735"/>
              <a:gd name="connsiteX14" fmla="*/ 481618 w 565186"/>
              <a:gd name="connsiteY14" fmla="*/ 503015 h 606735"/>
              <a:gd name="connsiteX15" fmla="*/ 481618 w 565186"/>
              <a:gd name="connsiteY15" fmla="*/ 458060 h 606735"/>
              <a:gd name="connsiteX16" fmla="*/ 297959 w 565186"/>
              <a:gd name="connsiteY16" fmla="*/ 458060 h 606735"/>
              <a:gd name="connsiteX17" fmla="*/ 297959 w 565186"/>
              <a:gd name="connsiteY17" fmla="*/ 503015 h 606735"/>
              <a:gd name="connsiteX18" fmla="*/ 322843 w 565186"/>
              <a:gd name="connsiteY18" fmla="*/ 503015 h 606735"/>
              <a:gd name="connsiteX19" fmla="*/ 350606 w 565186"/>
              <a:gd name="connsiteY19" fmla="*/ 530729 h 606735"/>
              <a:gd name="connsiteX20" fmla="*/ 350606 w 565186"/>
              <a:gd name="connsiteY20" fmla="*/ 579021 h 606735"/>
              <a:gd name="connsiteX21" fmla="*/ 322843 w 565186"/>
              <a:gd name="connsiteY21" fmla="*/ 606735 h 606735"/>
              <a:gd name="connsiteX22" fmla="*/ 242434 w 565186"/>
              <a:gd name="connsiteY22" fmla="*/ 606735 h 606735"/>
              <a:gd name="connsiteX23" fmla="*/ 214672 w 565186"/>
              <a:gd name="connsiteY23" fmla="*/ 579021 h 606735"/>
              <a:gd name="connsiteX24" fmla="*/ 214672 w 565186"/>
              <a:gd name="connsiteY24" fmla="*/ 530729 h 606735"/>
              <a:gd name="connsiteX25" fmla="*/ 242434 w 565186"/>
              <a:gd name="connsiteY25" fmla="*/ 503015 h 606735"/>
              <a:gd name="connsiteX26" fmla="*/ 266761 w 565186"/>
              <a:gd name="connsiteY26" fmla="*/ 503015 h 606735"/>
              <a:gd name="connsiteX27" fmla="*/ 266761 w 565186"/>
              <a:gd name="connsiteY27" fmla="*/ 458060 h 606735"/>
              <a:gd name="connsiteX28" fmla="*/ 83659 w 565186"/>
              <a:gd name="connsiteY28" fmla="*/ 458060 h 606735"/>
              <a:gd name="connsiteX29" fmla="*/ 83659 w 565186"/>
              <a:gd name="connsiteY29" fmla="*/ 503015 h 606735"/>
              <a:gd name="connsiteX30" fmla="*/ 108171 w 565186"/>
              <a:gd name="connsiteY30" fmla="*/ 503015 h 606735"/>
              <a:gd name="connsiteX31" fmla="*/ 135934 w 565186"/>
              <a:gd name="connsiteY31" fmla="*/ 530729 h 606735"/>
              <a:gd name="connsiteX32" fmla="*/ 135934 w 565186"/>
              <a:gd name="connsiteY32" fmla="*/ 579021 h 606735"/>
              <a:gd name="connsiteX33" fmla="*/ 108171 w 565186"/>
              <a:gd name="connsiteY33" fmla="*/ 606735 h 606735"/>
              <a:gd name="connsiteX34" fmla="*/ 27762 w 565186"/>
              <a:gd name="connsiteY34" fmla="*/ 606735 h 606735"/>
              <a:gd name="connsiteX35" fmla="*/ 0 w 565186"/>
              <a:gd name="connsiteY35" fmla="*/ 579021 h 606735"/>
              <a:gd name="connsiteX36" fmla="*/ 0 w 565186"/>
              <a:gd name="connsiteY36" fmla="*/ 530729 h 606735"/>
              <a:gd name="connsiteX37" fmla="*/ 27762 w 565186"/>
              <a:gd name="connsiteY37" fmla="*/ 503015 h 606735"/>
              <a:gd name="connsiteX38" fmla="*/ 52368 w 565186"/>
              <a:gd name="connsiteY38" fmla="*/ 503015 h 606735"/>
              <a:gd name="connsiteX39" fmla="*/ 52368 w 565186"/>
              <a:gd name="connsiteY39" fmla="*/ 454352 h 606735"/>
              <a:gd name="connsiteX40" fmla="*/ 79945 w 565186"/>
              <a:gd name="connsiteY40" fmla="*/ 426731 h 606735"/>
              <a:gd name="connsiteX41" fmla="*/ 266761 w 565186"/>
              <a:gd name="connsiteY41" fmla="*/ 426731 h 606735"/>
              <a:gd name="connsiteX42" fmla="*/ 228875 w 565186"/>
              <a:gd name="connsiteY42" fmla="*/ 210792 h 606735"/>
              <a:gd name="connsiteX43" fmla="*/ 257747 w 565186"/>
              <a:gd name="connsiteY43" fmla="*/ 301729 h 606735"/>
              <a:gd name="connsiteX44" fmla="*/ 261739 w 565186"/>
              <a:gd name="connsiteY44" fmla="*/ 314150 h 606735"/>
              <a:gd name="connsiteX45" fmla="*/ 274551 w 565186"/>
              <a:gd name="connsiteY45" fmla="*/ 277535 h 606735"/>
              <a:gd name="connsiteX46" fmla="*/ 282349 w 565186"/>
              <a:gd name="connsiteY46" fmla="*/ 234152 h 606735"/>
              <a:gd name="connsiteX47" fmla="*/ 282535 w 565186"/>
              <a:gd name="connsiteY47" fmla="*/ 234152 h 606735"/>
              <a:gd name="connsiteX48" fmla="*/ 282628 w 565186"/>
              <a:gd name="connsiteY48" fmla="*/ 234152 h 606735"/>
              <a:gd name="connsiteX49" fmla="*/ 282721 w 565186"/>
              <a:gd name="connsiteY49" fmla="*/ 234152 h 606735"/>
              <a:gd name="connsiteX50" fmla="*/ 282906 w 565186"/>
              <a:gd name="connsiteY50" fmla="*/ 234152 h 606735"/>
              <a:gd name="connsiteX51" fmla="*/ 290704 w 565186"/>
              <a:gd name="connsiteY51" fmla="*/ 277535 h 606735"/>
              <a:gd name="connsiteX52" fmla="*/ 303516 w 565186"/>
              <a:gd name="connsiteY52" fmla="*/ 314150 h 606735"/>
              <a:gd name="connsiteX53" fmla="*/ 307508 w 565186"/>
              <a:gd name="connsiteY53" fmla="*/ 301729 h 606735"/>
              <a:gd name="connsiteX54" fmla="*/ 336380 w 565186"/>
              <a:gd name="connsiteY54" fmla="*/ 210792 h 606735"/>
              <a:gd name="connsiteX55" fmla="*/ 396167 w 565186"/>
              <a:gd name="connsiteY55" fmla="*/ 239714 h 606735"/>
              <a:gd name="connsiteX56" fmla="*/ 435344 w 565186"/>
              <a:gd name="connsiteY56" fmla="*/ 334173 h 606735"/>
              <a:gd name="connsiteX57" fmla="*/ 417705 w 565186"/>
              <a:gd name="connsiteY57" fmla="*/ 352064 h 606735"/>
              <a:gd name="connsiteX58" fmla="*/ 282906 w 565186"/>
              <a:gd name="connsiteY58" fmla="*/ 352064 h 606735"/>
              <a:gd name="connsiteX59" fmla="*/ 274922 w 565186"/>
              <a:gd name="connsiteY59" fmla="*/ 352064 h 606735"/>
              <a:gd name="connsiteX60" fmla="*/ 147736 w 565186"/>
              <a:gd name="connsiteY60" fmla="*/ 352064 h 606735"/>
              <a:gd name="connsiteX61" fmla="*/ 130004 w 565186"/>
              <a:gd name="connsiteY61" fmla="*/ 334173 h 606735"/>
              <a:gd name="connsiteX62" fmla="*/ 169088 w 565186"/>
              <a:gd name="connsiteY62" fmla="*/ 239714 h 606735"/>
              <a:gd name="connsiteX63" fmla="*/ 228875 w 565186"/>
              <a:gd name="connsiteY63" fmla="*/ 210792 h 606735"/>
              <a:gd name="connsiteX64" fmla="*/ 277351 w 565186"/>
              <a:gd name="connsiteY64" fmla="*/ 297 h 606735"/>
              <a:gd name="connsiteX65" fmla="*/ 316167 w 565186"/>
              <a:gd name="connsiteY65" fmla="*/ 8453 h 606735"/>
              <a:gd name="connsiteX66" fmla="*/ 335110 w 565186"/>
              <a:gd name="connsiteY66" fmla="*/ 26064 h 606735"/>
              <a:gd name="connsiteX67" fmla="*/ 355911 w 565186"/>
              <a:gd name="connsiteY67" fmla="*/ 91872 h 606735"/>
              <a:gd name="connsiteX68" fmla="*/ 353218 w 565186"/>
              <a:gd name="connsiteY68" fmla="*/ 102067 h 606735"/>
              <a:gd name="connsiteX69" fmla="*/ 359904 w 565186"/>
              <a:gd name="connsiteY69" fmla="*/ 129688 h 606735"/>
              <a:gd name="connsiteX70" fmla="*/ 346532 w 565186"/>
              <a:gd name="connsiteY70" fmla="*/ 153045 h 606735"/>
              <a:gd name="connsiteX71" fmla="*/ 299359 w 565186"/>
              <a:gd name="connsiteY71" fmla="*/ 211160 h 606735"/>
              <a:gd name="connsiteX72" fmla="*/ 264907 w 565186"/>
              <a:gd name="connsiteY72" fmla="*/ 211252 h 606735"/>
              <a:gd name="connsiteX73" fmla="*/ 217920 w 565186"/>
              <a:gd name="connsiteY73" fmla="*/ 153230 h 606735"/>
              <a:gd name="connsiteX74" fmla="*/ 204548 w 565186"/>
              <a:gd name="connsiteY74" fmla="*/ 129873 h 606735"/>
              <a:gd name="connsiteX75" fmla="*/ 211048 w 565186"/>
              <a:gd name="connsiteY75" fmla="*/ 102067 h 606735"/>
              <a:gd name="connsiteX76" fmla="*/ 208355 w 565186"/>
              <a:gd name="connsiteY76" fmla="*/ 91872 h 606735"/>
              <a:gd name="connsiteX77" fmla="*/ 208262 w 565186"/>
              <a:gd name="connsiteY77" fmla="*/ 59524 h 606735"/>
              <a:gd name="connsiteX78" fmla="*/ 227206 w 565186"/>
              <a:gd name="connsiteY78" fmla="*/ 26435 h 606735"/>
              <a:gd name="connsiteX79" fmla="*/ 244757 w 565186"/>
              <a:gd name="connsiteY79" fmla="*/ 11975 h 606735"/>
              <a:gd name="connsiteX80" fmla="*/ 261843 w 565186"/>
              <a:gd name="connsiteY80" fmla="*/ 3263 h 606735"/>
              <a:gd name="connsiteX81" fmla="*/ 277351 w 565186"/>
              <a:gd name="connsiteY81" fmla="*/ 297 h 60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65186" h="606735">
                <a:moveTo>
                  <a:pt x="266761" y="383537"/>
                </a:moveTo>
                <a:lnTo>
                  <a:pt x="298145" y="383537"/>
                </a:lnTo>
                <a:lnTo>
                  <a:pt x="298145" y="426731"/>
                </a:lnTo>
                <a:lnTo>
                  <a:pt x="485518" y="426731"/>
                </a:lnTo>
                <a:cubicBezTo>
                  <a:pt x="500746" y="426731"/>
                  <a:pt x="513188" y="439151"/>
                  <a:pt x="513188" y="454352"/>
                </a:cubicBezTo>
                <a:lnTo>
                  <a:pt x="513188" y="503015"/>
                </a:lnTo>
                <a:lnTo>
                  <a:pt x="537793" y="503015"/>
                </a:lnTo>
                <a:cubicBezTo>
                  <a:pt x="553021" y="503015"/>
                  <a:pt x="565370" y="515528"/>
                  <a:pt x="565184" y="530729"/>
                </a:cubicBezTo>
                <a:lnTo>
                  <a:pt x="565184" y="579021"/>
                </a:lnTo>
                <a:cubicBezTo>
                  <a:pt x="565184" y="594315"/>
                  <a:pt x="552742" y="606735"/>
                  <a:pt x="537422" y="606735"/>
                </a:cubicBezTo>
                <a:lnTo>
                  <a:pt x="456920" y="606735"/>
                </a:lnTo>
                <a:cubicBezTo>
                  <a:pt x="441600" y="606735"/>
                  <a:pt x="429250" y="594315"/>
                  <a:pt x="429250" y="579021"/>
                </a:cubicBezTo>
                <a:lnTo>
                  <a:pt x="429250" y="530729"/>
                </a:lnTo>
                <a:cubicBezTo>
                  <a:pt x="429250" y="515343"/>
                  <a:pt x="441600" y="503015"/>
                  <a:pt x="456920" y="503015"/>
                </a:cubicBezTo>
                <a:lnTo>
                  <a:pt x="481618" y="503015"/>
                </a:lnTo>
                <a:lnTo>
                  <a:pt x="481618" y="458060"/>
                </a:lnTo>
                <a:lnTo>
                  <a:pt x="297959" y="458060"/>
                </a:lnTo>
                <a:lnTo>
                  <a:pt x="297959" y="503015"/>
                </a:lnTo>
                <a:lnTo>
                  <a:pt x="322843" y="503015"/>
                </a:lnTo>
                <a:cubicBezTo>
                  <a:pt x="338256" y="503015"/>
                  <a:pt x="350606" y="515343"/>
                  <a:pt x="350606" y="530729"/>
                </a:cubicBezTo>
                <a:lnTo>
                  <a:pt x="350606" y="579021"/>
                </a:lnTo>
                <a:cubicBezTo>
                  <a:pt x="350606" y="594315"/>
                  <a:pt x="338256" y="606735"/>
                  <a:pt x="322843" y="606735"/>
                </a:cubicBezTo>
                <a:lnTo>
                  <a:pt x="242434" y="606735"/>
                </a:lnTo>
                <a:cubicBezTo>
                  <a:pt x="227021" y="606735"/>
                  <a:pt x="214672" y="594315"/>
                  <a:pt x="214672" y="579021"/>
                </a:cubicBezTo>
                <a:lnTo>
                  <a:pt x="214672" y="530729"/>
                </a:lnTo>
                <a:cubicBezTo>
                  <a:pt x="214672" y="515343"/>
                  <a:pt x="227021" y="503015"/>
                  <a:pt x="242434" y="503015"/>
                </a:cubicBezTo>
                <a:lnTo>
                  <a:pt x="266761" y="503015"/>
                </a:lnTo>
                <a:lnTo>
                  <a:pt x="266761" y="458060"/>
                </a:lnTo>
                <a:lnTo>
                  <a:pt x="83659" y="458060"/>
                </a:lnTo>
                <a:lnTo>
                  <a:pt x="83659" y="503015"/>
                </a:lnTo>
                <a:lnTo>
                  <a:pt x="108171" y="503015"/>
                </a:lnTo>
                <a:cubicBezTo>
                  <a:pt x="123585" y="503015"/>
                  <a:pt x="135934" y="515343"/>
                  <a:pt x="135934" y="530729"/>
                </a:cubicBezTo>
                <a:lnTo>
                  <a:pt x="135934" y="579021"/>
                </a:lnTo>
                <a:cubicBezTo>
                  <a:pt x="135934" y="594315"/>
                  <a:pt x="123585" y="606735"/>
                  <a:pt x="108171" y="606735"/>
                </a:cubicBezTo>
                <a:lnTo>
                  <a:pt x="27762" y="606735"/>
                </a:lnTo>
                <a:cubicBezTo>
                  <a:pt x="12349" y="606735"/>
                  <a:pt x="0" y="594315"/>
                  <a:pt x="0" y="579021"/>
                </a:cubicBezTo>
                <a:lnTo>
                  <a:pt x="0" y="530729"/>
                </a:lnTo>
                <a:cubicBezTo>
                  <a:pt x="0" y="515343"/>
                  <a:pt x="12349" y="503015"/>
                  <a:pt x="27762" y="503015"/>
                </a:cubicBezTo>
                <a:lnTo>
                  <a:pt x="52368" y="503015"/>
                </a:lnTo>
                <a:lnTo>
                  <a:pt x="52368" y="454352"/>
                </a:lnTo>
                <a:cubicBezTo>
                  <a:pt x="52368" y="439151"/>
                  <a:pt x="64717" y="426731"/>
                  <a:pt x="79945" y="426731"/>
                </a:cubicBezTo>
                <a:lnTo>
                  <a:pt x="266761" y="426731"/>
                </a:lnTo>
                <a:close/>
                <a:moveTo>
                  <a:pt x="228875" y="210792"/>
                </a:moveTo>
                <a:lnTo>
                  <a:pt x="257747" y="301729"/>
                </a:lnTo>
                <a:lnTo>
                  <a:pt x="261739" y="314150"/>
                </a:lnTo>
                <a:lnTo>
                  <a:pt x="274551" y="277535"/>
                </a:lnTo>
                <a:cubicBezTo>
                  <a:pt x="245029" y="236098"/>
                  <a:pt x="276779" y="234152"/>
                  <a:pt x="282349" y="234152"/>
                </a:cubicBezTo>
                <a:lnTo>
                  <a:pt x="282535" y="234152"/>
                </a:lnTo>
                <a:lnTo>
                  <a:pt x="282628" y="234152"/>
                </a:lnTo>
                <a:lnTo>
                  <a:pt x="282721" y="234152"/>
                </a:lnTo>
                <a:lnTo>
                  <a:pt x="282906" y="234152"/>
                </a:lnTo>
                <a:cubicBezTo>
                  <a:pt x="288476" y="234245"/>
                  <a:pt x="320412" y="236284"/>
                  <a:pt x="290704" y="277535"/>
                </a:cubicBezTo>
                <a:lnTo>
                  <a:pt x="303516" y="314150"/>
                </a:lnTo>
                <a:lnTo>
                  <a:pt x="307508" y="301729"/>
                </a:lnTo>
                <a:lnTo>
                  <a:pt x="336380" y="210792"/>
                </a:lnTo>
                <a:cubicBezTo>
                  <a:pt x="336380" y="210792"/>
                  <a:pt x="358754" y="225531"/>
                  <a:pt x="396167" y="239714"/>
                </a:cubicBezTo>
                <a:cubicBezTo>
                  <a:pt x="433302" y="253155"/>
                  <a:pt x="434880" y="282077"/>
                  <a:pt x="435344" y="334173"/>
                </a:cubicBezTo>
                <a:cubicBezTo>
                  <a:pt x="435530" y="343999"/>
                  <a:pt x="427546" y="352064"/>
                  <a:pt x="417705" y="352064"/>
                </a:cubicBezTo>
                <a:lnTo>
                  <a:pt x="282906" y="352064"/>
                </a:lnTo>
                <a:lnTo>
                  <a:pt x="274922" y="352064"/>
                </a:lnTo>
                <a:lnTo>
                  <a:pt x="147736" y="352064"/>
                </a:lnTo>
                <a:cubicBezTo>
                  <a:pt x="137895" y="352064"/>
                  <a:pt x="129911" y="343999"/>
                  <a:pt x="130004" y="334173"/>
                </a:cubicBezTo>
                <a:cubicBezTo>
                  <a:pt x="130654" y="282077"/>
                  <a:pt x="132139" y="253155"/>
                  <a:pt x="169088" y="239714"/>
                </a:cubicBezTo>
                <a:cubicBezTo>
                  <a:pt x="206501" y="225345"/>
                  <a:pt x="228875" y="210792"/>
                  <a:pt x="228875" y="210792"/>
                </a:cubicBezTo>
                <a:close/>
                <a:moveTo>
                  <a:pt x="277351" y="297"/>
                </a:moveTo>
                <a:cubicBezTo>
                  <a:pt x="294159" y="-1186"/>
                  <a:pt x="307066" y="3077"/>
                  <a:pt x="316167" y="8453"/>
                </a:cubicBezTo>
                <a:cubicBezTo>
                  <a:pt x="329910" y="16054"/>
                  <a:pt x="335110" y="26064"/>
                  <a:pt x="335110" y="26064"/>
                </a:cubicBezTo>
                <a:cubicBezTo>
                  <a:pt x="335110" y="26064"/>
                  <a:pt x="366590" y="28288"/>
                  <a:pt x="355911" y="91872"/>
                </a:cubicBezTo>
                <a:cubicBezTo>
                  <a:pt x="355354" y="95208"/>
                  <a:pt x="354426" y="98730"/>
                  <a:pt x="353218" y="102067"/>
                </a:cubicBezTo>
                <a:cubicBezTo>
                  <a:pt x="359533" y="101511"/>
                  <a:pt x="366869" y="105126"/>
                  <a:pt x="359904" y="129688"/>
                </a:cubicBezTo>
                <a:cubicBezTo>
                  <a:pt x="354797" y="147762"/>
                  <a:pt x="350154" y="152860"/>
                  <a:pt x="346532" y="153045"/>
                </a:cubicBezTo>
                <a:cubicBezTo>
                  <a:pt x="343189" y="174456"/>
                  <a:pt x="326103" y="201520"/>
                  <a:pt x="299359" y="211160"/>
                </a:cubicBezTo>
                <a:cubicBezTo>
                  <a:pt x="288308" y="215238"/>
                  <a:pt x="276051" y="215238"/>
                  <a:pt x="264907" y="211252"/>
                </a:cubicBezTo>
                <a:cubicBezTo>
                  <a:pt x="237699" y="201798"/>
                  <a:pt x="221263" y="174548"/>
                  <a:pt x="217920" y="153230"/>
                </a:cubicBezTo>
                <a:cubicBezTo>
                  <a:pt x="214298" y="152860"/>
                  <a:pt x="209562" y="147762"/>
                  <a:pt x="204548" y="129873"/>
                </a:cubicBezTo>
                <a:cubicBezTo>
                  <a:pt x="197583" y="105218"/>
                  <a:pt x="204919" y="101696"/>
                  <a:pt x="211048" y="102067"/>
                </a:cubicBezTo>
                <a:cubicBezTo>
                  <a:pt x="209841" y="98545"/>
                  <a:pt x="209005" y="95208"/>
                  <a:pt x="208355" y="91872"/>
                </a:cubicBezTo>
                <a:cubicBezTo>
                  <a:pt x="206126" y="80378"/>
                  <a:pt x="205476" y="69812"/>
                  <a:pt x="208262" y="59524"/>
                </a:cubicBezTo>
                <a:cubicBezTo>
                  <a:pt x="211419" y="45806"/>
                  <a:pt x="218848" y="34962"/>
                  <a:pt x="227206" y="26435"/>
                </a:cubicBezTo>
                <a:cubicBezTo>
                  <a:pt x="232499" y="20873"/>
                  <a:pt x="238442" y="15868"/>
                  <a:pt x="244757" y="11975"/>
                </a:cubicBezTo>
                <a:cubicBezTo>
                  <a:pt x="249957" y="8453"/>
                  <a:pt x="255621" y="5395"/>
                  <a:pt x="261843" y="3263"/>
                </a:cubicBezTo>
                <a:cubicBezTo>
                  <a:pt x="266672" y="1687"/>
                  <a:pt x="271872" y="575"/>
                  <a:pt x="277351" y="297"/>
                </a:cubicBezTo>
                <a:close/>
              </a:path>
            </a:pathLst>
          </a:custGeom>
          <a:solidFill>
            <a:srgbClr val="595959"/>
          </a:solidFill>
          <a:ln>
            <a:noFill/>
          </a:ln>
        </p:spPr>
      </p:sp>
      <p:sp>
        <p:nvSpPr>
          <p:cNvPr id="24" name="help-operator_71120">
            <a:extLst>
              <a:ext uri="{FF2B5EF4-FFF2-40B4-BE49-F238E27FC236}">
                <a16:creationId xmlns:a16="http://schemas.microsoft.com/office/drawing/2014/main" xmlns="" id="{CBB9D43D-66DA-49FD-BAFF-267D2E38301A}"/>
              </a:ext>
            </a:extLst>
          </p:cNvPr>
          <p:cNvSpPr>
            <a:spLocks noChangeAspect="1"/>
          </p:cNvSpPr>
          <p:nvPr/>
        </p:nvSpPr>
        <p:spPr bwMode="auto">
          <a:xfrm>
            <a:off x="6846485" y="3655766"/>
            <a:ext cx="527700" cy="609685"/>
          </a:xfrm>
          <a:custGeom>
            <a:avLst/>
            <a:gdLst>
              <a:gd name="connsiteX0" fmla="*/ 262239 w 526121"/>
              <a:gd name="connsiteY0" fmla="*/ 56818 h 607860"/>
              <a:gd name="connsiteX1" fmla="*/ 263060 w 526121"/>
              <a:gd name="connsiteY1" fmla="*/ 56818 h 607860"/>
              <a:gd name="connsiteX2" fmla="*/ 264030 w 526121"/>
              <a:gd name="connsiteY2" fmla="*/ 56818 h 607860"/>
              <a:gd name="connsiteX3" fmla="*/ 380484 w 526121"/>
              <a:gd name="connsiteY3" fmla="*/ 156493 h 607860"/>
              <a:gd name="connsiteX4" fmla="*/ 376828 w 526121"/>
              <a:gd name="connsiteY4" fmla="*/ 247750 h 607860"/>
              <a:gd name="connsiteX5" fmla="*/ 329083 w 526121"/>
              <a:gd name="connsiteY5" fmla="*/ 359046 h 607860"/>
              <a:gd name="connsiteX6" fmla="*/ 422559 w 526121"/>
              <a:gd name="connsiteY6" fmla="*/ 405456 h 607860"/>
              <a:gd name="connsiteX7" fmla="*/ 526107 w 526121"/>
              <a:gd name="connsiteY7" fmla="*/ 558991 h 607860"/>
              <a:gd name="connsiteX8" fmla="*/ 493506 w 526121"/>
              <a:gd name="connsiteY8" fmla="*/ 583947 h 607860"/>
              <a:gd name="connsiteX9" fmla="*/ 263060 w 526121"/>
              <a:gd name="connsiteY9" fmla="*/ 607860 h 607860"/>
              <a:gd name="connsiteX10" fmla="*/ 32613 w 526121"/>
              <a:gd name="connsiteY10" fmla="*/ 583947 h 607860"/>
              <a:gd name="connsiteX11" fmla="*/ 12 w 526121"/>
              <a:gd name="connsiteY11" fmla="*/ 558991 h 607860"/>
              <a:gd name="connsiteX12" fmla="*/ 103560 w 526121"/>
              <a:gd name="connsiteY12" fmla="*/ 405456 h 607860"/>
              <a:gd name="connsiteX13" fmla="*/ 197037 w 526121"/>
              <a:gd name="connsiteY13" fmla="*/ 359046 h 607860"/>
              <a:gd name="connsiteX14" fmla="*/ 164659 w 526121"/>
              <a:gd name="connsiteY14" fmla="*/ 303845 h 607860"/>
              <a:gd name="connsiteX15" fmla="*/ 221059 w 526121"/>
              <a:gd name="connsiteY15" fmla="*/ 328428 h 607860"/>
              <a:gd name="connsiteX16" fmla="*/ 236278 w 526121"/>
              <a:gd name="connsiteY16" fmla="*/ 338411 h 607860"/>
              <a:gd name="connsiteX17" fmla="*/ 279472 w 526121"/>
              <a:gd name="connsiteY17" fmla="*/ 338411 h 607860"/>
              <a:gd name="connsiteX18" fmla="*/ 295959 w 526121"/>
              <a:gd name="connsiteY18" fmla="*/ 321873 h 607860"/>
              <a:gd name="connsiteX19" fmla="*/ 279472 w 526121"/>
              <a:gd name="connsiteY19" fmla="*/ 305409 h 607860"/>
              <a:gd name="connsiteX20" fmla="*/ 236278 w 526121"/>
              <a:gd name="connsiteY20" fmla="*/ 305409 h 607860"/>
              <a:gd name="connsiteX21" fmla="*/ 224714 w 526121"/>
              <a:gd name="connsiteY21" fmla="*/ 310028 h 607860"/>
              <a:gd name="connsiteX22" fmla="*/ 153469 w 526121"/>
              <a:gd name="connsiteY22" fmla="*/ 267640 h 607860"/>
              <a:gd name="connsiteX23" fmla="*/ 149291 w 526121"/>
              <a:gd name="connsiteY23" fmla="*/ 247750 h 607860"/>
              <a:gd name="connsiteX24" fmla="*/ 145636 w 526121"/>
              <a:gd name="connsiteY24" fmla="*/ 156493 h 607860"/>
              <a:gd name="connsiteX25" fmla="*/ 262239 w 526121"/>
              <a:gd name="connsiteY25" fmla="*/ 56818 h 607860"/>
              <a:gd name="connsiteX26" fmla="*/ 263285 w 526121"/>
              <a:gd name="connsiteY26" fmla="*/ 2 h 607860"/>
              <a:gd name="connsiteX27" fmla="*/ 391206 w 526121"/>
              <a:gd name="connsiteY27" fmla="*/ 45960 h 607860"/>
              <a:gd name="connsiteX28" fmla="*/ 428426 w 526121"/>
              <a:gd name="connsiteY28" fmla="*/ 141676 h 607860"/>
              <a:gd name="connsiteX29" fmla="*/ 428426 w 526121"/>
              <a:gd name="connsiteY29" fmla="*/ 147858 h 607860"/>
              <a:gd name="connsiteX30" fmla="*/ 460574 w 526121"/>
              <a:gd name="connsiteY30" fmla="*/ 191954 h 607860"/>
              <a:gd name="connsiteX31" fmla="*/ 460574 w 526121"/>
              <a:gd name="connsiteY31" fmla="*/ 236572 h 607860"/>
              <a:gd name="connsiteX32" fmla="*/ 414105 w 526121"/>
              <a:gd name="connsiteY32" fmla="*/ 282977 h 607860"/>
              <a:gd name="connsiteX33" fmla="*/ 403662 w 526121"/>
              <a:gd name="connsiteY33" fmla="*/ 282977 h 607860"/>
              <a:gd name="connsiteX34" fmla="*/ 403662 w 526121"/>
              <a:gd name="connsiteY34" fmla="*/ 161266 h 607860"/>
              <a:gd name="connsiteX35" fmla="*/ 403588 w 526121"/>
              <a:gd name="connsiteY35" fmla="*/ 160744 h 607860"/>
              <a:gd name="connsiteX36" fmla="*/ 403588 w 526121"/>
              <a:gd name="connsiteY36" fmla="*/ 141601 h 607860"/>
              <a:gd name="connsiteX37" fmla="*/ 373827 w 526121"/>
              <a:gd name="connsiteY37" fmla="*/ 63613 h 607860"/>
              <a:gd name="connsiteX38" fmla="*/ 263360 w 526121"/>
              <a:gd name="connsiteY38" fmla="*/ 24806 h 607860"/>
              <a:gd name="connsiteX39" fmla="*/ 152147 w 526121"/>
              <a:gd name="connsiteY39" fmla="*/ 63986 h 607860"/>
              <a:gd name="connsiteX40" fmla="*/ 122535 w 526121"/>
              <a:gd name="connsiteY40" fmla="*/ 141601 h 607860"/>
              <a:gd name="connsiteX41" fmla="*/ 122535 w 526121"/>
              <a:gd name="connsiteY41" fmla="*/ 159701 h 607860"/>
              <a:gd name="connsiteX42" fmla="*/ 122461 w 526121"/>
              <a:gd name="connsiteY42" fmla="*/ 160595 h 607860"/>
              <a:gd name="connsiteX43" fmla="*/ 122461 w 526121"/>
              <a:gd name="connsiteY43" fmla="*/ 282977 h 607860"/>
              <a:gd name="connsiteX44" fmla="*/ 112018 w 526121"/>
              <a:gd name="connsiteY44" fmla="*/ 282977 h 607860"/>
              <a:gd name="connsiteX45" fmla="*/ 65549 w 526121"/>
              <a:gd name="connsiteY45" fmla="*/ 236572 h 607860"/>
              <a:gd name="connsiteX46" fmla="*/ 65549 w 526121"/>
              <a:gd name="connsiteY46" fmla="*/ 191954 h 607860"/>
              <a:gd name="connsiteX47" fmla="*/ 97697 w 526121"/>
              <a:gd name="connsiteY47" fmla="*/ 147784 h 607860"/>
              <a:gd name="connsiteX48" fmla="*/ 97697 w 526121"/>
              <a:gd name="connsiteY48" fmla="*/ 141601 h 607860"/>
              <a:gd name="connsiteX49" fmla="*/ 134843 w 526121"/>
              <a:gd name="connsiteY49" fmla="*/ 46184 h 607860"/>
              <a:gd name="connsiteX50" fmla="*/ 263285 w 526121"/>
              <a:gd name="connsiteY50" fmla="*/ 2 h 60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26121" h="607860">
                <a:moveTo>
                  <a:pt x="262239" y="56818"/>
                </a:moveTo>
                <a:cubicBezTo>
                  <a:pt x="262761" y="56818"/>
                  <a:pt x="263060" y="56818"/>
                  <a:pt x="263060" y="56818"/>
                </a:cubicBezTo>
                <a:cubicBezTo>
                  <a:pt x="263060" y="56818"/>
                  <a:pt x="263433" y="56818"/>
                  <a:pt x="264030" y="56818"/>
                </a:cubicBezTo>
                <a:cubicBezTo>
                  <a:pt x="274399" y="56744"/>
                  <a:pt x="373695" y="58234"/>
                  <a:pt x="380484" y="156493"/>
                </a:cubicBezTo>
                <a:cubicBezTo>
                  <a:pt x="380484" y="156493"/>
                  <a:pt x="384214" y="207001"/>
                  <a:pt x="376828" y="247750"/>
                </a:cubicBezTo>
                <a:cubicBezTo>
                  <a:pt x="375187" y="256838"/>
                  <a:pt x="364668" y="320159"/>
                  <a:pt x="329083" y="359046"/>
                </a:cubicBezTo>
                <a:cubicBezTo>
                  <a:pt x="356835" y="373200"/>
                  <a:pt x="399209" y="394506"/>
                  <a:pt x="422559" y="405456"/>
                </a:cubicBezTo>
                <a:cubicBezTo>
                  <a:pt x="422559" y="405456"/>
                  <a:pt x="520363" y="450377"/>
                  <a:pt x="526107" y="558991"/>
                </a:cubicBezTo>
                <a:cubicBezTo>
                  <a:pt x="526107" y="558991"/>
                  <a:pt x="527823" y="577093"/>
                  <a:pt x="493506" y="583947"/>
                </a:cubicBezTo>
                <a:cubicBezTo>
                  <a:pt x="493506" y="583947"/>
                  <a:pt x="388466" y="607860"/>
                  <a:pt x="263060" y="607860"/>
                </a:cubicBezTo>
                <a:cubicBezTo>
                  <a:pt x="137653" y="607860"/>
                  <a:pt x="32613" y="583947"/>
                  <a:pt x="32613" y="583947"/>
                </a:cubicBezTo>
                <a:cubicBezTo>
                  <a:pt x="-1629" y="577093"/>
                  <a:pt x="12" y="558991"/>
                  <a:pt x="12" y="558991"/>
                </a:cubicBezTo>
                <a:cubicBezTo>
                  <a:pt x="5757" y="450377"/>
                  <a:pt x="103560" y="405456"/>
                  <a:pt x="103560" y="405456"/>
                </a:cubicBezTo>
                <a:cubicBezTo>
                  <a:pt x="126911" y="394506"/>
                  <a:pt x="169285" y="373200"/>
                  <a:pt x="197037" y="359046"/>
                </a:cubicBezTo>
                <a:cubicBezTo>
                  <a:pt x="182340" y="342955"/>
                  <a:pt x="171970" y="322692"/>
                  <a:pt x="164659" y="303845"/>
                </a:cubicBezTo>
                <a:cubicBezTo>
                  <a:pt x="182937" y="316732"/>
                  <a:pt x="203378" y="324182"/>
                  <a:pt x="221059" y="328428"/>
                </a:cubicBezTo>
                <a:cubicBezTo>
                  <a:pt x="223595" y="334313"/>
                  <a:pt x="229414" y="338411"/>
                  <a:pt x="236278" y="338411"/>
                </a:cubicBezTo>
                <a:lnTo>
                  <a:pt x="279472" y="338411"/>
                </a:lnTo>
                <a:cubicBezTo>
                  <a:pt x="288574" y="338411"/>
                  <a:pt x="295959" y="331036"/>
                  <a:pt x="295959" y="321873"/>
                </a:cubicBezTo>
                <a:cubicBezTo>
                  <a:pt x="295959" y="312784"/>
                  <a:pt x="288574" y="305409"/>
                  <a:pt x="279472" y="305409"/>
                </a:cubicBezTo>
                <a:lnTo>
                  <a:pt x="236278" y="305409"/>
                </a:lnTo>
                <a:cubicBezTo>
                  <a:pt x="231727" y="305409"/>
                  <a:pt x="227698" y="307197"/>
                  <a:pt x="224714" y="310028"/>
                </a:cubicBezTo>
                <a:cubicBezTo>
                  <a:pt x="200991" y="304143"/>
                  <a:pt x="172120" y="292149"/>
                  <a:pt x="153469" y="267640"/>
                </a:cubicBezTo>
                <a:cubicBezTo>
                  <a:pt x="151082" y="257732"/>
                  <a:pt x="149814" y="250432"/>
                  <a:pt x="149291" y="247750"/>
                </a:cubicBezTo>
                <a:cubicBezTo>
                  <a:pt x="141906" y="207001"/>
                  <a:pt x="145636" y="156493"/>
                  <a:pt x="145636" y="156493"/>
                </a:cubicBezTo>
                <a:cubicBezTo>
                  <a:pt x="152425" y="57712"/>
                  <a:pt x="252839" y="56744"/>
                  <a:pt x="262239" y="56818"/>
                </a:cubicBezTo>
                <a:close/>
                <a:moveTo>
                  <a:pt x="263285" y="2"/>
                </a:moveTo>
                <a:cubicBezTo>
                  <a:pt x="265971" y="76"/>
                  <a:pt x="342947" y="-1190"/>
                  <a:pt x="391206" y="45960"/>
                </a:cubicBezTo>
                <a:cubicBezTo>
                  <a:pt x="415895" y="70094"/>
                  <a:pt x="428426" y="102272"/>
                  <a:pt x="428426" y="141676"/>
                </a:cubicBezTo>
                <a:lnTo>
                  <a:pt x="428426" y="147858"/>
                </a:lnTo>
                <a:cubicBezTo>
                  <a:pt x="447073" y="153891"/>
                  <a:pt x="460574" y="171321"/>
                  <a:pt x="460574" y="191954"/>
                </a:cubicBezTo>
                <a:lnTo>
                  <a:pt x="460574" y="236572"/>
                </a:lnTo>
                <a:cubicBezTo>
                  <a:pt x="460574" y="262195"/>
                  <a:pt x="439764" y="282977"/>
                  <a:pt x="414105" y="282977"/>
                </a:cubicBezTo>
                <a:lnTo>
                  <a:pt x="403662" y="282977"/>
                </a:lnTo>
                <a:lnTo>
                  <a:pt x="403662" y="161266"/>
                </a:lnTo>
                <a:cubicBezTo>
                  <a:pt x="403662" y="161117"/>
                  <a:pt x="403588" y="160968"/>
                  <a:pt x="403588" y="160744"/>
                </a:cubicBezTo>
                <a:lnTo>
                  <a:pt x="403588" y="141601"/>
                </a:lnTo>
                <a:cubicBezTo>
                  <a:pt x="403588" y="109199"/>
                  <a:pt x="393593" y="82980"/>
                  <a:pt x="373827" y="63613"/>
                </a:cubicBezTo>
                <a:cubicBezTo>
                  <a:pt x="332952" y="23763"/>
                  <a:pt x="264180" y="24731"/>
                  <a:pt x="263360" y="24806"/>
                </a:cubicBezTo>
                <a:cubicBezTo>
                  <a:pt x="262166" y="24657"/>
                  <a:pt x="192798" y="24135"/>
                  <a:pt x="152147" y="63986"/>
                </a:cubicBezTo>
                <a:cubicBezTo>
                  <a:pt x="132530" y="83278"/>
                  <a:pt x="122535" y="109423"/>
                  <a:pt x="122535" y="141601"/>
                </a:cubicBezTo>
                <a:lnTo>
                  <a:pt x="122535" y="159701"/>
                </a:lnTo>
                <a:cubicBezTo>
                  <a:pt x="122535" y="159999"/>
                  <a:pt x="122535" y="160297"/>
                  <a:pt x="122461" y="160595"/>
                </a:cubicBezTo>
                <a:lnTo>
                  <a:pt x="122461" y="282977"/>
                </a:lnTo>
                <a:lnTo>
                  <a:pt x="112018" y="282977"/>
                </a:lnTo>
                <a:cubicBezTo>
                  <a:pt x="86359" y="282977"/>
                  <a:pt x="65549" y="262195"/>
                  <a:pt x="65549" y="236572"/>
                </a:cubicBezTo>
                <a:lnTo>
                  <a:pt x="65549" y="191954"/>
                </a:lnTo>
                <a:cubicBezTo>
                  <a:pt x="65549" y="171321"/>
                  <a:pt x="79050" y="153817"/>
                  <a:pt x="97697" y="147784"/>
                </a:cubicBezTo>
                <a:lnTo>
                  <a:pt x="97697" y="141601"/>
                </a:lnTo>
                <a:cubicBezTo>
                  <a:pt x="97697" y="102496"/>
                  <a:pt x="110228" y="70392"/>
                  <a:pt x="134843" y="46184"/>
                </a:cubicBezTo>
                <a:cubicBezTo>
                  <a:pt x="183027" y="-967"/>
                  <a:pt x="260078" y="2"/>
                  <a:pt x="263285" y="2"/>
                </a:cubicBezTo>
                <a:close/>
              </a:path>
            </a:pathLst>
          </a:custGeom>
          <a:solidFill>
            <a:srgbClr val="595959"/>
          </a:solidFill>
          <a:ln>
            <a:noFill/>
          </a:ln>
        </p:spPr>
      </p:sp>
      <p:sp>
        <p:nvSpPr>
          <p:cNvPr id="25" name="group_273925">
            <a:extLst>
              <a:ext uri="{FF2B5EF4-FFF2-40B4-BE49-F238E27FC236}">
                <a16:creationId xmlns:a16="http://schemas.microsoft.com/office/drawing/2014/main" xmlns="" id="{219D2FF2-BDCF-4F70-883A-AB665D7C25E7}"/>
              </a:ext>
            </a:extLst>
          </p:cNvPr>
          <p:cNvSpPr>
            <a:spLocks noChangeAspect="1"/>
          </p:cNvSpPr>
          <p:nvPr/>
        </p:nvSpPr>
        <p:spPr bwMode="auto">
          <a:xfrm>
            <a:off x="3919854" y="3655766"/>
            <a:ext cx="578374" cy="609685"/>
          </a:xfrm>
          <a:custGeom>
            <a:avLst/>
            <a:gdLst>
              <a:gd name="connsiteX0" fmla="*/ 433716 w 575564"/>
              <a:gd name="connsiteY0" fmla="*/ 176978 h 606722"/>
              <a:gd name="connsiteX1" fmla="*/ 496291 w 575564"/>
              <a:gd name="connsiteY1" fmla="*/ 176978 h 606722"/>
              <a:gd name="connsiteX2" fmla="*/ 559045 w 575564"/>
              <a:gd name="connsiteY2" fmla="*/ 232339 h 606722"/>
              <a:gd name="connsiteX3" fmla="*/ 575245 w 575564"/>
              <a:gd name="connsiteY3" fmla="*/ 361900 h 606722"/>
              <a:gd name="connsiteX4" fmla="*/ 566077 w 575564"/>
              <a:gd name="connsiteY4" fmla="*/ 391669 h 606722"/>
              <a:gd name="connsiteX5" fmla="*/ 540085 w 575564"/>
              <a:gd name="connsiteY5" fmla="*/ 404376 h 606722"/>
              <a:gd name="connsiteX6" fmla="*/ 528247 w 575564"/>
              <a:gd name="connsiteY6" fmla="*/ 569659 h 606722"/>
              <a:gd name="connsiteX7" fmla="*/ 515607 w 575564"/>
              <a:gd name="connsiteY7" fmla="*/ 581389 h 606722"/>
              <a:gd name="connsiteX8" fmla="*/ 414400 w 575564"/>
              <a:gd name="connsiteY8" fmla="*/ 581389 h 606722"/>
              <a:gd name="connsiteX9" fmla="*/ 401761 w 575564"/>
              <a:gd name="connsiteY9" fmla="*/ 569659 h 606722"/>
              <a:gd name="connsiteX10" fmla="*/ 391791 w 575564"/>
              <a:gd name="connsiteY10" fmla="*/ 430590 h 606722"/>
              <a:gd name="connsiteX11" fmla="*/ 397043 w 575564"/>
              <a:gd name="connsiteY11" fmla="*/ 419483 h 606722"/>
              <a:gd name="connsiteX12" fmla="*/ 407724 w 575564"/>
              <a:gd name="connsiteY12" fmla="*/ 410152 h 606722"/>
              <a:gd name="connsiteX13" fmla="*/ 424459 w 575564"/>
              <a:gd name="connsiteY13" fmla="*/ 357013 h 606722"/>
              <a:gd name="connsiteX14" fmla="*/ 407635 w 575564"/>
              <a:gd name="connsiteY14" fmla="*/ 210213 h 606722"/>
              <a:gd name="connsiteX15" fmla="*/ 404609 w 575564"/>
              <a:gd name="connsiteY15" fmla="*/ 195906 h 606722"/>
              <a:gd name="connsiteX16" fmla="*/ 412620 w 575564"/>
              <a:gd name="connsiteY16" fmla="*/ 180710 h 606722"/>
              <a:gd name="connsiteX17" fmla="*/ 433716 w 575564"/>
              <a:gd name="connsiteY17" fmla="*/ 176978 h 606722"/>
              <a:gd name="connsiteX18" fmla="*/ 79313 w 575564"/>
              <a:gd name="connsiteY18" fmla="*/ 176978 h 606722"/>
              <a:gd name="connsiteX19" fmla="*/ 141789 w 575564"/>
              <a:gd name="connsiteY19" fmla="*/ 176978 h 606722"/>
              <a:gd name="connsiteX20" fmla="*/ 157808 w 575564"/>
              <a:gd name="connsiteY20" fmla="*/ 179200 h 606722"/>
              <a:gd name="connsiteX21" fmla="*/ 165551 w 575564"/>
              <a:gd name="connsiteY21" fmla="*/ 185155 h 606722"/>
              <a:gd name="connsiteX22" fmla="*/ 166797 w 575564"/>
              <a:gd name="connsiteY22" fmla="*/ 194842 h 606722"/>
              <a:gd name="connsiteX23" fmla="*/ 163593 w 575564"/>
              <a:gd name="connsiteY23" fmla="*/ 210217 h 606722"/>
              <a:gd name="connsiteX24" fmla="*/ 146772 w 575564"/>
              <a:gd name="connsiteY24" fmla="*/ 357036 h 606722"/>
              <a:gd name="connsiteX25" fmla="*/ 163504 w 575564"/>
              <a:gd name="connsiteY25" fmla="*/ 410182 h 606722"/>
              <a:gd name="connsiteX26" fmla="*/ 177655 w 575564"/>
              <a:gd name="connsiteY26" fmla="*/ 421914 h 606722"/>
              <a:gd name="connsiteX27" fmla="*/ 183617 w 575564"/>
              <a:gd name="connsiteY27" fmla="*/ 433556 h 606722"/>
              <a:gd name="connsiteX28" fmla="*/ 173828 w 575564"/>
              <a:gd name="connsiteY28" fmla="*/ 569799 h 606722"/>
              <a:gd name="connsiteX29" fmla="*/ 161190 w 575564"/>
              <a:gd name="connsiteY29" fmla="*/ 581530 h 606722"/>
              <a:gd name="connsiteX30" fmla="*/ 59912 w 575564"/>
              <a:gd name="connsiteY30" fmla="*/ 581530 h 606722"/>
              <a:gd name="connsiteX31" fmla="*/ 47275 w 575564"/>
              <a:gd name="connsiteY31" fmla="*/ 569799 h 606722"/>
              <a:gd name="connsiteX32" fmla="*/ 35527 w 575564"/>
              <a:gd name="connsiteY32" fmla="*/ 404494 h 606722"/>
              <a:gd name="connsiteX33" fmla="*/ 9540 w 575564"/>
              <a:gd name="connsiteY33" fmla="*/ 391697 h 606722"/>
              <a:gd name="connsiteX34" fmla="*/ 285 w 575564"/>
              <a:gd name="connsiteY34" fmla="*/ 361924 h 606722"/>
              <a:gd name="connsiteX35" fmla="*/ 16571 w 575564"/>
              <a:gd name="connsiteY35" fmla="*/ 232346 h 606722"/>
              <a:gd name="connsiteX36" fmla="*/ 79313 w 575564"/>
              <a:gd name="connsiteY36" fmla="*/ 176978 h 606722"/>
              <a:gd name="connsiteX37" fmla="*/ 253327 w 575564"/>
              <a:gd name="connsiteY37" fmla="*/ 151716 h 606722"/>
              <a:gd name="connsiteX38" fmla="*/ 317935 w 575564"/>
              <a:gd name="connsiteY38" fmla="*/ 151716 h 606722"/>
              <a:gd name="connsiteX39" fmla="*/ 382454 w 575564"/>
              <a:gd name="connsiteY39" fmla="*/ 213035 h 606722"/>
              <a:gd name="connsiteX40" fmla="*/ 399273 w 575564"/>
              <a:gd name="connsiteY40" fmla="*/ 359935 h 606722"/>
              <a:gd name="connsiteX41" fmla="*/ 388861 w 575564"/>
              <a:gd name="connsiteY41" fmla="*/ 393349 h 606722"/>
              <a:gd name="connsiteX42" fmla="*/ 362876 w 575564"/>
              <a:gd name="connsiteY42" fmla="*/ 406146 h 606722"/>
              <a:gd name="connsiteX43" fmla="*/ 348904 w 575564"/>
              <a:gd name="connsiteY43" fmla="*/ 594992 h 606722"/>
              <a:gd name="connsiteX44" fmla="*/ 336267 w 575564"/>
              <a:gd name="connsiteY44" fmla="*/ 606722 h 606722"/>
              <a:gd name="connsiteX45" fmla="*/ 234995 w 575564"/>
              <a:gd name="connsiteY45" fmla="*/ 606722 h 606722"/>
              <a:gd name="connsiteX46" fmla="*/ 222358 w 575564"/>
              <a:gd name="connsiteY46" fmla="*/ 594992 h 606722"/>
              <a:gd name="connsiteX47" fmla="*/ 208387 w 575564"/>
              <a:gd name="connsiteY47" fmla="*/ 406146 h 606722"/>
              <a:gd name="connsiteX48" fmla="*/ 182401 w 575564"/>
              <a:gd name="connsiteY48" fmla="*/ 393349 h 606722"/>
              <a:gd name="connsiteX49" fmla="*/ 171989 w 575564"/>
              <a:gd name="connsiteY49" fmla="*/ 359846 h 606722"/>
              <a:gd name="connsiteX50" fmla="*/ 188809 w 575564"/>
              <a:gd name="connsiteY50" fmla="*/ 213035 h 606722"/>
              <a:gd name="connsiteX51" fmla="*/ 253327 w 575564"/>
              <a:gd name="connsiteY51" fmla="*/ 151716 h 606722"/>
              <a:gd name="connsiteX52" fmla="*/ 465000 w 575564"/>
              <a:gd name="connsiteY52" fmla="*/ 25262 h 606722"/>
              <a:gd name="connsiteX53" fmla="*/ 528333 w 575564"/>
              <a:gd name="connsiteY53" fmla="*/ 88489 h 606722"/>
              <a:gd name="connsiteX54" fmla="*/ 465000 w 575564"/>
              <a:gd name="connsiteY54" fmla="*/ 151716 h 606722"/>
              <a:gd name="connsiteX55" fmla="*/ 401667 w 575564"/>
              <a:gd name="connsiteY55" fmla="*/ 88489 h 606722"/>
              <a:gd name="connsiteX56" fmla="*/ 465000 w 575564"/>
              <a:gd name="connsiteY56" fmla="*/ 25262 h 606722"/>
              <a:gd name="connsiteX57" fmla="*/ 110549 w 575564"/>
              <a:gd name="connsiteY57" fmla="*/ 25262 h 606722"/>
              <a:gd name="connsiteX58" fmla="*/ 173811 w 575564"/>
              <a:gd name="connsiteY58" fmla="*/ 88489 h 606722"/>
              <a:gd name="connsiteX59" fmla="*/ 110549 w 575564"/>
              <a:gd name="connsiteY59" fmla="*/ 151716 h 606722"/>
              <a:gd name="connsiteX60" fmla="*/ 47287 w 575564"/>
              <a:gd name="connsiteY60" fmla="*/ 88489 h 606722"/>
              <a:gd name="connsiteX61" fmla="*/ 110549 w 575564"/>
              <a:gd name="connsiteY61" fmla="*/ 25262 h 606722"/>
              <a:gd name="connsiteX62" fmla="*/ 285622 w 575564"/>
              <a:gd name="connsiteY62" fmla="*/ 0 h 606722"/>
              <a:gd name="connsiteX63" fmla="*/ 348884 w 575564"/>
              <a:gd name="connsiteY63" fmla="*/ 63192 h 606722"/>
              <a:gd name="connsiteX64" fmla="*/ 285622 w 575564"/>
              <a:gd name="connsiteY64" fmla="*/ 126384 h 606722"/>
              <a:gd name="connsiteX65" fmla="*/ 222360 w 575564"/>
              <a:gd name="connsiteY65" fmla="*/ 63192 h 606722"/>
              <a:gd name="connsiteX66" fmla="*/ 285622 w 575564"/>
              <a:gd name="connsiteY6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75564" h="606722">
                <a:moveTo>
                  <a:pt x="433716" y="176978"/>
                </a:moveTo>
                <a:lnTo>
                  <a:pt x="496291" y="176978"/>
                </a:lnTo>
                <a:cubicBezTo>
                  <a:pt x="528069" y="176978"/>
                  <a:pt x="555128" y="200793"/>
                  <a:pt x="559045" y="232339"/>
                </a:cubicBezTo>
                <a:lnTo>
                  <a:pt x="575245" y="361900"/>
                </a:lnTo>
                <a:cubicBezTo>
                  <a:pt x="576669" y="372652"/>
                  <a:pt x="573287" y="383494"/>
                  <a:pt x="566077" y="391669"/>
                </a:cubicBezTo>
                <a:cubicBezTo>
                  <a:pt x="559401" y="399222"/>
                  <a:pt x="550055" y="403754"/>
                  <a:pt x="540085" y="404376"/>
                </a:cubicBezTo>
                <a:lnTo>
                  <a:pt x="528247" y="569659"/>
                </a:lnTo>
                <a:cubicBezTo>
                  <a:pt x="527802" y="576235"/>
                  <a:pt x="522283" y="581389"/>
                  <a:pt x="515607" y="581389"/>
                </a:cubicBezTo>
                <a:lnTo>
                  <a:pt x="414400" y="581389"/>
                </a:lnTo>
                <a:cubicBezTo>
                  <a:pt x="407724" y="581389"/>
                  <a:pt x="402206" y="576235"/>
                  <a:pt x="401761" y="569659"/>
                </a:cubicBezTo>
                <a:lnTo>
                  <a:pt x="391791" y="430590"/>
                </a:lnTo>
                <a:cubicBezTo>
                  <a:pt x="391435" y="426236"/>
                  <a:pt x="393483" y="421971"/>
                  <a:pt x="397043" y="419483"/>
                </a:cubicBezTo>
                <a:cubicBezTo>
                  <a:pt x="401494" y="416195"/>
                  <a:pt x="404965" y="413262"/>
                  <a:pt x="407724" y="410152"/>
                </a:cubicBezTo>
                <a:cubicBezTo>
                  <a:pt x="420542" y="395845"/>
                  <a:pt x="426595" y="376473"/>
                  <a:pt x="424459" y="357013"/>
                </a:cubicBezTo>
                <a:lnTo>
                  <a:pt x="407635" y="210213"/>
                </a:lnTo>
                <a:cubicBezTo>
                  <a:pt x="407012" y="205325"/>
                  <a:pt x="405855" y="200527"/>
                  <a:pt x="404609" y="195906"/>
                </a:cubicBezTo>
                <a:cubicBezTo>
                  <a:pt x="402918" y="189508"/>
                  <a:pt x="406389" y="182932"/>
                  <a:pt x="412620" y="180710"/>
                </a:cubicBezTo>
                <a:cubicBezTo>
                  <a:pt x="419652" y="178222"/>
                  <a:pt x="426684" y="176978"/>
                  <a:pt x="433716" y="176978"/>
                </a:cubicBezTo>
                <a:close/>
                <a:moveTo>
                  <a:pt x="79313" y="176978"/>
                </a:moveTo>
                <a:lnTo>
                  <a:pt x="141789" y="176978"/>
                </a:lnTo>
                <a:cubicBezTo>
                  <a:pt x="146861" y="176978"/>
                  <a:pt x="151934" y="177689"/>
                  <a:pt x="157808" y="179200"/>
                </a:cubicBezTo>
                <a:cubicBezTo>
                  <a:pt x="161101" y="180089"/>
                  <a:pt x="163860" y="182222"/>
                  <a:pt x="165551" y="185155"/>
                </a:cubicBezTo>
                <a:cubicBezTo>
                  <a:pt x="167241" y="188087"/>
                  <a:pt x="167686" y="191642"/>
                  <a:pt x="166797" y="194842"/>
                </a:cubicBezTo>
                <a:cubicBezTo>
                  <a:pt x="165373" y="199819"/>
                  <a:pt x="164216" y="204973"/>
                  <a:pt x="163593" y="210217"/>
                </a:cubicBezTo>
                <a:lnTo>
                  <a:pt x="146772" y="357036"/>
                </a:lnTo>
                <a:cubicBezTo>
                  <a:pt x="144636" y="376499"/>
                  <a:pt x="150688" y="395874"/>
                  <a:pt x="163504" y="410182"/>
                </a:cubicBezTo>
                <a:cubicBezTo>
                  <a:pt x="167419" y="414626"/>
                  <a:pt x="172226" y="418536"/>
                  <a:pt x="177655" y="421914"/>
                </a:cubicBezTo>
                <a:cubicBezTo>
                  <a:pt x="181659" y="424402"/>
                  <a:pt x="183973" y="428846"/>
                  <a:pt x="183617" y="433556"/>
                </a:cubicBezTo>
                <a:lnTo>
                  <a:pt x="173828" y="569799"/>
                </a:lnTo>
                <a:cubicBezTo>
                  <a:pt x="173383" y="576376"/>
                  <a:pt x="167864" y="581530"/>
                  <a:pt x="161190" y="581530"/>
                </a:cubicBezTo>
                <a:lnTo>
                  <a:pt x="59912" y="581530"/>
                </a:lnTo>
                <a:cubicBezTo>
                  <a:pt x="53326" y="581530"/>
                  <a:pt x="47809" y="576376"/>
                  <a:pt x="47275" y="569799"/>
                </a:cubicBezTo>
                <a:lnTo>
                  <a:pt x="35527" y="404494"/>
                </a:lnTo>
                <a:cubicBezTo>
                  <a:pt x="25560" y="403783"/>
                  <a:pt x="16215" y="399251"/>
                  <a:pt x="9540" y="391697"/>
                </a:cubicBezTo>
                <a:cubicBezTo>
                  <a:pt x="2332" y="383520"/>
                  <a:pt x="-1050" y="372678"/>
                  <a:pt x="285" y="361924"/>
                </a:cubicBezTo>
                <a:lnTo>
                  <a:pt x="16571" y="232346"/>
                </a:lnTo>
                <a:cubicBezTo>
                  <a:pt x="20487" y="200796"/>
                  <a:pt x="47453" y="176978"/>
                  <a:pt x="79313" y="176978"/>
                </a:cubicBezTo>
                <a:close/>
                <a:moveTo>
                  <a:pt x="253327" y="151716"/>
                </a:moveTo>
                <a:lnTo>
                  <a:pt x="317935" y="151716"/>
                </a:lnTo>
                <a:cubicBezTo>
                  <a:pt x="350773" y="151716"/>
                  <a:pt x="378449" y="178110"/>
                  <a:pt x="382454" y="213035"/>
                </a:cubicBezTo>
                <a:lnTo>
                  <a:pt x="399273" y="359935"/>
                </a:lnTo>
                <a:cubicBezTo>
                  <a:pt x="400608" y="372199"/>
                  <a:pt x="396871" y="384374"/>
                  <a:pt x="388861" y="393349"/>
                </a:cubicBezTo>
                <a:cubicBezTo>
                  <a:pt x="382009" y="401081"/>
                  <a:pt x="372843" y="405524"/>
                  <a:pt x="362876" y="406146"/>
                </a:cubicBezTo>
                <a:lnTo>
                  <a:pt x="348904" y="594992"/>
                </a:lnTo>
                <a:cubicBezTo>
                  <a:pt x="348370" y="601568"/>
                  <a:pt x="342942" y="606722"/>
                  <a:pt x="336267" y="606722"/>
                </a:cubicBezTo>
                <a:lnTo>
                  <a:pt x="234995" y="606722"/>
                </a:lnTo>
                <a:cubicBezTo>
                  <a:pt x="228410" y="606722"/>
                  <a:pt x="222892" y="601568"/>
                  <a:pt x="222358" y="594992"/>
                </a:cubicBezTo>
                <a:lnTo>
                  <a:pt x="208387" y="406146"/>
                </a:lnTo>
                <a:cubicBezTo>
                  <a:pt x="198509" y="405524"/>
                  <a:pt x="189342" y="401081"/>
                  <a:pt x="182401" y="393349"/>
                </a:cubicBezTo>
                <a:cubicBezTo>
                  <a:pt x="174392" y="384374"/>
                  <a:pt x="170565" y="372199"/>
                  <a:pt x="171989" y="359846"/>
                </a:cubicBezTo>
                <a:lnTo>
                  <a:pt x="188809" y="213035"/>
                </a:lnTo>
                <a:cubicBezTo>
                  <a:pt x="192813" y="178110"/>
                  <a:pt x="220578" y="151716"/>
                  <a:pt x="253327" y="151716"/>
                </a:cubicBezTo>
                <a:close/>
                <a:moveTo>
                  <a:pt x="465000" y="25262"/>
                </a:moveTo>
                <a:cubicBezTo>
                  <a:pt x="499978" y="25262"/>
                  <a:pt x="528333" y="53570"/>
                  <a:pt x="528333" y="88489"/>
                </a:cubicBezTo>
                <a:cubicBezTo>
                  <a:pt x="528333" y="123408"/>
                  <a:pt x="499978" y="151716"/>
                  <a:pt x="465000" y="151716"/>
                </a:cubicBezTo>
                <a:cubicBezTo>
                  <a:pt x="430022" y="151716"/>
                  <a:pt x="401667" y="123408"/>
                  <a:pt x="401667" y="88489"/>
                </a:cubicBezTo>
                <a:cubicBezTo>
                  <a:pt x="401667" y="53570"/>
                  <a:pt x="430022" y="25262"/>
                  <a:pt x="465000" y="25262"/>
                </a:cubicBezTo>
                <a:close/>
                <a:moveTo>
                  <a:pt x="110549" y="25262"/>
                </a:moveTo>
                <a:cubicBezTo>
                  <a:pt x="145488" y="25262"/>
                  <a:pt x="173811" y="53570"/>
                  <a:pt x="173811" y="88489"/>
                </a:cubicBezTo>
                <a:cubicBezTo>
                  <a:pt x="173811" y="123408"/>
                  <a:pt x="145488" y="151716"/>
                  <a:pt x="110549" y="151716"/>
                </a:cubicBezTo>
                <a:cubicBezTo>
                  <a:pt x="75610" y="151716"/>
                  <a:pt x="47287" y="123408"/>
                  <a:pt x="47287" y="88489"/>
                </a:cubicBezTo>
                <a:cubicBezTo>
                  <a:pt x="47287" y="53570"/>
                  <a:pt x="75610" y="25262"/>
                  <a:pt x="110549" y="25262"/>
                </a:cubicBezTo>
                <a:close/>
                <a:moveTo>
                  <a:pt x="285622" y="0"/>
                </a:moveTo>
                <a:cubicBezTo>
                  <a:pt x="320561" y="0"/>
                  <a:pt x="348884" y="28292"/>
                  <a:pt x="348884" y="63192"/>
                </a:cubicBezTo>
                <a:cubicBezTo>
                  <a:pt x="348884" y="98092"/>
                  <a:pt x="320561" y="126384"/>
                  <a:pt x="285622" y="126384"/>
                </a:cubicBezTo>
                <a:cubicBezTo>
                  <a:pt x="250683" y="126384"/>
                  <a:pt x="222360" y="98092"/>
                  <a:pt x="222360" y="63192"/>
                </a:cubicBezTo>
                <a:cubicBezTo>
                  <a:pt x="222360" y="28292"/>
                  <a:pt x="250683" y="0"/>
                  <a:pt x="285622" y="0"/>
                </a:cubicBezTo>
                <a:close/>
              </a:path>
            </a:pathLst>
          </a:custGeom>
          <a:solidFill>
            <a:srgbClr val="595959"/>
          </a:solidFill>
          <a:ln>
            <a:noFill/>
          </a:ln>
        </p:spPr>
      </p:sp>
      <p:sp>
        <p:nvSpPr>
          <p:cNvPr id="26" name="location_319941">
            <a:extLst>
              <a:ext uri="{FF2B5EF4-FFF2-40B4-BE49-F238E27FC236}">
                <a16:creationId xmlns:a16="http://schemas.microsoft.com/office/drawing/2014/main" xmlns="" id="{E47D06C8-FCE2-43B7-BD8A-84B32DF516D7}"/>
              </a:ext>
            </a:extLst>
          </p:cNvPr>
          <p:cNvSpPr>
            <a:spLocks noChangeAspect="1"/>
          </p:cNvSpPr>
          <p:nvPr/>
        </p:nvSpPr>
        <p:spPr bwMode="auto">
          <a:xfrm>
            <a:off x="9767041" y="2799568"/>
            <a:ext cx="609685" cy="608803"/>
          </a:xfrm>
          <a:custGeom>
            <a:avLst/>
            <a:gdLst>
              <a:gd name="connsiteX0" fmla="*/ 96718 w 607590"/>
              <a:gd name="connsiteY0" fmla="*/ 353867 h 606712"/>
              <a:gd name="connsiteX1" fmla="*/ 56131 w 607590"/>
              <a:gd name="connsiteY1" fmla="*/ 556143 h 606712"/>
              <a:gd name="connsiteX2" fmla="*/ 551459 w 607590"/>
              <a:gd name="connsiteY2" fmla="*/ 556143 h 606712"/>
              <a:gd name="connsiteX3" fmla="*/ 510872 w 607590"/>
              <a:gd name="connsiteY3" fmla="*/ 353867 h 606712"/>
              <a:gd name="connsiteX4" fmla="*/ 401570 w 607590"/>
              <a:gd name="connsiteY4" fmla="*/ 353867 h 606712"/>
              <a:gd name="connsiteX5" fmla="*/ 388664 w 607590"/>
              <a:gd name="connsiteY5" fmla="*/ 375108 h 606712"/>
              <a:gd name="connsiteX6" fmla="*/ 372198 w 607590"/>
              <a:gd name="connsiteY6" fmla="*/ 403459 h 606712"/>
              <a:gd name="connsiteX7" fmla="*/ 366679 w 607590"/>
              <a:gd name="connsiteY7" fmla="*/ 413323 h 606712"/>
              <a:gd name="connsiteX8" fmla="*/ 348255 w 607590"/>
              <a:gd name="connsiteY8" fmla="*/ 447984 h 606712"/>
              <a:gd name="connsiteX9" fmla="*/ 326448 w 607590"/>
              <a:gd name="connsiteY9" fmla="*/ 491621 h 606712"/>
              <a:gd name="connsiteX10" fmla="*/ 303751 w 607590"/>
              <a:gd name="connsiteY10" fmla="*/ 505574 h 606712"/>
              <a:gd name="connsiteX11" fmla="*/ 281143 w 607590"/>
              <a:gd name="connsiteY11" fmla="*/ 491621 h 606712"/>
              <a:gd name="connsiteX12" fmla="*/ 270817 w 607590"/>
              <a:gd name="connsiteY12" fmla="*/ 471002 h 606712"/>
              <a:gd name="connsiteX13" fmla="*/ 253372 w 607590"/>
              <a:gd name="connsiteY13" fmla="*/ 436697 h 606712"/>
              <a:gd name="connsiteX14" fmla="*/ 208245 w 607590"/>
              <a:gd name="connsiteY14" fmla="*/ 354312 h 606712"/>
              <a:gd name="connsiteX15" fmla="*/ 208067 w 607590"/>
              <a:gd name="connsiteY15" fmla="*/ 353867 h 606712"/>
              <a:gd name="connsiteX16" fmla="*/ 303795 w 607590"/>
              <a:gd name="connsiteY16" fmla="*/ 151706 h 606712"/>
              <a:gd name="connsiteX17" fmla="*/ 329093 w 607590"/>
              <a:gd name="connsiteY17" fmla="*/ 176969 h 606712"/>
              <a:gd name="connsiteX18" fmla="*/ 303795 w 607590"/>
              <a:gd name="connsiteY18" fmla="*/ 202232 h 606712"/>
              <a:gd name="connsiteX19" fmla="*/ 278497 w 607590"/>
              <a:gd name="connsiteY19" fmla="*/ 176969 h 606712"/>
              <a:gd name="connsiteX20" fmla="*/ 303795 w 607590"/>
              <a:gd name="connsiteY20" fmla="*/ 151706 h 606712"/>
              <a:gd name="connsiteX21" fmla="*/ 303751 w 607590"/>
              <a:gd name="connsiteY21" fmla="*/ 101111 h 606712"/>
              <a:gd name="connsiteX22" fmla="*/ 227827 w 607590"/>
              <a:gd name="connsiteY22" fmla="*/ 176920 h 606712"/>
              <a:gd name="connsiteX23" fmla="*/ 303751 w 607590"/>
              <a:gd name="connsiteY23" fmla="*/ 252818 h 606712"/>
              <a:gd name="connsiteX24" fmla="*/ 379763 w 607590"/>
              <a:gd name="connsiteY24" fmla="*/ 176920 h 606712"/>
              <a:gd name="connsiteX25" fmla="*/ 303751 w 607590"/>
              <a:gd name="connsiteY25" fmla="*/ 101111 h 606712"/>
              <a:gd name="connsiteX26" fmla="*/ 320727 w 607590"/>
              <a:gd name="connsiteY26" fmla="*/ 812 h 606712"/>
              <a:gd name="connsiteX27" fmla="*/ 421775 w 607590"/>
              <a:gd name="connsiteY27" fmla="*/ 44854 h 606712"/>
              <a:gd name="connsiteX28" fmla="*/ 480965 w 607590"/>
              <a:gd name="connsiteY28" fmla="*/ 176920 h 606712"/>
              <a:gd name="connsiteX29" fmla="*/ 453729 w 607590"/>
              <a:gd name="connsiteY29" fmla="*/ 271215 h 606712"/>
              <a:gd name="connsiteX30" fmla="*/ 439221 w 607590"/>
              <a:gd name="connsiteY30" fmla="*/ 293878 h 606712"/>
              <a:gd name="connsiteX31" fmla="*/ 433257 w 607590"/>
              <a:gd name="connsiteY31" fmla="*/ 303387 h 606712"/>
              <a:gd name="connsiteX32" fmla="*/ 531611 w 607590"/>
              <a:gd name="connsiteY32" fmla="*/ 303387 h 606712"/>
              <a:gd name="connsiteX33" fmla="*/ 556444 w 607590"/>
              <a:gd name="connsiteY33" fmla="*/ 323650 h 606712"/>
              <a:gd name="connsiteX34" fmla="*/ 607089 w 607590"/>
              <a:gd name="connsiteY34" fmla="*/ 576495 h 606712"/>
              <a:gd name="connsiteX35" fmla="*/ 601838 w 607590"/>
              <a:gd name="connsiteY35" fmla="*/ 597469 h 606712"/>
              <a:gd name="connsiteX36" fmla="*/ 582256 w 607590"/>
              <a:gd name="connsiteY36" fmla="*/ 606712 h 606712"/>
              <a:gd name="connsiteX37" fmla="*/ 25245 w 607590"/>
              <a:gd name="connsiteY37" fmla="*/ 606712 h 606712"/>
              <a:gd name="connsiteX38" fmla="*/ 5752 w 607590"/>
              <a:gd name="connsiteY38" fmla="*/ 597469 h 606712"/>
              <a:gd name="connsiteX39" fmla="*/ 501 w 607590"/>
              <a:gd name="connsiteY39" fmla="*/ 576495 h 606712"/>
              <a:gd name="connsiteX40" fmla="*/ 51146 w 607590"/>
              <a:gd name="connsiteY40" fmla="*/ 323650 h 606712"/>
              <a:gd name="connsiteX41" fmla="*/ 75890 w 607590"/>
              <a:gd name="connsiteY41" fmla="*/ 303387 h 606712"/>
              <a:gd name="connsiteX42" fmla="*/ 175846 w 607590"/>
              <a:gd name="connsiteY42" fmla="*/ 303387 h 606712"/>
              <a:gd name="connsiteX43" fmla="*/ 160982 w 607590"/>
              <a:gd name="connsiteY43" fmla="*/ 281613 h 606712"/>
              <a:gd name="connsiteX44" fmla="*/ 128316 w 607590"/>
              <a:gd name="connsiteY44" fmla="*/ 151769 h 606712"/>
              <a:gd name="connsiteX45" fmla="*/ 283101 w 607590"/>
              <a:gd name="connsiteY45" fmla="*/ 1218 h 606712"/>
              <a:gd name="connsiteX46" fmla="*/ 320727 w 607590"/>
              <a:gd name="connsiteY46" fmla="*/ 812 h 60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590" h="606712">
                <a:moveTo>
                  <a:pt x="96718" y="353867"/>
                </a:moveTo>
                <a:lnTo>
                  <a:pt x="56131" y="556143"/>
                </a:lnTo>
                <a:lnTo>
                  <a:pt x="551459" y="556143"/>
                </a:lnTo>
                <a:lnTo>
                  <a:pt x="510872" y="353867"/>
                </a:lnTo>
                <a:lnTo>
                  <a:pt x="401570" y="353867"/>
                </a:lnTo>
                <a:cubicBezTo>
                  <a:pt x="397387" y="360710"/>
                  <a:pt x="393025" y="367820"/>
                  <a:pt x="388664" y="375108"/>
                </a:cubicBezTo>
                <a:cubicBezTo>
                  <a:pt x="383057" y="384528"/>
                  <a:pt x="377538" y="393949"/>
                  <a:pt x="372198" y="403459"/>
                </a:cubicBezTo>
                <a:cubicBezTo>
                  <a:pt x="370329" y="406747"/>
                  <a:pt x="368548" y="410035"/>
                  <a:pt x="366679" y="413323"/>
                </a:cubicBezTo>
                <a:cubicBezTo>
                  <a:pt x="360360" y="424788"/>
                  <a:pt x="354129" y="436342"/>
                  <a:pt x="348255" y="447984"/>
                </a:cubicBezTo>
                <a:lnTo>
                  <a:pt x="326448" y="491621"/>
                </a:lnTo>
                <a:cubicBezTo>
                  <a:pt x="322175" y="500153"/>
                  <a:pt x="313364" y="505574"/>
                  <a:pt x="303751" y="505574"/>
                </a:cubicBezTo>
                <a:cubicBezTo>
                  <a:pt x="294227" y="505574"/>
                  <a:pt x="285415" y="500153"/>
                  <a:pt x="281143" y="491621"/>
                </a:cubicBezTo>
                <a:lnTo>
                  <a:pt x="270817" y="471002"/>
                </a:lnTo>
                <a:cubicBezTo>
                  <a:pt x="265032" y="459449"/>
                  <a:pt x="259246" y="448162"/>
                  <a:pt x="253372" y="436697"/>
                </a:cubicBezTo>
                <a:cubicBezTo>
                  <a:pt x="239665" y="410035"/>
                  <a:pt x="224533" y="381862"/>
                  <a:pt x="208245" y="354312"/>
                </a:cubicBezTo>
                <a:cubicBezTo>
                  <a:pt x="208245" y="354223"/>
                  <a:pt x="208156" y="354045"/>
                  <a:pt x="208067" y="353867"/>
                </a:cubicBezTo>
                <a:close/>
                <a:moveTo>
                  <a:pt x="303795" y="151706"/>
                </a:moveTo>
                <a:cubicBezTo>
                  <a:pt x="317767" y="151706"/>
                  <a:pt x="329093" y="163017"/>
                  <a:pt x="329093" y="176969"/>
                </a:cubicBezTo>
                <a:cubicBezTo>
                  <a:pt x="329093" y="190921"/>
                  <a:pt x="317767" y="202232"/>
                  <a:pt x="303795" y="202232"/>
                </a:cubicBezTo>
                <a:cubicBezTo>
                  <a:pt x="289823" y="202232"/>
                  <a:pt x="278497" y="190921"/>
                  <a:pt x="278497" y="176969"/>
                </a:cubicBezTo>
                <a:cubicBezTo>
                  <a:pt x="278497" y="163017"/>
                  <a:pt x="289823" y="151706"/>
                  <a:pt x="303795" y="151706"/>
                </a:cubicBezTo>
                <a:close/>
                <a:moveTo>
                  <a:pt x="303751" y="101111"/>
                </a:moveTo>
                <a:cubicBezTo>
                  <a:pt x="261917" y="101111"/>
                  <a:pt x="227827" y="135150"/>
                  <a:pt x="227827" y="176920"/>
                </a:cubicBezTo>
                <a:cubicBezTo>
                  <a:pt x="227827" y="218780"/>
                  <a:pt x="261917" y="252818"/>
                  <a:pt x="303751" y="252818"/>
                </a:cubicBezTo>
                <a:cubicBezTo>
                  <a:pt x="345673" y="252818"/>
                  <a:pt x="379763" y="218780"/>
                  <a:pt x="379763" y="176920"/>
                </a:cubicBezTo>
                <a:cubicBezTo>
                  <a:pt x="379763" y="135150"/>
                  <a:pt x="345673" y="101111"/>
                  <a:pt x="303751" y="101111"/>
                </a:cubicBezTo>
                <a:close/>
                <a:moveTo>
                  <a:pt x="320727" y="812"/>
                </a:moveTo>
                <a:cubicBezTo>
                  <a:pt x="357990" y="4395"/>
                  <a:pt x="393537" y="19725"/>
                  <a:pt x="421775" y="44854"/>
                </a:cubicBezTo>
                <a:cubicBezTo>
                  <a:pt x="459425" y="78448"/>
                  <a:pt x="480965" y="126618"/>
                  <a:pt x="480965" y="176920"/>
                </a:cubicBezTo>
                <a:cubicBezTo>
                  <a:pt x="480965" y="210426"/>
                  <a:pt x="471530" y="242953"/>
                  <a:pt x="453729" y="271215"/>
                </a:cubicBezTo>
                <a:lnTo>
                  <a:pt x="439221" y="293878"/>
                </a:lnTo>
                <a:cubicBezTo>
                  <a:pt x="437262" y="296988"/>
                  <a:pt x="435215" y="300188"/>
                  <a:pt x="433257" y="303387"/>
                </a:cubicBezTo>
                <a:lnTo>
                  <a:pt x="531611" y="303387"/>
                </a:lnTo>
                <a:cubicBezTo>
                  <a:pt x="543716" y="303387"/>
                  <a:pt x="554129" y="311830"/>
                  <a:pt x="556444" y="323650"/>
                </a:cubicBezTo>
                <a:lnTo>
                  <a:pt x="607089" y="576495"/>
                </a:lnTo>
                <a:cubicBezTo>
                  <a:pt x="608602" y="583872"/>
                  <a:pt x="606644" y="591604"/>
                  <a:pt x="601838" y="597469"/>
                </a:cubicBezTo>
                <a:cubicBezTo>
                  <a:pt x="597031" y="603246"/>
                  <a:pt x="589911" y="606712"/>
                  <a:pt x="582256" y="606712"/>
                </a:cubicBezTo>
                <a:lnTo>
                  <a:pt x="25245" y="606712"/>
                </a:lnTo>
                <a:cubicBezTo>
                  <a:pt x="17679" y="606712"/>
                  <a:pt x="10559" y="603246"/>
                  <a:pt x="5752" y="597469"/>
                </a:cubicBezTo>
                <a:cubicBezTo>
                  <a:pt x="946" y="591604"/>
                  <a:pt x="-1012" y="583872"/>
                  <a:pt x="501" y="576495"/>
                </a:cubicBezTo>
                <a:lnTo>
                  <a:pt x="51146" y="323650"/>
                </a:lnTo>
                <a:cubicBezTo>
                  <a:pt x="53460" y="311830"/>
                  <a:pt x="63874" y="303387"/>
                  <a:pt x="75890" y="303387"/>
                </a:cubicBezTo>
                <a:lnTo>
                  <a:pt x="175846" y="303387"/>
                </a:lnTo>
                <a:cubicBezTo>
                  <a:pt x="170951" y="296099"/>
                  <a:pt x="166233" y="288634"/>
                  <a:pt x="160982" y="281613"/>
                </a:cubicBezTo>
                <a:cubicBezTo>
                  <a:pt x="133478" y="244286"/>
                  <a:pt x="121907" y="198250"/>
                  <a:pt x="128316" y="151769"/>
                </a:cubicBezTo>
                <a:cubicBezTo>
                  <a:pt x="139175" y="73472"/>
                  <a:pt x="204329" y="10105"/>
                  <a:pt x="283101" y="1218"/>
                </a:cubicBezTo>
                <a:cubicBezTo>
                  <a:pt x="295695" y="-271"/>
                  <a:pt x="308307" y="-382"/>
                  <a:pt x="320727" y="812"/>
                </a:cubicBezTo>
                <a:close/>
              </a:path>
            </a:pathLst>
          </a:custGeom>
          <a:solidFill>
            <a:srgbClr val="595959"/>
          </a:solidFill>
          <a:ln>
            <a:noFill/>
          </a:ln>
        </p:spPr>
      </p:sp>
      <p:sp>
        <p:nvSpPr>
          <p:cNvPr id="27" name="train_102756">
            <a:extLst>
              <a:ext uri="{FF2B5EF4-FFF2-40B4-BE49-F238E27FC236}">
                <a16:creationId xmlns:a16="http://schemas.microsoft.com/office/drawing/2014/main" xmlns="" id="{2BEE48AE-63F2-46C5-BB95-AC6BFB803483}"/>
              </a:ext>
            </a:extLst>
          </p:cNvPr>
          <p:cNvSpPr>
            <a:spLocks noChangeAspect="1"/>
          </p:cNvSpPr>
          <p:nvPr/>
        </p:nvSpPr>
        <p:spPr bwMode="auto">
          <a:xfrm>
            <a:off x="7851871" y="3655766"/>
            <a:ext cx="434768" cy="609685"/>
          </a:xfrm>
          <a:custGeom>
            <a:avLst/>
            <a:gdLst>
              <a:gd name="T0" fmla="*/ 2218 w 2241"/>
              <a:gd name="T1" fmla="*/ 2987 h 3147"/>
              <a:gd name="T2" fmla="*/ 1945 w 2241"/>
              <a:gd name="T3" fmla="*/ 2520 h 3147"/>
              <a:gd name="T4" fmla="*/ 1947 w 2241"/>
              <a:gd name="T5" fmla="*/ 2520 h 3147"/>
              <a:gd name="T6" fmla="*/ 2143 w 2241"/>
              <a:gd name="T7" fmla="*/ 2320 h 3147"/>
              <a:gd name="T8" fmla="*/ 2143 w 2241"/>
              <a:gd name="T9" fmla="*/ 520 h 3147"/>
              <a:gd name="T10" fmla="*/ 1947 w 2241"/>
              <a:gd name="T11" fmla="*/ 320 h 3147"/>
              <a:gd name="T12" fmla="*/ 1673 w 2241"/>
              <a:gd name="T13" fmla="*/ 320 h 3147"/>
              <a:gd name="T14" fmla="*/ 1551 w 2241"/>
              <a:gd name="T15" fmla="*/ 95 h 3147"/>
              <a:gd name="T16" fmla="*/ 1394 w 2241"/>
              <a:gd name="T17" fmla="*/ 0 h 3147"/>
              <a:gd name="T18" fmla="*/ 859 w 2241"/>
              <a:gd name="T19" fmla="*/ 0 h 3147"/>
              <a:gd name="T20" fmla="*/ 702 w 2241"/>
              <a:gd name="T21" fmla="*/ 95 h 3147"/>
              <a:gd name="T22" fmla="*/ 580 w 2241"/>
              <a:gd name="T23" fmla="*/ 320 h 3147"/>
              <a:gd name="T24" fmla="*/ 307 w 2241"/>
              <a:gd name="T25" fmla="*/ 320 h 3147"/>
              <a:gd name="T26" fmla="*/ 103 w 2241"/>
              <a:gd name="T27" fmla="*/ 520 h 3147"/>
              <a:gd name="T28" fmla="*/ 103 w 2241"/>
              <a:gd name="T29" fmla="*/ 2320 h 3147"/>
              <a:gd name="T30" fmla="*/ 294 w 2241"/>
              <a:gd name="T31" fmla="*/ 2519 h 3147"/>
              <a:gd name="T32" fmla="*/ 22 w 2241"/>
              <a:gd name="T33" fmla="*/ 2987 h 3147"/>
              <a:gd name="T34" fmla="*/ 19 w 2241"/>
              <a:gd name="T35" fmla="*/ 3096 h 3147"/>
              <a:gd name="T36" fmla="*/ 114 w 2241"/>
              <a:gd name="T37" fmla="*/ 3147 h 3147"/>
              <a:gd name="T38" fmla="*/ 501 w 2241"/>
              <a:gd name="T39" fmla="*/ 3147 h 3147"/>
              <a:gd name="T40" fmla="*/ 655 w 2241"/>
              <a:gd name="T41" fmla="*/ 3044 h 3147"/>
              <a:gd name="T42" fmla="*/ 889 w 2241"/>
              <a:gd name="T43" fmla="*/ 2520 h 3147"/>
              <a:gd name="T44" fmla="*/ 1353 w 2241"/>
              <a:gd name="T45" fmla="*/ 2520 h 3147"/>
              <a:gd name="T46" fmla="*/ 1586 w 2241"/>
              <a:gd name="T47" fmla="*/ 3044 h 3147"/>
              <a:gd name="T48" fmla="*/ 1741 w 2241"/>
              <a:gd name="T49" fmla="*/ 3147 h 3147"/>
              <a:gd name="T50" fmla="*/ 2127 w 2241"/>
              <a:gd name="T51" fmla="*/ 3147 h 3147"/>
              <a:gd name="T52" fmla="*/ 2222 w 2241"/>
              <a:gd name="T53" fmla="*/ 3096 h 3147"/>
              <a:gd name="T54" fmla="*/ 2218 w 2241"/>
              <a:gd name="T55" fmla="*/ 2987 h 3147"/>
              <a:gd name="T56" fmla="*/ 554 w 2241"/>
              <a:gd name="T57" fmla="*/ 2263 h 3147"/>
              <a:gd name="T58" fmla="*/ 356 w 2241"/>
              <a:gd name="T59" fmla="*/ 2065 h 3147"/>
              <a:gd name="T60" fmla="*/ 554 w 2241"/>
              <a:gd name="T61" fmla="*/ 1867 h 3147"/>
              <a:gd name="T62" fmla="*/ 752 w 2241"/>
              <a:gd name="T63" fmla="*/ 2065 h 3147"/>
              <a:gd name="T64" fmla="*/ 554 w 2241"/>
              <a:gd name="T65" fmla="*/ 2263 h 3147"/>
              <a:gd name="T66" fmla="*/ 356 w 2241"/>
              <a:gd name="T67" fmla="*/ 1680 h 3147"/>
              <a:gd name="T68" fmla="*/ 356 w 2241"/>
              <a:gd name="T69" fmla="*/ 613 h 3147"/>
              <a:gd name="T70" fmla="*/ 1876 w 2241"/>
              <a:gd name="T71" fmla="*/ 613 h 3147"/>
              <a:gd name="T72" fmla="*/ 1876 w 2241"/>
              <a:gd name="T73" fmla="*/ 1680 h 3147"/>
              <a:gd name="T74" fmla="*/ 356 w 2241"/>
              <a:gd name="T75" fmla="*/ 1680 h 3147"/>
              <a:gd name="T76" fmla="*/ 1683 w 2241"/>
              <a:gd name="T77" fmla="*/ 2263 h 3147"/>
              <a:gd name="T78" fmla="*/ 1485 w 2241"/>
              <a:gd name="T79" fmla="*/ 2065 h 3147"/>
              <a:gd name="T80" fmla="*/ 1683 w 2241"/>
              <a:gd name="T81" fmla="*/ 1867 h 3147"/>
              <a:gd name="T82" fmla="*/ 1882 w 2241"/>
              <a:gd name="T83" fmla="*/ 2065 h 3147"/>
              <a:gd name="T84" fmla="*/ 1683 w 2241"/>
              <a:gd name="T85" fmla="*/ 2263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41" h="3147">
                <a:moveTo>
                  <a:pt x="2218" y="2987"/>
                </a:moveTo>
                <a:lnTo>
                  <a:pt x="1945" y="2520"/>
                </a:lnTo>
                <a:lnTo>
                  <a:pt x="1947" y="2520"/>
                </a:lnTo>
                <a:cubicBezTo>
                  <a:pt x="2058" y="2520"/>
                  <a:pt x="2143" y="2430"/>
                  <a:pt x="2143" y="2320"/>
                </a:cubicBezTo>
                <a:lnTo>
                  <a:pt x="2143" y="520"/>
                </a:lnTo>
                <a:cubicBezTo>
                  <a:pt x="2143" y="410"/>
                  <a:pt x="2058" y="320"/>
                  <a:pt x="1947" y="320"/>
                </a:cubicBezTo>
                <a:lnTo>
                  <a:pt x="1673" y="320"/>
                </a:lnTo>
                <a:lnTo>
                  <a:pt x="1551" y="95"/>
                </a:lnTo>
                <a:cubicBezTo>
                  <a:pt x="1522" y="41"/>
                  <a:pt x="1454" y="0"/>
                  <a:pt x="1394" y="0"/>
                </a:cubicBezTo>
                <a:lnTo>
                  <a:pt x="859" y="0"/>
                </a:lnTo>
                <a:cubicBezTo>
                  <a:pt x="799" y="0"/>
                  <a:pt x="731" y="41"/>
                  <a:pt x="702" y="95"/>
                </a:cubicBezTo>
                <a:lnTo>
                  <a:pt x="580" y="320"/>
                </a:lnTo>
                <a:lnTo>
                  <a:pt x="307" y="320"/>
                </a:lnTo>
                <a:cubicBezTo>
                  <a:pt x="197" y="320"/>
                  <a:pt x="103" y="410"/>
                  <a:pt x="103" y="520"/>
                </a:cubicBezTo>
                <a:lnTo>
                  <a:pt x="103" y="2320"/>
                </a:lnTo>
                <a:cubicBezTo>
                  <a:pt x="103" y="2427"/>
                  <a:pt x="189" y="2514"/>
                  <a:pt x="294" y="2519"/>
                </a:cubicBezTo>
                <a:lnTo>
                  <a:pt x="22" y="2987"/>
                </a:lnTo>
                <a:cubicBezTo>
                  <a:pt x="1" y="3023"/>
                  <a:pt x="0" y="3064"/>
                  <a:pt x="19" y="3096"/>
                </a:cubicBezTo>
                <a:cubicBezTo>
                  <a:pt x="37" y="3128"/>
                  <a:pt x="72" y="3147"/>
                  <a:pt x="114" y="3147"/>
                </a:cubicBezTo>
                <a:lnTo>
                  <a:pt x="501" y="3147"/>
                </a:lnTo>
                <a:cubicBezTo>
                  <a:pt x="563" y="3147"/>
                  <a:pt x="629" y="3103"/>
                  <a:pt x="655" y="3044"/>
                </a:cubicBezTo>
                <a:lnTo>
                  <a:pt x="889" y="2520"/>
                </a:lnTo>
                <a:lnTo>
                  <a:pt x="1353" y="2520"/>
                </a:lnTo>
                <a:lnTo>
                  <a:pt x="1586" y="3044"/>
                </a:lnTo>
                <a:cubicBezTo>
                  <a:pt x="1612" y="3103"/>
                  <a:pt x="1678" y="3147"/>
                  <a:pt x="1741" y="3147"/>
                </a:cubicBezTo>
                <a:lnTo>
                  <a:pt x="2127" y="3147"/>
                </a:lnTo>
                <a:cubicBezTo>
                  <a:pt x="2169" y="3147"/>
                  <a:pt x="2204" y="3128"/>
                  <a:pt x="2222" y="3096"/>
                </a:cubicBezTo>
                <a:cubicBezTo>
                  <a:pt x="2241" y="3064"/>
                  <a:pt x="2239" y="3023"/>
                  <a:pt x="2218" y="2987"/>
                </a:cubicBezTo>
                <a:close/>
                <a:moveTo>
                  <a:pt x="554" y="2263"/>
                </a:moveTo>
                <a:cubicBezTo>
                  <a:pt x="445" y="2263"/>
                  <a:pt x="356" y="2174"/>
                  <a:pt x="356" y="2065"/>
                </a:cubicBezTo>
                <a:cubicBezTo>
                  <a:pt x="356" y="1955"/>
                  <a:pt x="445" y="1867"/>
                  <a:pt x="554" y="1867"/>
                </a:cubicBezTo>
                <a:cubicBezTo>
                  <a:pt x="663" y="1867"/>
                  <a:pt x="752" y="1955"/>
                  <a:pt x="752" y="2065"/>
                </a:cubicBezTo>
                <a:cubicBezTo>
                  <a:pt x="752" y="2174"/>
                  <a:pt x="663" y="2263"/>
                  <a:pt x="554" y="2263"/>
                </a:cubicBezTo>
                <a:close/>
                <a:moveTo>
                  <a:pt x="356" y="1680"/>
                </a:moveTo>
                <a:lnTo>
                  <a:pt x="356" y="613"/>
                </a:lnTo>
                <a:lnTo>
                  <a:pt x="1876" y="613"/>
                </a:lnTo>
                <a:lnTo>
                  <a:pt x="1876" y="1680"/>
                </a:lnTo>
                <a:lnTo>
                  <a:pt x="356" y="1680"/>
                </a:lnTo>
                <a:close/>
                <a:moveTo>
                  <a:pt x="1683" y="2263"/>
                </a:moveTo>
                <a:cubicBezTo>
                  <a:pt x="1574" y="2263"/>
                  <a:pt x="1485" y="2174"/>
                  <a:pt x="1485" y="2065"/>
                </a:cubicBezTo>
                <a:cubicBezTo>
                  <a:pt x="1485" y="1955"/>
                  <a:pt x="1574" y="1867"/>
                  <a:pt x="1683" y="1867"/>
                </a:cubicBezTo>
                <a:cubicBezTo>
                  <a:pt x="1793" y="1867"/>
                  <a:pt x="1882" y="1955"/>
                  <a:pt x="1882" y="2065"/>
                </a:cubicBezTo>
                <a:cubicBezTo>
                  <a:pt x="1882" y="2174"/>
                  <a:pt x="1793" y="2263"/>
                  <a:pt x="1683" y="2263"/>
                </a:cubicBezTo>
                <a:close/>
              </a:path>
            </a:pathLst>
          </a:custGeom>
          <a:solidFill>
            <a:srgbClr val="595959"/>
          </a:solidFill>
          <a:ln>
            <a:noFill/>
          </a:ln>
        </p:spPr>
      </p:sp>
      <p:sp>
        <p:nvSpPr>
          <p:cNvPr id="28" name="man-with-two-options-to-choose-between-yes-or-no_47002">
            <a:extLst>
              <a:ext uri="{FF2B5EF4-FFF2-40B4-BE49-F238E27FC236}">
                <a16:creationId xmlns:a16="http://schemas.microsoft.com/office/drawing/2014/main" xmlns="" id="{C3A6ACDC-0661-4395-B783-7C5B29507DB4}"/>
              </a:ext>
            </a:extLst>
          </p:cNvPr>
          <p:cNvSpPr>
            <a:spLocks noChangeAspect="1"/>
          </p:cNvSpPr>
          <p:nvPr/>
        </p:nvSpPr>
        <p:spPr bwMode="auto">
          <a:xfrm>
            <a:off x="994627" y="3655766"/>
            <a:ext cx="499944" cy="609685"/>
          </a:xfrm>
          <a:custGeom>
            <a:avLst/>
            <a:gdLst>
              <a:gd name="connsiteX0" fmla="*/ 58110 w 487677"/>
              <a:gd name="connsiteY0" fmla="*/ 157925 h 594725"/>
              <a:gd name="connsiteX1" fmla="*/ 63861 w 487677"/>
              <a:gd name="connsiteY1" fmla="*/ 164346 h 594725"/>
              <a:gd name="connsiteX2" fmla="*/ 52359 w 487677"/>
              <a:gd name="connsiteY2" fmla="*/ 164346 h 594725"/>
              <a:gd name="connsiteX3" fmla="*/ 58110 w 487677"/>
              <a:gd name="connsiteY3" fmla="*/ 157925 h 594725"/>
              <a:gd name="connsiteX4" fmla="*/ 457155 w 487677"/>
              <a:gd name="connsiteY4" fmla="*/ 157149 h 594725"/>
              <a:gd name="connsiteX5" fmla="*/ 463615 w 487677"/>
              <a:gd name="connsiteY5" fmla="*/ 166464 h 594725"/>
              <a:gd name="connsiteX6" fmla="*/ 457155 w 487677"/>
              <a:gd name="connsiteY6" fmla="*/ 175778 h 594725"/>
              <a:gd name="connsiteX7" fmla="*/ 451054 w 487677"/>
              <a:gd name="connsiteY7" fmla="*/ 166464 h 594725"/>
              <a:gd name="connsiteX8" fmla="*/ 457155 w 487677"/>
              <a:gd name="connsiteY8" fmla="*/ 157149 h 594725"/>
              <a:gd name="connsiteX9" fmla="*/ 90005 w 487677"/>
              <a:gd name="connsiteY9" fmla="*/ 151447 h 594725"/>
              <a:gd name="connsiteX10" fmla="*/ 77455 w 487677"/>
              <a:gd name="connsiteY10" fmla="*/ 161473 h 594725"/>
              <a:gd name="connsiteX11" fmla="*/ 86419 w 487677"/>
              <a:gd name="connsiteY11" fmla="*/ 171141 h 594725"/>
              <a:gd name="connsiteX12" fmla="*/ 91081 w 487677"/>
              <a:gd name="connsiteY12" fmla="*/ 174721 h 594725"/>
              <a:gd name="connsiteX13" fmla="*/ 86778 w 487677"/>
              <a:gd name="connsiteY13" fmla="*/ 177228 h 594725"/>
              <a:gd name="connsiteX14" fmla="*/ 78530 w 487677"/>
              <a:gd name="connsiteY14" fmla="*/ 174721 h 594725"/>
              <a:gd name="connsiteX15" fmla="*/ 76737 w 487677"/>
              <a:gd name="connsiteY15" fmla="*/ 181883 h 594725"/>
              <a:gd name="connsiteX16" fmla="*/ 86778 w 487677"/>
              <a:gd name="connsiteY16" fmla="*/ 184031 h 594725"/>
              <a:gd name="connsiteX17" fmla="*/ 100404 w 487677"/>
              <a:gd name="connsiteY17" fmla="*/ 174005 h 594725"/>
              <a:gd name="connsiteX18" fmla="*/ 91798 w 487677"/>
              <a:gd name="connsiteY18" fmla="*/ 164338 h 594725"/>
              <a:gd name="connsiteX19" fmla="*/ 86778 w 487677"/>
              <a:gd name="connsiteY19" fmla="*/ 160757 h 594725"/>
              <a:gd name="connsiteX20" fmla="*/ 90364 w 487677"/>
              <a:gd name="connsiteY20" fmla="*/ 158251 h 594725"/>
              <a:gd name="connsiteX21" fmla="*/ 97177 w 487677"/>
              <a:gd name="connsiteY21" fmla="*/ 160041 h 594725"/>
              <a:gd name="connsiteX22" fmla="*/ 98970 w 487677"/>
              <a:gd name="connsiteY22" fmla="*/ 153237 h 594725"/>
              <a:gd name="connsiteX23" fmla="*/ 90005 w 487677"/>
              <a:gd name="connsiteY23" fmla="*/ 151447 h 594725"/>
              <a:gd name="connsiteX24" fmla="*/ 58808 w 487677"/>
              <a:gd name="connsiteY24" fmla="*/ 151447 h 594725"/>
              <a:gd name="connsiteX25" fmla="*/ 43030 w 487677"/>
              <a:gd name="connsiteY25" fmla="*/ 167918 h 594725"/>
              <a:gd name="connsiteX26" fmla="*/ 59525 w 487677"/>
              <a:gd name="connsiteY26" fmla="*/ 184031 h 594725"/>
              <a:gd name="connsiteX27" fmla="*/ 71000 w 487677"/>
              <a:gd name="connsiteY27" fmla="*/ 181883 h 594725"/>
              <a:gd name="connsiteX28" fmla="*/ 69566 w 487677"/>
              <a:gd name="connsiteY28" fmla="*/ 175438 h 594725"/>
              <a:gd name="connsiteX29" fmla="*/ 60960 w 487677"/>
              <a:gd name="connsiteY29" fmla="*/ 176870 h 594725"/>
              <a:gd name="connsiteX30" fmla="*/ 52354 w 487677"/>
              <a:gd name="connsiteY30" fmla="*/ 170783 h 594725"/>
              <a:gd name="connsiteX31" fmla="*/ 72434 w 487677"/>
              <a:gd name="connsiteY31" fmla="*/ 170783 h 594725"/>
              <a:gd name="connsiteX32" fmla="*/ 72793 w 487677"/>
              <a:gd name="connsiteY32" fmla="*/ 166844 h 594725"/>
              <a:gd name="connsiteX33" fmla="*/ 58808 w 487677"/>
              <a:gd name="connsiteY33" fmla="*/ 151447 h 594725"/>
              <a:gd name="connsiteX34" fmla="*/ 457556 w 487677"/>
              <a:gd name="connsiteY34" fmla="*/ 150373 h 594725"/>
              <a:gd name="connsiteX35" fmla="*/ 441061 w 487677"/>
              <a:gd name="connsiteY35" fmla="*/ 166844 h 594725"/>
              <a:gd name="connsiteX36" fmla="*/ 457197 w 487677"/>
              <a:gd name="connsiteY36" fmla="*/ 182957 h 594725"/>
              <a:gd name="connsiteX37" fmla="*/ 473692 w 487677"/>
              <a:gd name="connsiteY37" fmla="*/ 166128 h 594725"/>
              <a:gd name="connsiteX38" fmla="*/ 457556 w 487677"/>
              <a:gd name="connsiteY38" fmla="*/ 150373 h 594725"/>
              <a:gd name="connsiteX39" fmla="*/ 244556 w 487677"/>
              <a:gd name="connsiteY39" fmla="*/ 144286 h 594725"/>
              <a:gd name="connsiteX40" fmla="*/ 229495 w 487677"/>
              <a:gd name="connsiteY40" fmla="*/ 243469 h 594725"/>
              <a:gd name="connsiteX41" fmla="*/ 244556 w 487677"/>
              <a:gd name="connsiteY41" fmla="*/ 263878 h 594725"/>
              <a:gd name="connsiteX42" fmla="*/ 259616 w 487677"/>
              <a:gd name="connsiteY42" fmla="*/ 243469 h 594725"/>
              <a:gd name="connsiteX43" fmla="*/ 247424 w 487677"/>
              <a:gd name="connsiteY43" fmla="*/ 162189 h 594725"/>
              <a:gd name="connsiteX44" fmla="*/ 247066 w 487677"/>
              <a:gd name="connsiteY44" fmla="*/ 159683 h 594725"/>
              <a:gd name="connsiteX45" fmla="*/ 10040 w 487677"/>
              <a:gd name="connsiteY45" fmla="*/ 140347 h 594725"/>
              <a:gd name="connsiteX46" fmla="*/ 23667 w 487677"/>
              <a:gd name="connsiteY46" fmla="*/ 165770 h 594725"/>
              <a:gd name="connsiteX47" fmla="*/ 23667 w 487677"/>
              <a:gd name="connsiteY47" fmla="*/ 183315 h 594725"/>
              <a:gd name="connsiteX48" fmla="*/ 33349 w 487677"/>
              <a:gd name="connsiteY48" fmla="*/ 183315 h 594725"/>
              <a:gd name="connsiteX49" fmla="*/ 33349 w 487677"/>
              <a:gd name="connsiteY49" fmla="*/ 165412 h 594725"/>
              <a:gd name="connsiteX50" fmla="*/ 47333 w 487677"/>
              <a:gd name="connsiteY50" fmla="*/ 140347 h 594725"/>
              <a:gd name="connsiteX51" fmla="*/ 36576 w 487677"/>
              <a:gd name="connsiteY51" fmla="*/ 140347 h 594725"/>
              <a:gd name="connsiteX52" fmla="*/ 32273 w 487677"/>
              <a:gd name="connsiteY52" fmla="*/ 150731 h 594725"/>
              <a:gd name="connsiteX53" fmla="*/ 28687 w 487677"/>
              <a:gd name="connsiteY53" fmla="*/ 158967 h 594725"/>
              <a:gd name="connsiteX54" fmla="*/ 25460 w 487677"/>
              <a:gd name="connsiteY54" fmla="*/ 150731 h 594725"/>
              <a:gd name="connsiteX55" fmla="*/ 21157 w 487677"/>
              <a:gd name="connsiteY55" fmla="*/ 140347 h 594725"/>
              <a:gd name="connsiteX56" fmla="*/ 399106 w 487677"/>
              <a:gd name="connsiteY56" fmla="*/ 139273 h 594725"/>
              <a:gd name="connsiteX57" fmla="*/ 399106 w 487677"/>
              <a:gd name="connsiteY57" fmla="*/ 182241 h 594725"/>
              <a:gd name="connsiteX58" fmla="*/ 408071 w 487677"/>
              <a:gd name="connsiteY58" fmla="*/ 182241 h 594725"/>
              <a:gd name="connsiteX59" fmla="*/ 408071 w 487677"/>
              <a:gd name="connsiteY59" fmla="*/ 169351 h 594725"/>
              <a:gd name="connsiteX60" fmla="*/ 407712 w 487677"/>
              <a:gd name="connsiteY60" fmla="*/ 150373 h 594725"/>
              <a:gd name="connsiteX61" fmla="*/ 408071 w 487677"/>
              <a:gd name="connsiteY61" fmla="*/ 150373 h 594725"/>
              <a:gd name="connsiteX62" fmla="*/ 415243 w 487677"/>
              <a:gd name="connsiteY62" fmla="*/ 165412 h 594725"/>
              <a:gd name="connsiteX63" fmla="*/ 424566 w 487677"/>
              <a:gd name="connsiteY63" fmla="*/ 182241 h 594725"/>
              <a:gd name="connsiteX64" fmla="*/ 434606 w 487677"/>
              <a:gd name="connsiteY64" fmla="*/ 182241 h 594725"/>
              <a:gd name="connsiteX65" fmla="*/ 434606 w 487677"/>
              <a:gd name="connsiteY65" fmla="*/ 139273 h 594725"/>
              <a:gd name="connsiteX66" fmla="*/ 426000 w 487677"/>
              <a:gd name="connsiteY66" fmla="*/ 139273 h 594725"/>
              <a:gd name="connsiteX67" fmla="*/ 426000 w 487677"/>
              <a:gd name="connsiteY67" fmla="*/ 151805 h 594725"/>
              <a:gd name="connsiteX68" fmla="*/ 426717 w 487677"/>
              <a:gd name="connsiteY68" fmla="*/ 169709 h 594725"/>
              <a:gd name="connsiteX69" fmla="*/ 426359 w 487677"/>
              <a:gd name="connsiteY69" fmla="*/ 169709 h 594725"/>
              <a:gd name="connsiteX70" fmla="*/ 419546 w 487677"/>
              <a:gd name="connsiteY70" fmla="*/ 155028 h 594725"/>
              <a:gd name="connsiteX71" fmla="*/ 410581 w 487677"/>
              <a:gd name="connsiteY71" fmla="*/ 139273 h 594725"/>
              <a:gd name="connsiteX72" fmla="*/ 55222 w 487677"/>
              <a:gd name="connsiteY72" fmla="*/ 107048 h 594725"/>
              <a:gd name="connsiteX73" fmla="*/ 110086 w 487677"/>
              <a:gd name="connsiteY73" fmla="*/ 161831 h 594725"/>
              <a:gd name="connsiteX74" fmla="*/ 74586 w 487677"/>
              <a:gd name="connsiteY74" fmla="*/ 213034 h 594725"/>
              <a:gd name="connsiteX75" fmla="*/ 177500 w 487677"/>
              <a:gd name="connsiteY75" fmla="*/ 160757 h 594725"/>
              <a:gd name="connsiteX76" fmla="*/ 202601 w 487677"/>
              <a:gd name="connsiteY76" fmla="*/ 139273 h 594725"/>
              <a:gd name="connsiteX77" fmla="*/ 229495 w 487677"/>
              <a:gd name="connsiteY77" fmla="*/ 126383 h 594725"/>
              <a:gd name="connsiteX78" fmla="*/ 244556 w 487677"/>
              <a:gd name="connsiteY78" fmla="*/ 142138 h 594725"/>
              <a:gd name="connsiteX79" fmla="*/ 259975 w 487677"/>
              <a:gd name="connsiteY79" fmla="*/ 126741 h 594725"/>
              <a:gd name="connsiteX80" fmla="*/ 289379 w 487677"/>
              <a:gd name="connsiteY80" fmla="*/ 141780 h 594725"/>
              <a:gd name="connsiteX81" fmla="*/ 310894 w 487677"/>
              <a:gd name="connsiteY81" fmla="*/ 160757 h 594725"/>
              <a:gd name="connsiteX82" fmla="*/ 406995 w 487677"/>
              <a:gd name="connsiteY82" fmla="*/ 212676 h 594725"/>
              <a:gd name="connsiteX83" fmla="*/ 377950 w 487677"/>
              <a:gd name="connsiteY83" fmla="*/ 164338 h 594725"/>
              <a:gd name="connsiteX84" fmla="*/ 432813 w 487677"/>
              <a:gd name="connsiteY84" fmla="*/ 109196 h 594725"/>
              <a:gd name="connsiteX85" fmla="*/ 487677 w 487677"/>
              <a:gd name="connsiteY85" fmla="*/ 164338 h 594725"/>
              <a:gd name="connsiteX86" fmla="*/ 434965 w 487677"/>
              <a:gd name="connsiteY86" fmla="*/ 219121 h 594725"/>
              <a:gd name="connsiteX87" fmla="*/ 443571 w 487677"/>
              <a:gd name="connsiteY87" fmla="*/ 237382 h 594725"/>
              <a:gd name="connsiteX88" fmla="*/ 419546 w 487677"/>
              <a:gd name="connsiteY88" fmla="*/ 261014 h 594725"/>
              <a:gd name="connsiteX89" fmla="*/ 307667 w 487677"/>
              <a:gd name="connsiteY89" fmla="*/ 221985 h 594725"/>
              <a:gd name="connsiteX90" fmla="*/ 307667 w 487677"/>
              <a:gd name="connsiteY90" fmla="*/ 315797 h 594725"/>
              <a:gd name="connsiteX91" fmla="*/ 303005 w 487677"/>
              <a:gd name="connsiteY91" fmla="*/ 336206 h 594725"/>
              <a:gd name="connsiteX92" fmla="*/ 303364 w 487677"/>
              <a:gd name="connsiteY92" fmla="*/ 337639 h 594725"/>
              <a:gd name="connsiteX93" fmla="*/ 303364 w 487677"/>
              <a:gd name="connsiteY93" fmla="*/ 566439 h 594725"/>
              <a:gd name="connsiteX94" fmla="*/ 275035 w 487677"/>
              <a:gd name="connsiteY94" fmla="*/ 594725 h 594725"/>
              <a:gd name="connsiteX95" fmla="*/ 246707 w 487677"/>
              <a:gd name="connsiteY95" fmla="*/ 566439 h 594725"/>
              <a:gd name="connsiteX96" fmla="*/ 246707 w 487677"/>
              <a:gd name="connsiteY96" fmla="*/ 370222 h 594725"/>
              <a:gd name="connsiteX97" fmla="*/ 244556 w 487677"/>
              <a:gd name="connsiteY97" fmla="*/ 370222 h 594725"/>
              <a:gd name="connsiteX98" fmla="*/ 242763 w 487677"/>
              <a:gd name="connsiteY98" fmla="*/ 370222 h 594725"/>
              <a:gd name="connsiteX99" fmla="*/ 242404 w 487677"/>
              <a:gd name="connsiteY99" fmla="*/ 566439 h 594725"/>
              <a:gd name="connsiteX100" fmla="*/ 214076 w 487677"/>
              <a:gd name="connsiteY100" fmla="*/ 594725 h 594725"/>
              <a:gd name="connsiteX101" fmla="*/ 186106 w 487677"/>
              <a:gd name="connsiteY101" fmla="*/ 566439 h 594725"/>
              <a:gd name="connsiteX102" fmla="*/ 186106 w 487677"/>
              <a:gd name="connsiteY102" fmla="*/ 337639 h 594725"/>
              <a:gd name="connsiteX103" fmla="*/ 186106 w 487677"/>
              <a:gd name="connsiteY103" fmla="*/ 336922 h 594725"/>
              <a:gd name="connsiteX104" fmla="*/ 181445 w 487677"/>
              <a:gd name="connsiteY104" fmla="*/ 315797 h 594725"/>
              <a:gd name="connsiteX105" fmla="*/ 181445 w 487677"/>
              <a:gd name="connsiteY105" fmla="*/ 221269 h 594725"/>
              <a:gd name="connsiteX106" fmla="*/ 68490 w 487677"/>
              <a:gd name="connsiteY106" fmla="*/ 261014 h 594725"/>
              <a:gd name="connsiteX107" fmla="*/ 44823 w 487677"/>
              <a:gd name="connsiteY107" fmla="*/ 237382 h 594725"/>
              <a:gd name="connsiteX108" fmla="*/ 56657 w 487677"/>
              <a:gd name="connsiteY108" fmla="*/ 216614 h 594725"/>
              <a:gd name="connsiteX109" fmla="*/ 55222 w 487677"/>
              <a:gd name="connsiteY109" fmla="*/ 216614 h 594725"/>
              <a:gd name="connsiteX110" fmla="*/ 0 w 487677"/>
              <a:gd name="connsiteY110" fmla="*/ 161831 h 594725"/>
              <a:gd name="connsiteX111" fmla="*/ 55222 w 487677"/>
              <a:gd name="connsiteY111" fmla="*/ 107048 h 594725"/>
              <a:gd name="connsiteX112" fmla="*/ 244579 w 487677"/>
              <a:gd name="connsiteY112" fmla="*/ 0 h 594725"/>
              <a:gd name="connsiteX113" fmla="*/ 306253 w 487677"/>
              <a:gd name="connsiteY113" fmla="*/ 61569 h 594725"/>
              <a:gd name="connsiteX114" fmla="*/ 244579 w 487677"/>
              <a:gd name="connsiteY114" fmla="*/ 123138 h 594725"/>
              <a:gd name="connsiteX115" fmla="*/ 182905 w 487677"/>
              <a:gd name="connsiteY115" fmla="*/ 61569 h 594725"/>
              <a:gd name="connsiteX116" fmla="*/ 244579 w 487677"/>
              <a:gd name="connsiteY116" fmla="*/ 0 h 594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487677" h="594725">
                <a:moveTo>
                  <a:pt x="58110" y="157925"/>
                </a:moveTo>
                <a:cubicBezTo>
                  <a:pt x="62783" y="157925"/>
                  <a:pt x="63861" y="161849"/>
                  <a:pt x="63861" y="164346"/>
                </a:cubicBezTo>
                <a:lnTo>
                  <a:pt x="52359" y="164346"/>
                </a:lnTo>
                <a:cubicBezTo>
                  <a:pt x="52359" y="161492"/>
                  <a:pt x="54156" y="157925"/>
                  <a:pt x="58110" y="157925"/>
                </a:cubicBezTo>
                <a:close/>
                <a:moveTo>
                  <a:pt x="457155" y="157149"/>
                </a:moveTo>
                <a:cubicBezTo>
                  <a:pt x="461821" y="157149"/>
                  <a:pt x="463615" y="161806"/>
                  <a:pt x="463615" y="166464"/>
                </a:cubicBezTo>
                <a:cubicBezTo>
                  <a:pt x="463615" y="172196"/>
                  <a:pt x="461103" y="175778"/>
                  <a:pt x="457155" y="175778"/>
                </a:cubicBezTo>
                <a:cubicBezTo>
                  <a:pt x="453207" y="175778"/>
                  <a:pt x="451054" y="171837"/>
                  <a:pt x="451054" y="166464"/>
                </a:cubicBezTo>
                <a:cubicBezTo>
                  <a:pt x="451054" y="161806"/>
                  <a:pt x="452490" y="157149"/>
                  <a:pt x="457155" y="157149"/>
                </a:cubicBezTo>
                <a:close/>
                <a:moveTo>
                  <a:pt x="90005" y="151447"/>
                </a:moveTo>
                <a:cubicBezTo>
                  <a:pt x="82475" y="151447"/>
                  <a:pt x="77455" y="155744"/>
                  <a:pt x="77455" y="161473"/>
                </a:cubicBezTo>
                <a:cubicBezTo>
                  <a:pt x="77455" y="165412"/>
                  <a:pt x="79965" y="168993"/>
                  <a:pt x="86419" y="171141"/>
                </a:cubicBezTo>
                <a:cubicBezTo>
                  <a:pt x="90005" y="172215"/>
                  <a:pt x="91081" y="172931"/>
                  <a:pt x="91081" y="174721"/>
                </a:cubicBezTo>
                <a:cubicBezTo>
                  <a:pt x="91081" y="176154"/>
                  <a:pt x="89647" y="177228"/>
                  <a:pt x="86778" y="177228"/>
                </a:cubicBezTo>
                <a:cubicBezTo>
                  <a:pt x="83909" y="177228"/>
                  <a:pt x="80323" y="175796"/>
                  <a:pt x="78530" y="174721"/>
                </a:cubicBezTo>
                <a:lnTo>
                  <a:pt x="76737" y="181883"/>
                </a:lnTo>
                <a:cubicBezTo>
                  <a:pt x="78889" y="182957"/>
                  <a:pt x="82833" y="184031"/>
                  <a:pt x="86778" y="184031"/>
                </a:cubicBezTo>
                <a:cubicBezTo>
                  <a:pt x="95742" y="184031"/>
                  <a:pt x="100404" y="179734"/>
                  <a:pt x="100404" y="174005"/>
                </a:cubicBezTo>
                <a:cubicBezTo>
                  <a:pt x="100404" y="169351"/>
                  <a:pt x="97894" y="166128"/>
                  <a:pt x="91798" y="164338"/>
                </a:cubicBezTo>
                <a:cubicBezTo>
                  <a:pt x="87854" y="162906"/>
                  <a:pt x="86778" y="162189"/>
                  <a:pt x="86778" y="160757"/>
                </a:cubicBezTo>
                <a:cubicBezTo>
                  <a:pt x="86778" y="158967"/>
                  <a:pt x="88212" y="158251"/>
                  <a:pt x="90364" y="158251"/>
                </a:cubicBezTo>
                <a:cubicBezTo>
                  <a:pt x="93232" y="158251"/>
                  <a:pt x="95742" y="159325"/>
                  <a:pt x="97177" y="160041"/>
                </a:cubicBezTo>
                <a:lnTo>
                  <a:pt x="98970" y="153237"/>
                </a:lnTo>
                <a:cubicBezTo>
                  <a:pt x="97177" y="152163"/>
                  <a:pt x="93950" y="151447"/>
                  <a:pt x="90005" y="151447"/>
                </a:cubicBezTo>
                <a:close/>
                <a:moveTo>
                  <a:pt x="58808" y="151447"/>
                </a:moveTo>
                <a:cubicBezTo>
                  <a:pt x="48051" y="151447"/>
                  <a:pt x="43030" y="160041"/>
                  <a:pt x="43030" y="167918"/>
                </a:cubicBezTo>
                <a:cubicBezTo>
                  <a:pt x="43030" y="177944"/>
                  <a:pt x="49126" y="184031"/>
                  <a:pt x="59525" y="184031"/>
                </a:cubicBezTo>
                <a:cubicBezTo>
                  <a:pt x="63828" y="184031"/>
                  <a:pt x="67773" y="183315"/>
                  <a:pt x="71000" y="181883"/>
                </a:cubicBezTo>
                <a:lnTo>
                  <a:pt x="69566" y="175438"/>
                </a:lnTo>
                <a:cubicBezTo>
                  <a:pt x="67056" y="176154"/>
                  <a:pt x="64187" y="176870"/>
                  <a:pt x="60960" y="176870"/>
                </a:cubicBezTo>
                <a:cubicBezTo>
                  <a:pt x="56657" y="176870"/>
                  <a:pt x="52712" y="174721"/>
                  <a:pt x="52354" y="170783"/>
                </a:cubicBezTo>
                <a:lnTo>
                  <a:pt x="72434" y="170783"/>
                </a:lnTo>
                <a:cubicBezTo>
                  <a:pt x="72434" y="170067"/>
                  <a:pt x="72793" y="168634"/>
                  <a:pt x="72793" y="166844"/>
                </a:cubicBezTo>
                <a:cubicBezTo>
                  <a:pt x="72793" y="159325"/>
                  <a:pt x="68849" y="151447"/>
                  <a:pt x="58808" y="151447"/>
                </a:cubicBezTo>
                <a:close/>
                <a:moveTo>
                  <a:pt x="457556" y="150373"/>
                </a:moveTo>
                <a:cubicBezTo>
                  <a:pt x="447515" y="150373"/>
                  <a:pt x="441061" y="156818"/>
                  <a:pt x="441061" y="166844"/>
                </a:cubicBezTo>
                <a:cubicBezTo>
                  <a:pt x="441061" y="176870"/>
                  <a:pt x="447874" y="182957"/>
                  <a:pt x="457197" y="182957"/>
                </a:cubicBezTo>
                <a:cubicBezTo>
                  <a:pt x="465445" y="182957"/>
                  <a:pt x="473692" y="177586"/>
                  <a:pt x="473692" y="166128"/>
                </a:cubicBezTo>
                <a:cubicBezTo>
                  <a:pt x="473692" y="156818"/>
                  <a:pt x="467238" y="150373"/>
                  <a:pt x="457556" y="150373"/>
                </a:cubicBezTo>
                <a:close/>
                <a:moveTo>
                  <a:pt x="244556" y="144286"/>
                </a:moveTo>
                <a:lnTo>
                  <a:pt x="229495" y="243469"/>
                </a:lnTo>
                <a:lnTo>
                  <a:pt x="244556" y="263878"/>
                </a:lnTo>
                <a:lnTo>
                  <a:pt x="259616" y="243469"/>
                </a:lnTo>
                <a:lnTo>
                  <a:pt x="247424" y="162189"/>
                </a:lnTo>
                <a:cubicBezTo>
                  <a:pt x="247066" y="161473"/>
                  <a:pt x="247066" y="160399"/>
                  <a:pt x="247066" y="159683"/>
                </a:cubicBezTo>
                <a:close/>
                <a:moveTo>
                  <a:pt x="10040" y="140347"/>
                </a:moveTo>
                <a:lnTo>
                  <a:pt x="23667" y="165770"/>
                </a:lnTo>
                <a:lnTo>
                  <a:pt x="23667" y="183315"/>
                </a:lnTo>
                <a:lnTo>
                  <a:pt x="33349" y="183315"/>
                </a:lnTo>
                <a:lnTo>
                  <a:pt x="33349" y="165412"/>
                </a:lnTo>
                <a:lnTo>
                  <a:pt x="47333" y="140347"/>
                </a:lnTo>
                <a:lnTo>
                  <a:pt x="36576" y="140347"/>
                </a:lnTo>
                <a:lnTo>
                  <a:pt x="32273" y="150731"/>
                </a:lnTo>
                <a:cubicBezTo>
                  <a:pt x="30838" y="153595"/>
                  <a:pt x="29763" y="156102"/>
                  <a:pt x="28687" y="158967"/>
                </a:cubicBezTo>
                <a:cubicBezTo>
                  <a:pt x="27611" y="156102"/>
                  <a:pt x="26894" y="153954"/>
                  <a:pt x="25460" y="150731"/>
                </a:cubicBezTo>
                <a:lnTo>
                  <a:pt x="21157" y="140347"/>
                </a:lnTo>
                <a:close/>
                <a:moveTo>
                  <a:pt x="399106" y="139273"/>
                </a:moveTo>
                <a:lnTo>
                  <a:pt x="399106" y="182241"/>
                </a:lnTo>
                <a:lnTo>
                  <a:pt x="408071" y="182241"/>
                </a:lnTo>
                <a:lnTo>
                  <a:pt x="408071" y="169351"/>
                </a:lnTo>
                <a:cubicBezTo>
                  <a:pt x="408071" y="162189"/>
                  <a:pt x="408071" y="156102"/>
                  <a:pt x="407712" y="150373"/>
                </a:cubicBezTo>
                <a:lnTo>
                  <a:pt x="408071" y="150373"/>
                </a:lnTo>
                <a:cubicBezTo>
                  <a:pt x="409864" y="155386"/>
                  <a:pt x="412733" y="161115"/>
                  <a:pt x="415243" y="165412"/>
                </a:cubicBezTo>
                <a:lnTo>
                  <a:pt x="424566" y="182241"/>
                </a:lnTo>
                <a:lnTo>
                  <a:pt x="434606" y="182241"/>
                </a:lnTo>
                <a:lnTo>
                  <a:pt x="434606" y="139273"/>
                </a:lnTo>
                <a:lnTo>
                  <a:pt x="426000" y="139273"/>
                </a:lnTo>
                <a:lnTo>
                  <a:pt x="426000" y="151805"/>
                </a:lnTo>
                <a:cubicBezTo>
                  <a:pt x="426000" y="158251"/>
                  <a:pt x="426000" y="163980"/>
                  <a:pt x="426717" y="169709"/>
                </a:cubicBezTo>
                <a:lnTo>
                  <a:pt x="426359" y="169709"/>
                </a:lnTo>
                <a:cubicBezTo>
                  <a:pt x="424566" y="164696"/>
                  <a:pt x="422056" y="159325"/>
                  <a:pt x="419546" y="155028"/>
                </a:cubicBezTo>
                <a:lnTo>
                  <a:pt x="410581" y="139273"/>
                </a:lnTo>
                <a:close/>
                <a:moveTo>
                  <a:pt x="55222" y="107048"/>
                </a:moveTo>
                <a:cubicBezTo>
                  <a:pt x="85702" y="107048"/>
                  <a:pt x="110086" y="131396"/>
                  <a:pt x="110086" y="161831"/>
                </a:cubicBezTo>
                <a:cubicBezTo>
                  <a:pt x="110086" y="185463"/>
                  <a:pt x="95384" y="205157"/>
                  <a:pt x="74586" y="213034"/>
                </a:cubicBezTo>
                <a:cubicBezTo>
                  <a:pt x="125147" y="210885"/>
                  <a:pt x="153833" y="183315"/>
                  <a:pt x="177500" y="160757"/>
                </a:cubicBezTo>
                <a:cubicBezTo>
                  <a:pt x="186465" y="152163"/>
                  <a:pt x="194354" y="145002"/>
                  <a:pt x="202601" y="139273"/>
                </a:cubicBezTo>
                <a:cubicBezTo>
                  <a:pt x="210490" y="133186"/>
                  <a:pt x="219813" y="128889"/>
                  <a:pt x="229495" y="126383"/>
                </a:cubicBezTo>
                <a:lnTo>
                  <a:pt x="244556" y="142138"/>
                </a:lnTo>
                <a:lnTo>
                  <a:pt x="259975" y="126741"/>
                </a:lnTo>
                <a:cubicBezTo>
                  <a:pt x="270732" y="129247"/>
                  <a:pt x="280773" y="134618"/>
                  <a:pt x="289379" y="141780"/>
                </a:cubicBezTo>
                <a:cubicBezTo>
                  <a:pt x="296551" y="146792"/>
                  <a:pt x="303364" y="153595"/>
                  <a:pt x="310894" y="160757"/>
                </a:cubicBezTo>
                <a:cubicBezTo>
                  <a:pt x="333126" y="182241"/>
                  <a:pt x="360738" y="208737"/>
                  <a:pt x="406995" y="212676"/>
                </a:cubicBezTo>
                <a:cubicBezTo>
                  <a:pt x="389783" y="203366"/>
                  <a:pt x="377950" y="185105"/>
                  <a:pt x="377950" y="164338"/>
                </a:cubicBezTo>
                <a:cubicBezTo>
                  <a:pt x="377950" y="133902"/>
                  <a:pt x="402334" y="109196"/>
                  <a:pt x="432813" y="109196"/>
                </a:cubicBezTo>
                <a:cubicBezTo>
                  <a:pt x="463293" y="109196"/>
                  <a:pt x="487677" y="133902"/>
                  <a:pt x="487677" y="164338"/>
                </a:cubicBezTo>
                <a:cubicBezTo>
                  <a:pt x="487677" y="193699"/>
                  <a:pt x="464369" y="217689"/>
                  <a:pt x="434965" y="219121"/>
                </a:cubicBezTo>
                <a:cubicBezTo>
                  <a:pt x="440344" y="223418"/>
                  <a:pt x="443571" y="229863"/>
                  <a:pt x="443571" y="237382"/>
                </a:cubicBezTo>
                <a:cubicBezTo>
                  <a:pt x="443571" y="250272"/>
                  <a:pt x="432813" y="261014"/>
                  <a:pt x="419546" y="261014"/>
                </a:cubicBezTo>
                <a:cubicBezTo>
                  <a:pt x="369344" y="261014"/>
                  <a:pt x="333485" y="242037"/>
                  <a:pt x="307667" y="221985"/>
                </a:cubicBezTo>
                <a:lnTo>
                  <a:pt x="307667" y="315797"/>
                </a:lnTo>
                <a:cubicBezTo>
                  <a:pt x="307667" y="323316"/>
                  <a:pt x="305874" y="330119"/>
                  <a:pt x="303005" y="336206"/>
                </a:cubicBezTo>
                <a:cubicBezTo>
                  <a:pt x="303005" y="336564"/>
                  <a:pt x="303364" y="337280"/>
                  <a:pt x="303364" y="337639"/>
                </a:cubicBezTo>
                <a:lnTo>
                  <a:pt x="303364" y="566439"/>
                </a:lnTo>
                <a:cubicBezTo>
                  <a:pt x="303364" y="582193"/>
                  <a:pt x="290455" y="594725"/>
                  <a:pt x="275035" y="594725"/>
                </a:cubicBezTo>
                <a:cubicBezTo>
                  <a:pt x="259258" y="594725"/>
                  <a:pt x="246707" y="582193"/>
                  <a:pt x="246707" y="566439"/>
                </a:cubicBezTo>
                <a:lnTo>
                  <a:pt x="246707" y="370222"/>
                </a:lnTo>
                <a:cubicBezTo>
                  <a:pt x="245990" y="370222"/>
                  <a:pt x="245273" y="370222"/>
                  <a:pt x="244556" y="370222"/>
                </a:cubicBezTo>
                <a:cubicBezTo>
                  <a:pt x="243839" y="370222"/>
                  <a:pt x="243480" y="370222"/>
                  <a:pt x="242763" y="370222"/>
                </a:cubicBezTo>
                <a:lnTo>
                  <a:pt x="242404" y="566439"/>
                </a:lnTo>
                <a:cubicBezTo>
                  <a:pt x="242404" y="582193"/>
                  <a:pt x="229854" y="594725"/>
                  <a:pt x="214076" y="594725"/>
                </a:cubicBezTo>
                <a:cubicBezTo>
                  <a:pt x="198657" y="594725"/>
                  <a:pt x="186106" y="581835"/>
                  <a:pt x="186106" y="566439"/>
                </a:cubicBezTo>
                <a:lnTo>
                  <a:pt x="186106" y="337639"/>
                </a:lnTo>
                <a:cubicBezTo>
                  <a:pt x="186106" y="337280"/>
                  <a:pt x="186106" y="337280"/>
                  <a:pt x="186106" y="336922"/>
                </a:cubicBezTo>
                <a:cubicBezTo>
                  <a:pt x="183237" y="330477"/>
                  <a:pt x="181445" y="323674"/>
                  <a:pt x="181445" y="315797"/>
                </a:cubicBezTo>
                <a:lnTo>
                  <a:pt x="181445" y="221269"/>
                </a:lnTo>
                <a:cubicBezTo>
                  <a:pt x="155626" y="241321"/>
                  <a:pt x="119409" y="261014"/>
                  <a:pt x="68490" y="261014"/>
                </a:cubicBezTo>
                <a:cubicBezTo>
                  <a:pt x="55581" y="261014"/>
                  <a:pt x="44823" y="250272"/>
                  <a:pt x="44823" y="237382"/>
                </a:cubicBezTo>
                <a:cubicBezTo>
                  <a:pt x="44823" y="228430"/>
                  <a:pt x="49485" y="220911"/>
                  <a:pt x="56657" y="216614"/>
                </a:cubicBezTo>
                <a:cubicBezTo>
                  <a:pt x="56298" y="216614"/>
                  <a:pt x="55581" y="216614"/>
                  <a:pt x="55222" y="216614"/>
                </a:cubicBezTo>
                <a:cubicBezTo>
                  <a:pt x="24742" y="216614"/>
                  <a:pt x="0" y="192266"/>
                  <a:pt x="0" y="161831"/>
                </a:cubicBezTo>
                <a:cubicBezTo>
                  <a:pt x="0" y="131396"/>
                  <a:pt x="24742" y="107048"/>
                  <a:pt x="55222" y="107048"/>
                </a:cubicBezTo>
                <a:close/>
                <a:moveTo>
                  <a:pt x="244579" y="0"/>
                </a:moveTo>
                <a:cubicBezTo>
                  <a:pt x="278641" y="0"/>
                  <a:pt x="306253" y="27565"/>
                  <a:pt x="306253" y="61569"/>
                </a:cubicBezTo>
                <a:cubicBezTo>
                  <a:pt x="306253" y="95573"/>
                  <a:pt x="278641" y="123138"/>
                  <a:pt x="244579" y="123138"/>
                </a:cubicBezTo>
                <a:cubicBezTo>
                  <a:pt x="210517" y="123138"/>
                  <a:pt x="182905" y="95573"/>
                  <a:pt x="182905" y="61569"/>
                </a:cubicBezTo>
                <a:cubicBezTo>
                  <a:pt x="182905" y="27565"/>
                  <a:pt x="210517" y="0"/>
                  <a:pt x="244579" y="0"/>
                </a:cubicBezTo>
                <a:close/>
              </a:path>
            </a:pathLst>
          </a:custGeom>
          <a:solidFill>
            <a:srgbClr val="595959"/>
          </a:solidFill>
          <a:ln>
            <a:noFill/>
          </a:ln>
        </p:spPr>
      </p:sp>
      <p:sp>
        <p:nvSpPr>
          <p:cNvPr id="29" name="boy-with-glasses_74290">
            <a:extLst>
              <a:ext uri="{FF2B5EF4-FFF2-40B4-BE49-F238E27FC236}">
                <a16:creationId xmlns:a16="http://schemas.microsoft.com/office/drawing/2014/main" xmlns="" id="{FB6D014E-46CF-42E1-8CF9-E76BE165C69F}"/>
              </a:ext>
            </a:extLst>
          </p:cNvPr>
          <p:cNvSpPr>
            <a:spLocks noChangeAspect="1"/>
          </p:cNvSpPr>
          <p:nvPr/>
        </p:nvSpPr>
        <p:spPr bwMode="auto">
          <a:xfrm>
            <a:off x="4011541" y="2798686"/>
            <a:ext cx="395000" cy="609685"/>
          </a:xfrm>
          <a:custGeom>
            <a:avLst/>
            <a:gdLst>
              <a:gd name="T0" fmla="*/ 2920 w 4193"/>
              <a:gd name="T1" fmla="*/ 3350 h 6481"/>
              <a:gd name="T2" fmla="*/ 2880 w 4193"/>
              <a:gd name="T3" fmla="*/ 3338 h 6481"/>
              <a:gd name="T4" fmla="*/ 3644 w 4193"/>
              <a:gd name="T5" fmla="*/ 2384 h 6481"/>
              <a:gd name="T6" fmla="*/ 3497 w 4193"/>
              <a:gd name="T7" fmla="*/ 1731 h 6481"/>
              <a:gd name="T8" fmla="*/ 3425 w 4193"/>
              <a:gd name="T9" fmla="*/ 1558 h 6481"/>
              <a:gd name="T10" fmla="*/ 2478 w 4193"/>
              <a:gd name="T11" fmla="*/ 36 h 6481"/>
              <a:gd name="T12" fmla="*/ 1801 w 4193"/>
              <a:gd name="T13" fmla="*/ 281 h 6481"/>
              <a:gd name="T14" fmla="*/ 728 w 4193"/>
              <a:gd name="T15" fmla="*/ 1079 h 6481"/>
              <a:gd name="T16" fmla="*/ 696 w 4193"/>
              <a:gd name="T17" fmla="*/ 1731 h 6481"/>
              <a:gd name="T18" fmla="*/ 549 w 4193"/>
              <a:gd name="T19" fmla="*/ 2384 h 6481"/>
              <a:gd name="T20" fmla="*/ 1312 w 4193"/>
              <a:gd name="T21" fmla="*/ 3338 h 6481"/>
              <a:gd name="T22" fmla="*/ 1162 w 4193"/>
              <a:gd name="T23" fmla="*/ 3383 h 6481"/>
              <a:gd name="T24" fmla="*/ 0 w 4193"/>
              <a:gd name="T25" fmla="*/ 4039 h 6481"/>
              <a:gd name="T26" fmla="*/ 2096 w 4193"/>
              <a:gd name="T27" fmla="*/ 6481 h 6481"/>
              <a:gd name="T28" fmla="*/ 4193 w 4193"/>
              <a:gd name="T29" fmla="*/ 4385 h 6481"/>
              <a:gd name="T30" fmla="*/ 3896 w 4193"/>
              <a:gd name="T31" fmla="*/ 3641 h 6481"/>
              <a:gd name="T32" fmla="*/ 2502 w 4193"/>
              <a:gd name="T33" fmla="*/ 1242 h 6481"/>
              <a:gd name="T34" fmla="*/ 3228 w 4193"/>
              <a:gd name="T35" fmla="*/ 1711 h 6481"/>
              <a:gd name="T36" fmla="*/ 2638 w 4193"/>
              <a:gd name="T37" fmla="*/ 1616 h 6481"/>
              <a:gd name="T38" fmla="*/ 1932 w 4193"/>
              <a:gd name="T39" fmla="*/ 1840 h 6481"/>
              <a:gd name="T40" fmla="*/ 1162 w 4193"/>
              <a:gd name="T41" fmla="*/ 1868 h 6481"/>
              <a:gd name="T42" fmla="*/ 1598 w 4193"/>
              <a:gd name="T43" fmla="*/ 750 h 6481"/>
              <a:gd name="T44" fmla="*/ 2400 w 4193"/>
              <a:gd name="T45" fmla="*/ 1924 h 6481"/>
              <a:gd name="T46" fmla="*/ 2912 w 4193"/>
              <a:gd name="T47" fmla="*/ 2050 h 6481"/>
              <a:gd name="T48" fmla="*/ 2370 w 4193"/>
              <a:gd name="T49" fmla="*/ 2075 h 6481"/>
              <a:gd name="T50" fmla="*/ 2420 w 4193"/>
              <a:gd name="T51" fmla="*/ 1940 h 6481"/>
              <a:gd name="T52" fmla="*/ 1823 w 4193"/>
              <a:gd name="T53" fmla="*/ 2075 h 6481"/>
              <a:gd name="T54" fmla="*/ 1281 w 4193"/>
              <a:gd name="T55" fmla="*/ 2050 h 6481"/>
              <a:gd name="T56" fmla="*/ 1793 w 4193"/>
              <a:gd name="T57" fmla="*/ 1924 h 6481"/>
              <a:gd name="T58" fmla="*/ 1772 w 4193"/>
              <a:gd name="T59" fmla="*/ 2054 h 6481"/>
              <a:gd name="T60" fmla="*/ 1032 w 4193"/>
              <a:gd name="T61" fmla="*/ 2594 h 6481"/>
              <a:gd name="T62" fmla="*/ 731 w 4193"/>
              <a:gd name="T63" fmla="*/ 2030 h 6481"/>
              <a:gd name="T64" fmla="*/ 857 w 4193"/>
              <a:gd name="T65" fmla="*/ 1895 h 6481"/>
              <a:gd name="T66" fmla="*/ 1124 w 4193"/>
              <a:gd name="T67" fmla="*/ 2079 h 6481"/>
              <a:gd name="T68" fmla="*/ 1988 w 4193"/>
              <a:gd name="T69" fmla="*/ 2050 h 6481"/>
              <a:gd name="T70" fmla="*/ 2212 w 4193"/>
              <a:gd name="T71" fmla="*/ 1994 h 6481"/>
              <a:gd name="T72" fmla="*/ 2638 w 4193"/>
              <a:gd name="T73" fmla="*/ 2483 h 6481"/>
              <a:gd name="T74" fmla="*/ 3276 w 4193"/>
              <a:gd name="T75" fmla="*/ 1867 h 6481"/>
              <a:gd name="T76" fmla="*/ 3362 w 4193"/>
              <a:gd name="T77" fmla="*/ 1899 h 6481"/>
              <a:gd name="T78" fmla="*/ 3443 w 4193"/>
              <a:gd name="T79" fmla="*/ 2314 h 6481"/>
              <a:gd name="T80" fmla="*/ 3158 w 4193"/>
              <a:gd name="T81" fmla="*/ 2594 h 6481"/>
              <a:gd name="T82" fmla="*/ 2096 w 4193"/>
              <a:gd name="T83" fmla="*/ 3540 h 6481"/>
              <a:gd name="T84" fmla="*/ 2096 w 4193"/>
              <a:gd name="T85" fmla="*/ 4212 h 6481"/>
              <a:gd name="T86" fmla="*/ 1489 w 4193"/>
              <a:gd name="T87" fmla="*/ 3508 h 6481"/>
              <a:gd name="T88" fmla="*/ 2704 w 4193"/>
              <a:gd name="T89" fmla="*/ 3508 h 6481"/>
              <a:gd name="T90" fmla="*/ 2096 w 4193"/>
              <a:gd name="T91" fmla="*/ 4212 h 6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93" h="6481">
                <a:moveTo>
                  <a:pt x="3896" y="3641"/>
                </a:moveTo>
                <a:lnTo>
                  <a:pt x="2920" y="3350"/>
                </a:lnTo>
                <a:lnTo>
                  <a:pt x="2920" y="3350"/>
                </a:lnTo>
                <a:lnTo>
                  <a:pt x="2880" y="3338"/>
                </a:lnTo>
                <a:cubicBezTo>
                  <a:pt x="3022" y="3178"/>
                  <a:pt x="3140" y="2989"/>
                  <a:pt x="3228" y="2801"/>
                </a:cubicBezTo>
                <a:cubicBezTo>
                  <a:pt x="3402" y="2767"/>
                  <a:pt x="3567" y="2605"/>
                  <a:pt x="3644" y="2384"/>
                </a:cubicBezTo>
                <a:cubicBezTo>
                  <a:pt x="3693" y="2245"/>
                  <a:pt x="3701" y="2100"/>
                  <a:pt x="3668" y="1976"/>
                </a:cubicBezTo>
                <a:cubicBezTo>
                  <a:pt x="3639" y="1866"/>
                  <a:pt x="3577" y="1782"/>
                  <a:pt x="3497" y="1731"/>
                </a:cubicBezTo>
                <a:cubicBezTo>
                  <a:pt x="3501" y="1702"/>
                  <a:pt x="3491" y="1658"/>
                  <a:pt x="3440" y="1653"/>
                </a:cubicBezTo>
                <a:cubicBezTo>
                  <a:pt x="3436" y="1621"/>
                  <a:pt x="3431" y="1589"/>
                  <a:pt x="3425" y="1558"/>
                </a:cubicBezTo>
                <a:lnTo>
                  <a:pt x="3456" y="1331"/>
                </a:lnTo>
                <a:cubicBezTo>
                  <a:pt x="3540" y="705"/>
                  <a:pt x="3104" y="127"/>
                  <a:pt x="2478" y="36"/>
                </a:cubicBezTo>
                <a:cubicBezTo>
                  <a:pt x="2231" y="0"/>
                  <a:pt x="1983" y="87"/>
                  <a:pt x="1812" y="269"/>
                </a:cubicBezTo>
                <a:lnTo>
                  <a:pt x="1801" y="281"/>
                </a:lnTo>
                <a:cubicBezTo>
                  <a:pt x="1567" y="174"/>
                  <a:pt x="1294" y="199"/>
                  <a:pt x="1084" y="347"/>
                </a:cubicBezTo>
                <a:cubicBezTo>
                  <a:pt x="848" y="514"/>
                  <a:pt x="713" y="790"/>
                  <a:pt x="728" y="1079"/>
                </a:cubicBezTo>
                <a:lnTo>
                  <a:pt x="753" y="1653"/>
                </a:lnTo>
                <a:cubicBezTo>
                  <a:pt x="723" y="1653"/>
                  <a:pt x="688" y="1686"/>
                  <a:pt x="696" y="1731"/>
                </a:cubicBezTo>
                <a:cubicBezTo>
                  <a:pt x="615" y="1782"/>
                  <a:pt x="554" y="1866"/>
                  <a:pt x="525" y="1976"/>
                </a:cubicBezTo>
                <a:cubicBezTo>
                  <a:pt x="492" y="2100"/>
                  <a:pt x="500" y="2245"/>
                  <a:pt x="549" y="2384"/>
                </a:cubicBezTo>
                <a:cubicBezTo>
                  <a:pt x="625" y="2603"/>
                  <a:pt x="787" y="2764"/>
                  <a:pt x="964" y="2800"/>
                </a:cubicBezTo>
                <a:cubicBezTo>
                  <a:pt x="1052" y="2989"/>
                  <a:pt x="1171" y="3178"/>
                  <a:pt x="1312" y="3338"/>
                </a:cubicBezTo>
                <a:lnTo>
                  <a:pt x="1272" y="3350"/>
                </a:lnTo>
                <a:lnTo>
                  <a:pt x="1162" y="3383"/>
                </a:lnTo>
                <a:lnTo>
                  <a:pt x="297" y="3641"/>
                </a:lnTo>
                <a:cubicBezTo>
                  <a:pt x="121" y="3693"/>
                  <a:pt x="0" y="3855"/>
                  <a:pt x="0" y="4039"/>
                </a:cubicBezTo>
                <a:lnTo>
                  <a:pt x="0" y="4385"/>
                </a:lnTo>
                <a:cubicBezTo>
                  <a:pt x="0" y="5542"/>
                  <a:pt x="939" y="6481"/>
                  <a:pt x="2096" y="6481"/>
                </a:cubicBezTo>
                <a:lnTo>
                  <a:pt x="2096" y="6481"/>
                </a:lnTo>
                <a:cubicBezTo>
                  <a:pt x="3254" y="6481"/>
                  <a:pt x="4193" y="5542"/>
                  <a:pt x="4193" y="4385"/>
                </a:cubicBezTo>
                <a:lnTo>
                  <a:pt x="4193" y="4039"/>
                </a:lnTo>
                <a:cubicBezTo>
                  <a:pt x="4193" y="3855"/>
                  <a:pt x="4072" y="3693"/>
                  <a:pt x="3896" y="3641"/>
                </a:cubicBezTo>
                <a:close/>
                <a:moveTo>
                  <a:pt x="1598" y="750"/>
                </a:moveTo>
                <a:cubicBezTo>
                  <a:pt x="1554" y="1322"/>
                  <a:pt x="2502" y="1242"/>
                  <a:pt x="2502" y="1242"/>
                </a:cubicBezTo>
                <a:cubicBezTo>
                  <a:pt x="2793" y="1215"/>
                  <a:pt x="2993" y="1260"/>
                  <a:pt x="3130" y="1327"/>
                </a:cubicBezTo>
                <a:cubicBezTo>
                  <a:pt x="3182" y="1445"/>
                  <a:pt x="3213" y="1575"/>
                  <a:pt x="3228" y="1711"/>
                </a:cubicBezTo>
                <a:cubicBezTo>
                  <a:pt x="3147" y="1755"/>
                  <a:pt x="3081" y="1813"/>
                  <a:pt x="3031" y="1868"/>
                </a:cubicBezTo>
                <a:cubicBezTo>
                  <a:pt x="2962" y="1720"/>
                  <a:pt x="2813" y="1616"/>
                  <a:pt x="2638" y="1616"/>
                </a:cubicBezTo>
                <a:cubicBezTo>
                  <a:pt x="2476" y="1616"/>
                  <a:pt x="2335" y="1707"/>
                  <a:pt x="2261" y="1840"/>
                </a:cubicBezTo>
                <a:cubicBezTo>
                  <a:pt x="2156" y="1802"/>
                  <a:pt x="2037" y="1802"/>
                  <a:pt x="1932" y="1840"/>
                </a:cubicBezTo>
                <a:cubicBezTo>
                  <a:pt x="1858" y="1707"/>
                  <a:pt x="1717" y="1616"/>
                  <a:pt x="1554" y="1616"/>
                </a:cubicBezTo>
                <a:cubicBezTo>
                  <a:pt x="1380" y="1616"/>
                  <a:pt x="1230" y="1720"/>
                  <a:pt x="1162" y="1868"/>
                </a:cubicBezTo>
                <a:cubicBezTo>
                  <a:pt x="1112" y="1813"/>
                  <a:pt x="1046" y="1755"/>
                  <a:pt x="965" y="1711"/>
                </a:cubicBezTo>
                <a:cubicBezTo>
                  <a:pt x="1012" y="1284"/>
                  <a:pt x="1257" y="929"/>
                  <a:pt x="1598" y="750"/>
                </a:cubicBezTo>
                <a:close/>
                <a:moveTo>
                  <a:pt x="2420" y="1940"/>
                </a:moveTo>
                <a:cubicBezTo>
                  <a:pt x="2414" y="1934"/>
                  <a:pt x="2406" y="1930"/>
                  <a:pt x="2400" y="1924"/>
                </a:cubicBezTo>
                <a:cubicBezTo>
                  <a:pt x="2446" y="1837"/>
                  <a:pt x="2534" y="1776"/>
                  <a:pt x="2638" y="1776"/>
                </a:cubicBezTo>
                <a:cubicBezTo>
                  <a:pt x="2789" y="1776"/>
                  <a:pt x="2912" y="1899"/>
                  <a:pt x="2912" y="2050"/>
                </a:cubicBezTo>
                <a:cubicBezTo>
                  <a:pt x="2912" y="2200"/>
                  <a:pt x="2789" y="2323"/>
                  <a:pt x="2638" y="2323"/>
                </a:cubicBezTo>
                <a:cubicBezTo>
                  <a:pt x="2496" y="2323"/>
                  <a:pt x="2383" y="2213"/>
                  <a:pt x="2370" y="2075"/>
                </a:cubicBezTo>
                <a:cubicBezTo>
                  <a:pt x="2388" y="2073"/>
                  <a:pt x="2406" y="2068"/>
                  <a:pt x="2420" y="2054"/>
                </a:cubicBezTo>
                <a:cubicBezTo>
                  <a:pt x="2452" y="2022"/>
                  <a:pt x="2452" y="1972"/>
                  <a:pt x="2420" y="1940"/>
                </a:cubicBezTo>
                <a:close/>
                <a:moveTo>
                  <a:pt x="1772" y="2054"/>
                </a:moveTo>
                <a:cubicBezTo>
                  <a:pt x="1786" y="2067"/>
                  <a:pt x="1805" y="2073"/>
                  <a:pt x="1823" y="2075"/>
                </a:cubicBezTo>
                <a:cubicBezTo>
                  <a:pt x="1810" y="2213"/>
                  <a:pt x="1696" y="2323"/>
                  <a:pt x="1554" y="2323"/>
                </a:cubicBezTo>
                <a:cubicBezTo>
                  <a:pt x="1403" y="2323"/>
                  <a:pt x="1281" y="2200"/>
                  <a:pt x="1281" y="2050"/>
                </a:cubicBezTo>
                <a:cubicBezTo>
                  <a:pt x="1281" y="1899"/>
                  <a:pt x="1403" y="1776"/>
                  <a:pt x="1554" y="1776"/>
                </a:cubicBezTo>
                <a:cubicBezTo>
                  <a:pt x="1659" y="1776"/>
                  <a:pt x="1747" y="1837"/>
                  <a:pt x="1793" y="1924"/>
                </a:cubicBezTo>
                <a:cubicBezTo>
                  <a:pt x="1786" y="1930"/>
                  <a:pt x="1779" y="1934"/>
                  <a:pt x="1772" y="1940"/>
                </a:cubicBezTo>
                <a:cubicBezTo>
                  <a:pt x="1741" y="1972"/>
                  <a:pt x="1741" y="2022"/>
                  <a:pt x="1772" y="2054"/>
                </a:cubicBezTo>
                <a:close/>
                <a:moveTo>
                  <a:pt x="1135" y="2658"/>
                </a:moveTo>
                <a:cubicBezTo>
                  <a:pt x="1118" y="2619"/>
                  <a:pt x="1075" y="2594"/>
                  <a:pt x="1032" y="2594"/>
                </a:cubicBezTo>
                <a:cubicBezTo>
                  <a:pt x="943" y="2594"/>
                  <a:pt x="814" y="2496"/>
                  <a:pt x="750" y="2314"/>
                </a:cubicBezTo>
                <a:cubicBezTo>
                  <a:pt x="716" y="2216"/>
                  <a:pt x="709" y="2113"/>
                  <a:pt x="731" y="2030"/>
                </a:cubicBezTo>
                <a:cubicBezTo>
                  <a:pt x="742" y="1991"/>
                  <a:pt x="768" y="1921"/>
                  <a:pt x="831" y="1899"/>
                </a:cubicBezTo>
                <a:cubicBezTo>
                  <a:pt x="836" y="1897"/>
                  <a:pt x="847" y="1896"/>
                  <a:pt x="857" y="1895"/>
                </a:cubicBezTo>
                <a:cubicBezTo>
                  <a:pt x="880" y="1892"/>
                  <a:pt x="900" y="1882"/>
                  <a:pt x="917" y="1867"/>
                </a:cubicBezTo>
                <a:cubicBezTo>
                  <a:pt x="1028" y="1937"/>
                  <a:pt x="1103" y="2046"/>
                  <a:pt x="1124" y="2079"/>
                </a:cubicBezTo>
                <a:cubicBezTo>
                  <a:pt x="1139" y="2304"/>
                  <a:pt x="1325" y="2483"/>
                  <a:pt x="1554" y="2483"/>
                </a:cubicBezTo>
                <a:cubicBezTo>
                  <a:pt x="1794" y="2483"/>
                  <a:pt x="1988" y="2289"/>
                  <a:pt x="1988" y="2050"/>
                </a:cubicBezTo>
                <a:cubicBezTo>
                  <a:pt x="1988" y="2033"/>
                  <a:pt x="1986" y="2012"/>
                  <a:pt x="1983" y="1993"/>
                </a:cubicBezTo>
                <a:cubicBezTo>
                  <a:pt x="2056" y="1964"/>
                  <a:pt x="2139" y="1964"/>
                  <a:pt x="2212" y="1994"/>
                </a:cubicBezTo>
                <a:cubicBezTo>
                  <a:pt x="2208" y="2011"/>
                  <a:pt x="2205" y="2035"/>
                  <a:pt x="2205" y="2050"/>
                </a:cubicBezTo>
                <a:cubicBezTo>
                  <a:pt x="2205" y="2289"/>
                  <a:pt x="2399" y="2483"/>
                  <a:pt x="2638" y="2483"/>
                </a:cubicBezTo>
                <a:cubicBezTo>
                  <a:pt x="2868" y="2483"/>
                  <a:pt x="3054" y="2304"/>
                  <a:pt x="3069" y="2079"/>
                </a:cubicBezTo>
                <a:cubicBezTo>
                  <a:pt x="3090" y="2046"/>
                  <a:pt x="3165" y="1937"/>
                  <a:pt x="3276" y="1867"/>
                </a:cubicBezTo>
                <a:cubicBezTo>
                  <a:pt x="3292" y="1882"/>
                  <a:pt x="3313" y="1893"/>
                  <a:pt x="3336" y="1895"/>
                </a:cubicBezTo>
                <a:cubicBezTo>
                  <a:pt x="3342" y="1895"/>
                  <a:pt x="3356" y="1897"/>
                  <a:pt x="3362" y="1899"/>
                </a:cubicBezTo>
                <a:cubicBezTo>
                  <a:pt x="3424" y="1921"/>
                  <a:pt x="3451" y="1991"/>
                  <a:pt x="3462" y="2030"/>
                </a:cubicBezTo>
                <a:cubicBezTo>
                  <a:pt x="3484" y="2113"/>
                  <a:pt x="3477" y="2216"/>
                  <a:pt x="3443" y="2314"/>
                </a:cubicBezTo>
                <a:cubicBezTo>
                  <a:pt x="3379" y="2496"/>
                  <a:pt x="3250" y="2594"/>
                  <a:pt x="3158" y="2594"/>
                </a:cubicBezTo>
                <a:lnTo>
                  <a:pt x="3158" y="2594"/>
                </a:lnTo>
                <a:cubicBezTo>
                  <a:pt x="3112" y="2597"/>
                  <a:pt x="3076" y="2619"/>
                  <a:pt x="3058" y="2658"/>
                </a:cubicBezTo>
                <a:cubicBezTo>
                  <a:pt x="2872" y="3085"/>
                  <a:pt x="2522" y="3540"/>
                  <a:pt x="2096" y="3540"/>
                </a:cubicBezTo>
                <a:cubicBezTo>
                  <a:pt x="1671" y="3540"/>
                  <a:pt x="1320" y="3085"/>
                  <a:pt x="1135" y="2658"/>
                </a:cubicBezTo>
                <a:close/>
                <a:moveTo>
                  <a:pt x="2096" y="4212"/>
                </a:moveTo>
                <a:cubicBezTo>
                  <a:pt x="1702" y="4212"/>
                  <a:pt x="1374" y="3936"/>
                  <a:pt x="1291" y="3567"/>
                </a:cubicBezTo>
                <a:lnTo>
                  <a:pt x="1489" y="3508"/>
                </a:lnTo>
                <a:cubicBezTo>
                  <a:pt x="1667" y="3655"/>
                  <a:pt x="1870" y="3754"/>
                  <a:pt x="2096" y="3754"/>
                </a:cubicBezTo>
                <a:cubicBezTo>
                  <a:pt x="2322" y="3754"/>
                  <a:pt x="2526" y="3655"/>
                  <a:pt x="2704" y="3508"/>
                </a:cubicBezTo>
                <a:lnTo>
                  <a:pt x="2902" y="3567"/>
                </a:lnTo>
                <a:cubicBezTo>
                  <a:pt x="2819" y="3936"/>
                  <a:pt x="2490" y="4212"/>
                  <a:pt x="2096" y="4212"/>
                </a:cubicBezTo>
                <a:close/>
              </a:path>
            </a:pathLst>
          </a:custGeom>
          <a:solidFill>
            <a:srgbClr val="595959"/>
          </a:solidFill>
          <a:ln>
            <a:noFill/>
          </a:ln>
        </p:spPr>
      </p:sp>
      <p:sp>
        <p:nvSpPr>
          <p:cNvPr id="30" name="delivery_114535">
            <a:extLst>
              <a:ext uri="{FF2B5EF4-FFF2-40B4-BE49-F238E27FC236}">
                <a16:creationId xmlns:a16="http://schemas.microsoft.com/office/drawing/2014/main" xmlns="" id="{7B0B355C-3562-45B2-81D3-091C5C3FE8E3}"/>
              </a:ext>
            </a:extLst>
          </p:cNvPr>
          <p:cNvSpPr>
            <a:spLocks noChangeAspect="1"/>
          </p:cNvSpPr>
          <p:nvPr/>
        </p:nvSpPr>
        <p:spPr bwMode="auto">
          <a:xfrm>
            <a:off x="5822668" y="3704140"/>
            <a:ext cx="609685" cy="561311"/>
          </a:xfrm>
          <a:custGeom>
            <a:avLst/>
            <a:gdLst>
              <a:gd name="connsiteX0" fmla="*/ 171287 w 602903"/>
              <a:gd name="connsiteY0" fmla="*/ 447704 h 555068"/>
              <a:gd name="connsiteX1" fmla="*/ 170224 w 602903"/>
              <a:gd name="connsiteY1" fmla="*/ 447856 h 555068"/>
              <a:gd name="connsiteX2" fmla="*/ 167188 w 602903"/>
              <a:gd name="connsiteY2" fmla="*/ 452404 h 555068"/>
              <a:gd name="connsiteX3" fmla="*/ 141071 w 602903"/>
              <a:gd name="connsiteY3" fmla="*/ 495762 h 555068"/>
              <a:gd name="connsiteX4" fmla="*/ 171287 w 602903"/>
              <a:gd name="connsiteY4" fmla="*/ 495762 h 555068"/>
              <a:gd name="connsiteX5" fmla="*/ 171287 w 602903"/>
              <a:gd name="connsiteY5" fmla="*/ 402223 h 555068"/>
              <a:gd name="connsiteX6" fmla="*/ 171287 w 602903"/>
              <a:gd name="connsiteY6" fmla="*/ 402829 h 555068"/>
              <a:gd name="connsiteX7" fmla="*/ 205755 w 602903"/>
              <a:gd name="connsiteY7" fmla="*/ 402829 h 555068"/>
              <a:gd name="connsiteX8" fmla="*/ 205755 w 602903"/>
              <a:gd name="connsiteY8" fmla="*/ 495762 h 555068"/>
              <a:gd name="connsiteX9" fmla="*/ 221850 w 602903"/>
              <a:gd name="connsiteY9" fmla="*/ 495762 h 555068"/>
              <a:gd name="connsiteX10" fmla="*/ 221850 w 602903"/>
              <a:gd name="connsiteY10" fmla="*/ 522141 h 555068"/>
              <a:gd name="connsiteX11" fmla="*/ 205755 w 602903"/>
              <a:gd name="connsiteY11" fmla="*/ 522141 h 555068"/>
              <a:gd name="connsiteX12" fmla="*/ 205755 w 602903"/>
              <a:gd name="connsiteY12" fmla="*/ 554433 h 555068"/>
              <a:gd name="connsiteX13" fmla="*/ 171287 w 602903"/>
              <a:gd name="connsiteY13" fmla="*/ 554433 h 555068"/>
              <a:gd name="connsiteX14" fmla="*/ 171287 w 602903"/>
              <a:gd name="connsiteY14" fmla="*/ 522141 h 555068"/>
              <a:gd name="connsiteX15" fmla="*/ 111462 w 602903"/>
              <a:gd name="connsiteY15" fmla="*/ 522141 h 555068"/>
              <a:gd name="connsiteX16" fmla="*/ 109792 w 602903"/>
              <a:gd name="connsiteY16" fmla="*/ 500462 h 555068"/>
              <a:gd name="connsiteX17" fmla="*/ 236104 w 602903"/>
              <a:gd name="connsiteY17" fmla="*/ 400882 h 555068"/>
              <a:gd name="connsiteX18" fmla="*/ 272540 w 602903"/>
              <a:gd name="connsiteY18" fmla="*/ 400882 h 555068"/>
              <a:gd name="connsiteX19" fmla="*/ 272540 w 602903"/>
              <a:gd name="connsiteY19" fmla="*/ 454996 h 555068"/>
              <a:gd name="connsiteX20" fmla="*/ 284533 w 602903"/>
              <a:gd name="connsiteY20" fmla="*/ 443173 h 555068"/>
              <a:gd name="connsiteX21" fmla="*/ 300322 w 602903"/>
              <a:gd name="connsiteY21" fmla="*/ 438928 h 555068"/>
              <a:gd name="connsiteX22" fmla="*/ 327801 w 602903"/>
              <a:gd name="connsiteY22" fmla="*/ 451055 h 555068"/>
              <a:gd name="connsiteX23" fmla="*/ 336758 w 602903"/>
              <a:gd name="connsiteY23" fmla="*/ 475611 h 555068"/>
              <a:gd name="connsiteX24" fmla="*/ 337213 w 602903"/>
              <a:gd name="connsiteY24" fmla="*/ 488950 h 555068"/>
              <a:gd name="connsiteX25" fmla="*/ 337213 w 602903"/>
              <a:gd name="connsiteY25" fmla="*/ 554432 h 555068"/>
              <a:gd name="connsiteX26" fmla="*/ 315200 w 602903"/>
              <a:gd name="connsiteY26" fmla="*/ 554432 h 555068"/>
              <a:gd name="connsiteX27" fmla="*/ 302903 w 602903"/>
              <a:gd name="connsiteY27" fmla="*/ 554432 h 555068"/>
              <a:gd name="connsiteX28" fmla="*/ 302903 w 602903"/>
              <a:gd name="connsiteY28" fmla="*/ 488798 h 555068"/>
              <a:gd name="connsiteX29" fmla="*/ 298956 w 602903"/>
              <a:gd name="connsiteY29" fmla="*/ 470912 h 555068"/>
              <a:gd name="connsiteX30" fmla="*/ 287114 w 602903"/>
              <a:gd name="connsiteY30" fmla="*/ 466061 h 555068"/>
              <a:gd name="connsiteX31" fmla="*/ 278309 w 602903"/>
              <a:gd name="connsiteY31" fmla="*/ 467577 h 555068"/>
              <a:gd name="connsiteX32" fmla="*/ 272540 w 602903"/>
              <a:gd name="connsiteY32" fmla="*/ 471821 h 555068"/>
              <a:gd name="connsiteX33" fmla="*/ 272540 w 602903"/>
              <a:gd name="connsiteY33" fmla="*/ 554432 h 555068"/>
              <a:gd name="connsiteX34" fmla="*/ 236104 w 602903"/>
              <a:gd name="connsiteY34" fmla="*/ 554432 h 555068"/>
              <a:gd name="connsiteX35" fmla="*/ 51764 w 602903"/>
              <a:gd name="connsiteY35" fmla="*/ 399683 h 555068"/>
              <a:gd name="connsiteX36" fmla="*/ 90918 w 602903"/>
              <a:gd name="connsiteY36" fmla="*/ 412112 h 555068"/>
              <a:gd name="connsiteX37" fmla="*/ 105032 w 602903"/>
              <a:gd name="connsiteY37" fmla="*/ 445759 h 555068"/>
              <a:gd name="connsiteX38" fmla="*/ 97444 w 602903"/>
              <a:gd name="connsiteY38" fmla="*/ 471223 h 555068"/>
              <a:gd name="connsiteX39" fmla="*/ 69975 w 602903"/>
              <a:gd name="connsiteY39" fmla="*/ 503961 h 555068"/>
              <a:gd name="connsiteX40" fmla="*/ 49336 w 602903"/>
              <a:gd name="connsiteY40" fmla="*/ 525787 h 555068"/>
              <a:gd name="connsiteX41" fmla="*/ 49639 w 602903"/>
              <a:gd name="connsiteY41" fmla="*/ 526090 h 555068"/>
              <a:gd name="connsiteX42" fmla="*/ 108522 w 602903"/>
              <a:gd name="connsiteY42" fmla="*/ 526090 h 555068"/>
              <a:gd name="connsiteX43" fmla="*/ 108522 w 602903"/>
              <a:gd name="connsiteY43" fmla="*/ 554433 h 555068"/>
              <a:gd name="connsiteX44" fmla="*/ 3200 w 602903"/>
              <a:gd name="connsiteY44" fmla="*/ 554433 h 555068"/>
              <a:gd name="connsiteX45" fmla="*/ 3200 w 602903"/>
              <a:gd name="connsiteY45" fmla="*/ 530940 h 555068"/>
              <a:gd name="connsiteX46" fmla="*/ 51764 w 602903"/>
              <a:gd name="connsiteY46" fmla="*/ 479559 h 555068"/>
              <a:gd name="connsiteX47" fmla="*/ 65119 w 602903"/>
              <a:gd name="connsiteY47" fmla="*/ 460613 h 555068"/>
              <a:gd name="connsiteX48" fmla="*/ 69520 w 602903"/>
              <a:gd name="connsiteY48" fmla="*/ 446214 h 555068"/>
              <a:gd name="connsiteX49" fmla="*/ 65119 w 602903"/>
              <a:gd name="connsiteY49" fmla="*/ 432118 h 555068"/>
              <a:gd name="connsiteX50" fmla="*/ 51764 w 602903"/>
              <a:gd name="connsiteY50" fmla="*/ 426965 h 555068"/>
              <a:gd name="connsiteX51" fmla="*/ 39319 w 602903"/>
              <a:gd name="connsiteY51" fmla="*/ 433937 h 555068"/>
              <a:gd name="connsiteX52" fmla="*/ 34767 w 602903"/>
              <a:gd name="connsiteY52" fmla="*/ 451367 h 555068"/>
              <a:gd name="connsiteX53" fmla="*/ 317 w 602903"/>
              <a:gd name="connsiteY53" fmla="*/ 451367 h 555068"/>
              <a:gd name="connsiteX54" fmla="*/ 14 w 602903"/>
              <a:gd name="connsiteY54" fmla="*/ 450458 h 555068"/>
              <a:gd name="connsiteX55" fmla="*/ 13824 w 602903"/>
              <a:gd name="connsiteY55" fmla="*/ 414385 h 555068"/>
              <a:gd name="connsiteX56" fmla="*/ 51764 w 602903"/>
              <a:gd name="connsiteY56" fmla="*/ 399683 h 555068"/>
              <a:gd name="connsiteX57" fmla="*/ 286629 w 602903"/>
              <a:gd name="connsiteY57" fmla="*/ 131887 h 555068"/>
              <a:gd name="connsiteX58" fmla="*/ 318984 w 602903"/>
              <a:gd name="connsiteY58" fmla="*/ 131887 h 555068"/>
              <a:gd name="connsiteX59" fmla="*/ 318984 w 602903"/>
              <a:gd name="connsiteY59" fmla="*/ 283539 h 555068"/>
              <a:gd name="connsiteX60" fmla="*/ 404050 w 602903"/>
              <a:gd name="connsiteY60" fmla="*/ 283539 h 555068"/>
              <a:gd name="connsiteX61" fmla="*/ 404050 w 602903"/>
              <a:gd name="connsiteY61" fmla="*/ 315992 h 555068"/>
              <a:gd name="connsiteX62" fmla="*/ 286629 w 602903"/>
              <a:gd name="connsiteY62" fmla="*/ 315992 h 555068"/>
              <a:gd name="connsiteX63" fmla="*/ 322786 w 602903"/>
              <a:gd name="connsiteY63" fmla="*/ 0 h 555068"/>
              <a:gd name="connsiteX64" fmla="*/ 602903 w 602903"/>
              <a:gd name="connsiteY64" fmla="*/ 279429 h 555068"/>
              <a:gd name="connsiteX65" fmla="*/ 369699 w 602903"/>
              <a:gd name="connsiteY65" fmla="*/ 555068 h 555068"/>
              <a:gd name="connsiteX66" fmla="*/ 369699 w 602903"/>
              <a:gd name="connsiteY66" fmla="*/ 489115 h 555068"/>
              <a:gd name="connsiteX67" fmla="*/ 538074 w 602903"/>
              <a:gd name="connsiteY67" fmla="*/ 279429 h 555068"/>
              <a:gd name="connsiteX68" fmla="*/ 322937 w 602903"/>
              <a:gd name="connsiteY68" fmla="*/ 64589 h 555068"/>
              <a:gd name="connsiteX69" fmla="*/ 112659 w 602903"/>
              <a:gd name="connsiteY69" fmla="*/ 233035 h 555068"/>
              <a:gd name="connsiteX70" fmla="*/ 159118 w 602903"/>
              <a:gd name="connsiteY70" fmla="*/ 233035 h 555068"/>
              <a:gd name="connsiteX71" fmla="*/ 79410 w 602903"/>
              <a:gd name="connsiteY71" fmla="*/ 366457 h 555068"/>
              <a:gd name="connsiteX72" fmla="*/ 1827 w 602903"/>
              <a:gd name="connsiteY72" fmla="*/ 233035 h 555068"/>
              <a:gd name="connsiteX73" fmla="*/ 46767 w 602903"/>
              <a:gd name="connsiteY73" fmla="*/ 233035 h 555068"/>
              <a:gd name="connsiteX74" fmla="*/ 322786 w 602903"/>
              <a:gd name="connsiteY74" fmla="*/ 0 h 555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2903" h="555068">
                <a:moveTo>
                  <a:pt x="171287" y="447704"/>
                </a:moveTo>
                <a:lnTo>
                  <a:pt x="170224" y="447856"/>
                </a:lnTo>
                <a:lnTo>
                  <a:pt x="167188" y="452404"/>
                </a:lnTo>
                <a:lnTo>
                  <a:pt x="141071" y="495762"/>
                </a:lnTo>
                <a:lnTo>
                  <a:pt x="171287" y="495762"/>
                </a:lnTo>
                <a:close/>
                <a:moveTo>
                  <a:pt x="171287" y="402223"/>
                </a:moveTo>
                <a:lnTo>
                  <a:pt x="171287" y="402829"/>
                </a:lnTo>
                <a:lnTo>
                  <a:pt x="205755" y="402829"/>
                </a:lnTo>
                <a:lnTo>
                  <a:pt x="205755" y="495762"/>
                </a:lnTo>
                <a:lnTo>
                  <a:pt x="221850" y="495762"/>
                </a:lnTo>
                <a:lnTo>
                  <a:pt x="221850" y="522141"/>
                </a:lnTo>
                <a:lnTo>
                  <a:pt x="205755" y="522141"/>
                </a:lnTo>
                <a:lnTo>
                  <a:pt x="205755" y="554433"/>
                </a:lnTo>
                <a:lnTo>
                  <a:pt x="171287" y="554433"/>
                </a:lnTo>
                <a:lnTo>
                  <a:pt x="171287" y="522141"/>
                </a:lnTo>
                <a:lnTo>
                  <a:pt x="111462" y="522141"/>
                </a:lnTo>
                <a:lnTo>
                  <a:pt x="109792" y="500462"/>
                </a:lnTo>
                <a:close/>
                <a:moveTo>
                  <a:pt x="236104" y="400882"/>
                </a:moveTo>
                <a:lnTo>
                  <a:pt x="272540" y="400882"/>
                </a:lnTo>
                <a:lnTo>
                  <a:pt x="272540" y="454996"/>
                </a:lnTo>
                <a:cubicBezTo>
                  <a:pt x="274513" y="449842"/>
                  <a:pt x="279675" y="445901"/>
                  <a:pt x="284533" y="443173"/>
                </a:cubicBezTo>
                <a:cubicBezTo>
                  <a:pt x="289391" y="440293"/>
                  <a:pt x="294401" y="438928"/>
                  <a:pt x="300322" y="438928"/>
                </a:cubicBezTo>
                <a:cubicBezTo>
                  <a:pt x="312012" y="438928"/>
                  <a:pt x="321121" y="443021"/>
                  <a:pt x="327801" y="451055"/>
                </a:cubicBezTo>
                <a:cubicBezTo>
                  <a:pt x="332659" y="456966"/>
                  <a:pt x="335391" y="465152"/>
                  <a:pt x="336758" y="475611"/>
                </a:cubicBezTo>
                <a:cubicBezTo>
                  <a:pt x="337365" y="479703"/>
                  <a:pt x="337213" y="484099"/>
                  <a:pt x="337213" y="488950"/>
                </a:cubicBezTo>
                <a:lnTo>
                  <a:pt x="337213" y="554432"/>
                </a:lnTo>
                <a:lnTo>
                  <a:pt x="315200" y="554432"/>
                </a:lnTo>
                <a:lnTo>
                  <a:pt x="302903" y="554432"/>
                </a:lnTo>
                <a:lnTo>
                  <a:pt x="302903" y="488798"/>
                </a:lnTo>
                <a:cubicBezTo>
                  <a:pt x="302903" y="480158"/>
                  <a:pt x="301537" y="474246"/>
                  <a:pt x="298956" y="470912"/>
                </a:cubicBezTo>
                <a:cubicBezTo>
                  <a:pt x="296375" y="467729"/>
                  <a:pt x="292428" y="466061"/>
                  <a:pt x="287114" y="466061"/>
                </a:cubicBezTo>
                <a:cubicBezTo>
                  <a:pt x="283622" y="466061"/>
                  <a:pt x="280890" y="466516"/>
                  <a:pt x="278309" y="467577"/>
                </a:cubicBezTo>
                <a:cubicBezTo>
                  <a:pt x="275880" y="468486"/>
                  <a:pt x="272540" y="470002"/>
                  <a:pt x="272540" y="471821"/>
                </a:cubicBezTo>
                <a:lnTo>
                  <a:pt x="272540" y="554432"/>
                </a:lnTo>
                <a:lnTo>
                  <a:pt x="236104" y="554432"/>
                </a:lnTo>
                <a:close/>
                <a:moveTo>
                  <a:pt x="51764" y="399683"/>
                </a:moveTo>
                <a:cubicBezTo>
                  <a:pt x="68457" y="399683"/>
                  <a:pt x="81509" y="403775"/>
                  <a:pt x="90918" y="412112"/>
                </a:cubicBezTo>
                <a:cubicBezTo>
                  <a:pt x="100327" y="420296"/>
                  <a:pt x="105032" y="431512"/>
                  <a:pt x="105032" y="445759"/>
                </a:cubicBezTo>
                <a:cubicBezTo>
                  <a:pt x="105032" y="455308"/>
                  <a:pt x="102452" y="463796"/>
                  <a:pt x="97444" y="471223"/>
                </a:cubicBezTo>
                <a:cubicBezTo>
                  <a:pt x="92435" y="478498"/>
                  <a:pt x="83330" y="489411"/>
                  <a:pt x="69975" y="503961"/>
                </a:cubicBezTo>
                <a:lnTo>
                  <a:pt x="49336" y="525787"/>
                </a:lnTo>
                <a:lnTo>
                  <a:pt x="49639" y="526090"/>
                </a:lnTo>
                <a:lnTo>
                  <a:pt x="108522" y="526090"/>
                </a:lnTo>
                <a:lnTo>
                  <a:pt x="108522" y="554433"/>
                </a:lnTo>
                <a:lnTo>
                  <a:pt x="3200" y="554433"/>
                </a:lnTo>
                <a:lnTo>
                  <a:pt x="3200" y="530940"/>
                </a:lnTo>
                <a:lnTo>
                  <a:pt x="51764" y="479559"/>
                </a:lnTo>
                <a:cubicBezTo>
                  <a:pt x="57986" y="472587"/>
                  <a:pt x="62235" y="466221"/>
                  <a:pt x="65119" y="460613"/>
                </a:cubicBezTo>
                <a:cubicBezTo>
                  <a:pt x="68002" y="455005"/>
                  <a:pt x="69520" y="450306"/>
                  <a:pt x="69520" y="446214"/>
                </a:cubicBezTo>
                <a:cubicBezTo>
                  <a:pt x="69520" y="440303"/>
                  <a:pt x="68002" y="435604"/>
                  <a:pt x="65119" y="432118"/>
                </a:cubicBezTo>
                <a:cubicBezTo>
                  <a:pt x="62083" y="428632"/>
                  <a:pt x="57682" y="426965"/>
                  <a:pt x="51764" y="426965"/>
                </a:cubicBezTo>
                <a:cubicBezTo>
                  <a:pt x="46452" y="426965"/>
                  <a:pt x="42355" y="429390"/>
                  <a:pt x="39319" y="433937"/>
                </a:cubicBezTo>
                <a:cubicBezTo>
                  <a:pt x="36284" y="438333"/>
                  <a:pt x="34767" y="443334"/>
                  <a:pt x="34767" y="451367"/>
                </a:cubicBezTo>
                <a:lnTo>
                  <a:pt x="317" y="451367"/>
                </a:lnTo>
                <a:lnTo>
                  <a:pt x="14" y="450458"/>
                </a:lnTo>
                <a:cubicBezTo>
                  <a:pt x="-290" y="436362"/>
                  <a:pt x="4263" y="424237"/>
                  <a:pt x="13824" y="414385"/>
                </a:cubicBezTo>
                <a:cubicBezTo>
                  <a:pt x="23385" y="404685"/>
                  <a:pt x="35981" y="399683"/>
                  <a:pt x="51764" y="399683"/>
                </a:cubicBezTo>
                <a:close/>
                <a:moveTo>
                  <a:pt x="286629" y="131887"/>
                </a:moveTo>
                <a:lnTo>
                  <a:pt x="318984" y="131887"/>
                </a:lnTo>
                <a:lnTo>
                  <a:pt x="318984" y="283539"/>
                </a:lnTo>
                <a:lnTo>
                  <a:pt x="404050" y="283539"/>
                </a:lnTo>
                <a:lnTo>
                  <a:pt x="404050" y="315992"/>
                </a:lnTo>
                <a:lnTo>
                  <a:pt x="286629" y="315992"/>
                </a:lnTo>
                <a:close/>
                <a:moveTo>
                  <a:pt x="322786" y="0"/>
                </a:moveTo>
                <a:cubicBezTo>
                  <a:pt x="477192" y="0"/>
                  <a:pt x="602903" y="125387"/>
                  <a:pt x="602903" y="279429"/>
                </a:cubicBezTo>
                <a:cubicBezTo>
                  <a:pt x="602903" y="417703"/>
                  <a:pt x="501180" y="532780"/>
                  <a:pt x="369699" y="555068"/>
                </a:cubicBezTo>
                <a:lnTo>
                  <a:pt x="369699" y="489115"/>
                </a:lnTo>
                <a:cubicBezTo>
                  <a:pt x="464742" y="467737"/>
                  <a:pt x="538074" y="381922"/>
                  <a:pt x="538074" y="279429"/>
                </a:cubicBezTo>
                <a:cubicBezTo>
                  <a:pt x="538074" y="161017"/>
                  <a:pt x="441513" y="64589"/>
                  <a:pt x="322937" y="64589"/>
                </a:cubicBezTo>
                <a:cubicBezTo>
                  <a:pt x="220152" y="64589"/>
                  <a:pt x="133915" y="136000"/>
                  <a:pt x="112659" y="233035"/>
                </a:cubicBezTo>
                <a:lnTo>
                  <a:pt x="159118" y="233035"/>
                </a:lnTo>
                <a:lnTo>
                  <a:pt x="79410" y="366457"/>
                </a:lnTo>
                <a:lnTo>
                  <a:pt x="1827" y="233035"/>
                </a:lnTo>
                <a:lnTo>
                  <a:pt x="46767" y="233035"/>
                </a:lnTo>
                <a:cubicBezTo>
                  <a:pt x="69086" y="101583"/>
                  <a:pt x="184321" y="0"/>
                  <a:pt x="322786" y="0"/>
                </a:cubicBezTo>
                <a:close/>
              </a:path>
            </a:pathLst>
          </a:custGeom>
          <a:solidFill>
            <a:srgbClr val="595959"/>
          </a:solidFill>
          <a:ln>
            <a:noFill/>
          </a:ln>
        </p:spPr>
      </p:sp>
      <p:sp>
        <p:nvSpPr>
          <p:cNvPr id="31" name="desktop-pc_71739">
            <a:extLst>
              <a:ext uri="{FF2B5EF4-FFF2-40B4-BE49-F238E27FC236}">
                <a16:creationId xmlns:a16="http://schemas.microsoft.com/office/drawing/2014/main" xmlns="" id="{77D71B5E-DF8A-4E4E-9EC0-48BB4656D5D7}"/>
              </a:ext>
            </a:extLst>
          </p:cNvPr>
          <p:cNvSpPr>
            <a:spLocks noChangeAspect="1"/>
          </p:cNvSpPr>
          <p:nvPr/>
        </p:nvSpPr>
        <p:spPr bwMode="auto">
          <a:xfrm>
            <a:off x="4798850" y="3725999"/>
            <a:ext cx="609684" cy="539452"/>
          </a:xfrm>
          <a:custGeom>
            <a:avLst/>
            <a:gdLst>
              <a:gd name="connsiteX0" fmla="*/ 346955 w 604604"/>
              <a:gd name="connsiteY0" fmla="*/ 426171 h 534957"/>
              <a:gd name="connsiteX1" fmla="*/ 335677 w 604604"/>
              <a:gd name="connsiteY1" fmla="*/ 437433 h 534957"/>
              <a:gd name="connsiteX2" fmla="*/ 346955 w 604604"/>
              <a:gd name="connsiteY2" fmla="*/ 448695 h 534957"/>
              <a:gd name="connsiteX3" fmla="*/ 358233 w 604604"/>
              <a:gd name="connsiteY3" fmla="*/ 437433 h 534957"/>
              <a:gd name="connsiteX4" fmla="*/ 346955 w 604604"/>
              <a:gd name="connsiteY4" fmla="*/ 426171 h 534957"/>
              <a:gd name="connsiteX5" fmla="*/ 84996 w 604604"/>
              <a:gd name="connsiteY5" fmla="*/ 402971 h 534957"/>
              <a:gd name="connsiteX6" fmla="*/ 57323 w 604604"/>
              <a:gd name="connsiteY6" fmla="*/ 430602 h 534957"/>
              <a:gd name="connsiteX7" fmla="*/ 84996 w 604604"/>
              <a:gd name="connsiteY7" fmla="*/ 458349 h 534957"/>
              <a:gd name="connsiteX8" fmla="*/ 112785 w 604604"/>
              <a:gd name="connsiteY8" fmla="*/ 430602 h 534957"/>
              <a:gd name="connsiteX9" fmla="*/ 84996 w 604604"/>
              <a:gd name="connsiteY9" fmla="*/ 402971 h 534957"/>
              <a:gd name="connsiteX10" fmla="*/ 84996 w 604604"/>
              <a:gd name="connsiteY10" fmla="*/ 352701 h 534957"/>
              <a:gd name="connsiteX11" fmla="*/ 73252 w 604604"/>
              <a:gd name="connsiteY11" fmla="*/ 364427 h 534957"/>
              <a:gd name="connsiteX12" fmla="*/ 84996 w 604604"/>
              <a:gd name="connsiteY12" fmla="*/ 376269 h 534957"/>
              <a:gd name="connsiteX13" fmla="*/ 96856 w 604604"/>
              <a:gd name="connsiteY13" fmla="*/ 364427 h 534957"/>
              <a:gd name="connsiteX14" fmla="*/ 84996 w 604604"/>
              <a:gd name="connsiteY14" fmla="*/ 352701 h 534957"/>
              <a:gd name="connsiteX15" fmla="*/ 204992 w 604604"/>
              <a:gd name="connsiteY15" fmla="*/ 97028 h 534957"/>
              <a:gd name="connsiteX16" fmla="*/ 594373 w 604604"/>
              <a:gd name="connsiteY16" fmla="*/ 97028 h 534957"/>
              <a:gd name="connsiteX17" fmla="*/ 604604 w 604604"/>
              <a:gd name="connsiteY17" fmla="*/ 107245 h 534957"/>
              <a:gd name="connsiteX18" fmla="*/ 604604 w 604604"/>
              <a:gd name="connsiteY18" fmla="*/ 457402 h 534957"/>
              <a:gd name="connsiteX19" fmla="*/ 594373 w 604604"/>
              <a:gd name="connsiteY19" fmla="*/ 467503 h 534957"/>
              <a:gd name="connsiteX20" fmla="*/ 423808 w 604604"/>
              <a:gd name="connsiteY20" fmla="*/ 467503 h 534957"/>
              <a:gd name="connsiteX21" fmla="*/ 469617 w 604604"/>
              <a:gd name="connsiteY21" fmla="*/ 511737 h 534957"/>
              <a:gd name="connsiteX22" fmla="*/ 472059 w 604604"/>
              <a:gd name="connsiteY22" fmla="*/ 517310 h 534957"/>
              <a:gd name="connsiteX23" fmla="*/ 472059 w 604604"/>
              <a:gd name="connsiteY23" fmla="*/ 527178 h 534957"/>
              <a:gd name="connsiteX24" fmla="*/ 464269 w 604604"/>
              <a:gd name="connsiteY24" fmla="*/ 534957 h 534957"/>
              <a:gd name="connsiteX25" fmla="*/ 229641 w 604604"/>
              <a:gd name="connsiteY25" fmla="*/ 534957 h 534957"/>
              <a:gd name="connsiteX26" fmla="*/ 221851 w 604604"/>
              <a:gd name="connsiteY26" fmla="*/ 527178 h 534957"/>
              <a:gd name="connsiteX27" fmla="*/ 221851 w 604604"/>
              <a:gd name="connsiteY27" fmla="*/ 517310 h 534957"/>
              <a:gd name="connsiteX28" fmla="*/ 224292 w 604604"/>
              <a:gd name="connsiteY28" fmla="*/ 511737 h 534957"/>
              <a:gd name="connsiteX29" fmla="*/ 270102 w 604604"/>
              <a:gd name="connsiteY29" fmla="*/ 467503 h 534957"/>
              <a:gd name="connsiteX30" fmla="*/ 204992 w 604604"/>
              <a:gd name="connsiteY30" fmla="*/ 467503 h 534957"/>
              <a:gd name="connsiteX31" fmla="*/ 204992 w 604604"/>
              <a:gd name="connsiteY31" fmla="*/ 403764 h 534957"/>
              <a:gd name="connsiteX32" fmla="*/ 563445 w 604604"/>
              <a:gd name="connsiteY32" fmla="*/ 403764 h 534957"/>
              <a:gd name="connsiteX33" fmla="*/ 563445 w 604604"/>
              <a:gd name="connsiteY33" fmla="*/ 145558 h 534957"/>
              <a:gd name="connsiteX34" fmla="*/ 204992 w 604604"/>
              <a:gd name="connsiteY34" fmla="*/ 145558 h 534957"/>
              <a:gd name="connsiteX35" fmla="*/ 73601 w 604604"/>
              <a:gd name="connsiteY35" fmla="*/ 61531 h 534957"/>
              <a:gd name="connsiteX36" fmla="*/ 71625 w 604604"/>
              <a:gd name="connsiteY36" fmla="*/ 63505 h 534957"/>
              <a:gd name="connsiteX37" fmla="*/ 71625 w 604604"/>
              <a:gd name="connsiteY37" fmla="*/ 260753 h 534957"/>
              <a:gd name="connsiteX38" fmla="*/ 73601 w 604604"/>
              <a:gd name="connsiteY38" fmla="*/ 262726 h 534957"/>
              <a:gd name="connsiteX39" fmla="*/ 96507 w 604604"/>
              <a:gd name="connsiteY39" fmla="*/ 262726 h 534957"/>
              <a:gd name="connsiteX40" fmla="*/ 98484 w 604604"/>
              <a:gd name="connsiteY40" fmla="*/ 260753 h 534957"/>
              <a:gd name="connsiteX41" fmla="*/ 98484 w 604604"/>
              <a:gd name="connsiteY41" fmla="*/ 63505 h 534957"/>
              <a:gd name="connsiteX42" fmla="*/ 96507 w 604604"/>
              <a:gd name="connsiteY42" fmla="*/ 61531 h 534957"/>
              <a:gd name="connsiteX43" fmla="*/ 12558 w 604604"/>
              <a:gd name="connsiteY43" fmla="*/ 0 h 534957"/>
              <a:gd name="connsiteX44" fmla="*/ 157551 w 604604"/>
              <a:gd name="connsiteY44" fmla="*/ 0 h 534957"/>
              <a:gd name="connsiteX45" fmla="*/ 169992 w 604604"/>
              <a:gd name="connsiteY45" fmla="*/ 12538 h 534957"/>
              <a:gd name="connsiteX46" fmla="*/ 169992 w 604604"/>
              <a:gd name="connsiteY46" fmla="*/ 521970 h 534957"/>
              <a:gd name="connsiteX47" fmla="*/ 157551 w 604604"/>
              <a:gd name="connsiteY47" fmla="*/ 534392 h 534957"/>
              <a:gd name="connsiteX48" fmla="*/ 12558 w 604604"/>
              <a:gd name="connsiteY48" fmla="*/ 534392 h 534957"/>
              <a:gd name="connsiteX49" fmla="*/ 0 w 604604"/>
              <a:gd name="connsiteY49" fmla="*/ 521970 h 534957"/>
              <a:gd name="connsiteX50" fmla="*/ 0 w 604604"/>
              <a:gd name="connsiteY50" fmla="*/ 12538 h 534957"/>
              <a:gd name="connsiteX51" fmla="*/ 12558 w 604604"/>
              <a:gd name="connsiteY51" fmla="*/ 0 h 53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4604" h="534957">
                <a:moveTo>
                  <a:pt x="346955" y="426171"/>
                </a:moveTo>
                <a:cubicBezTo>
                  <a:pt x="340793" y="426171"/>
                  <a:pt x="335677" y="431280"/>
                  <a:pt x="335677" y="437433"/>
                </a:cubicBezTo>
                <a:cubicBezTo>
                  <a:pt x="335677" y="443586"/>
                  <a:pt x="340793" y="448695"/>
                  <a:pt x="346955" y="448695"/>
                </a:cubicBezTo>
                <a:cubicBezTo>
                  <a:pt x="353117" y="448695"/>
                  <a:pt x="358233" y="443586"/>
                  <a:pt x="358233" y="437433"/>
                </a:cubicBezTo>
                <a:cubicBezTo>
                  <a:pt x="358233" y="431280"/>
                  <a:pt x="353117" y="426171"/>
                  <a:pt x="346955" y="426171"/>
                </a:cubicBezTo>
                <a:close/>
                <a:moveTo>
                  <a:pt x="84996" y="402971"/>
                </a:moveTo>
                <a:cubicBezTo>
                  <a:pt x="69764" y="402971"/>
                  <a:pt x="57323" y="415393"/>
                  <a:pt x="57323" y="430602"/>
                </a:cubicBezTo>
                <a:cubicBezTo>
                  <a:pt x="57323" y="445926"/>
                  <a:pt x="69764" y="458349"/>
                  <a:pt x="84996" y="458349"/>
                </a:cubicBezTo>
                <a:cubicBezTo>
                  <a:pt x="100344" y="458349"/>
                  <a:pt x="112785" y="445926"/>
                  <a:pt x="112785" y="430602"/>
                </a:cubicBezTo>
                <a:cubicBezTo>
                  <a:pt x="112785" y="415393"/>
                  <a:pt x="100344" y="402971"/>
                  <a:pt x="84996" y="402971"/>
                </a:cubicBezTo>
                <a:close/>
                <a:moveTo>
                  <a:pt x="84996" y="352701"/>
                </a:moveTo>
                <a:cubicBezTo>
                  <a:pt x="78485" y="352701"/>
                  <a:pt x="73252" y="357925"/>
                  <a:pt x="73252" y="364427"/>
                </a:cubicBezTo>
                <a:cubicBezTo>
                  <a:pt x="73252" y="370928"/>
                  <a:pt x="78485" y="376269"/>
                  <a:pt x="84996" y="376269"/>
                </a:cubicBezTo>
                <a:cubicBezTo>
                  <a:pt x="91507" y="376269"/>
                  <a:pt x="96856" y="370928"/>
                  <a:pt x="96856" y="364427"/>
                </a:cubicBezTo>
                <a:cubicBezTo>
                  <a:pt x="96856" y="357925"/>
                  <a:pt x="91507" y="352701"/>
                  <a:pt x="84996" y="352701"/>
                </a:cubicBezTo>
                <a:close/>
                <a:moveTo>
                  <a:pt x="204992" y="97028"/>
                </a:moveTo>
                <a:lnTo>
                  <a:pt x="594373" y="97028"/>
                </a:lnTo>
                <a:cubicBezTo>
                  <a:pt x="600070" y="97028"/>
                  <a:pt x="604604" y="101556"/>
                  <a:pt x="604604" y="107245"/>
                </a:cubicBezTo>
                <a:lnTo>
                  <a:pt x="604604" y="457402"/>
                </a:lnTo>
                <a:cubicBezTo>
                  <a:pt x="604604" y="462975"/>
                  <a:pt x="600070" y="467503"/>
                  <a:pt x="594373" y="467503"/>
                </a:cubicBezTo>
                <a:lnTo>
                  <a:pt x="423808" y="467503"/>
                </a:lnTo>
                <a:lnTo>
                  <a:pt x="469617" y="511737"/>
                </a:lnTo>
                <a:cubicBezTo>
                  <a:pt x="471245" y="513130"/>
                  <a:pt x="472059" y="515220"/>
                  <a:pt x="472059" y="517310"/>
                </a:cubicBezTo>
                <a:lnTo>
                  <a:pt x="472059" y="527178"/>
                </a:lnTo>
                <a:cubicBezTo>
                  <a:pt x="472059" y="531474"/>
                  <a:pt x="468571" y="534957"/>
                  <a:pt x="464269" y="534957"/>
                </a:cubicBezTo>
                <a:lnTo>
                  <a:pt x="229641" y="534957"/>
                </a:lnTo>
                <a:cubicBezTo>
                  <a:pt x="225339" y="534957"/>
                  <a:pt x="221851" y="531474"/>
                  <a:pt x="221851" y="527178"/>
                </a:cubicBezTo>
                <a:lnTo>
                  <a:pt x="221851" y="517310"/>
                </a:lnTo>
                <a:cubicBezTo>
                  <a:pt x="221851" y="515220"/>
                  <a:pt x="222781" y="513130"/>
                  <a:pt x="224292" y="511737"/>
                </a:cubicBezTo>
                <a:lnTo>
                  <a:pt x="270102" y="467503"/>
                </a:lnTo>
                <a:lnTo>
                  <a:pt x="204992" y="467503"/>
                </a:lnTo>
                <a:lnTo>
                  <a:pt x="204992" y="403764"/>
                </a:lnTo>
                <a:lnTo>
                  <a:pt x="563445" y="403764"/>
                </a:lnTo>
                <a:lnTo>
                  <a:pt x="563445" y="145558"/>
                </a:lnTo>
                <a:lnTo>
                  <a:pt x="204992" y="145558"/>
                </a:lnTo>
                <a:close/>
                <a:moveTo>
                  <a:pt x="73601" y="61531"/>
                </a:moveTo>
                <a:cubicBezTo>
                  <a:pt x="72439" y="61531"/>
                  <a:pt x="71625" y="62460"/>
                  <a:pt x="71625" y="63505"/>
                </a:cubicBezTo>
                <a:lnTo>
                  <a:pt x="71625" y="260753"/>
                </a:lnTo>
                <a:cubicBezTo>
                  <a:pt x="71625" y="261914"/>
                  <a:pt x="72439" y="262726"/>
                  <a:pt x="73601" y="262726"/>
                </a:cubicBezTo>
                <a:lnTo>
                  <a:pt x="96507" y="262726"/>
                </a:lnTo>
                <a:cubicBezTo>
                  <a:pt x="97554" y="262726"/>
                  <a:pt x="98484" y="261914"/>
                  <a:pt x="98484" y="260753"/>
                </a:cubicBezTo>
                <a:lnTo>
                  <a:pt x="98484" y="63505"/>
                </a:lnTo>
                <a:cubicBezTo>
                  <a:pt x="98484" y="62460"/>
                  <a:pt x="97554" y="61531"/>
                  <a:pt x="96507" y="61531"/>
                </a:cubicBezTo>
                <a:close/>
                <a:moveTo>
                  <a:pt x="12558" y="0"/>
                </a:moveTo>
                <a:lnTo>
                  <a:pt x="157551" y="0"/>
                </a:lnTo>
                <a:cubicBezTo>
                  <a:pt x="164411" y="0"/>
                  <a:pt x="169992" y="5689"/>
                  <a:pt x="169992" y="12538"/>
                </a:cubicBezTo>
                <a:lnTo>
                  <a:pt x="169992" y="521970"/>
                </a:lnTo>
                <a:cubicBezTo>
                  <a:pt x="169992" y="528819"/>
                  <a:pt x="164411" y="534392"/>
                  <a:pt x="157551" y="534392"/>
                </a:cubicBezTo>
                <a:lnTo>
                  <a:pt x="12558" y="534392"/>
                </a:lnTo>
                <a:cubicBezTo>
                  <a:pt x="5581" y="534392"/>
                  <a:pt x="0" y="528819"/>
                  <a:pt x="0" y="521970"/>
                </a:cubicBezTo>
                <a:lnTo>
                  <a:pt x="0" y="12538"/>
                </a:lnTo>
                <a:cubicBezTo>
                  <a:pt x="0" y="5689"/>
                  <a:pt x="5581" y="0"/>
                  <a:pt x="12558" y="0"/>
                </a:cubicBezTo>
                <a:close/>
              </a:path>
            </a:pathLst>
          </a:custGeom>
          <a:solidFill>
            <a:srgbClr val="595959"/>
          </a:solidFill>
          <a:ln>
            <a:noFill/>
          </a:ln>
        </p:spPr>
      </p:sp>
      <p:sp>
        <p:nvSpPr>
          <p:cNvPr id="32" name="shopping-cart-with-product-inside_43777">
            <a:extLst>
              <a:ext uri="{FF2B5EF4-FFF2-40B4-BE49-F238E27FC236}">
                <a16:creationId xmlns:a16="http://schemas.microsoft.com/office/drawing/2014/main" xmlns="" id="{E146C09D-B4B6-4442-864C-E74019DD8438}"/>
              </a:ext>
            </a:extLst>
          </p:cNvPr>
          <p:cNvSpPr>
            <a:spLocks noChangeAspect="1"/>
          </p:cNvSpPr>
          <p:nvPr/>
        </p:nvSpPr>
        <p:spPr bwMode="auto">
          <a:xfrm>
            <a:off x="1929481" y="2798686"/>
            <a:ext cx="579738" cy="609685"/>
          </a:xfrm>
          <a:custGeom>
            <a:avLst/>
            <a:gdLst>
              <a:gd name="T0" fmla="*/ 327 w 354"/>
              <a:gd name="T1" fmla="*/ 260 h 373"/>
              <a:gd name="T2" fmla="*/ 99 w 354"/>
              <a:gd name="T3" fmla="*/ 286 h 373"/>
              <a:gd name="T4" fmla="*/ 0 w 354"/>
              <a:gd name="T5" fmla="*/ 95 h 373"/>
              <a:gd name="T6" fmla="*/ 78 w 354"/>
              <a:gd name="T7" fmla="*/ 70 h 373"/>
              <a:gd name="T8" fmla="*/ 144 w 354"/>
              <a:gd name="T9" fmla="*/ 303 h 373"/>
              <a:gd name="T10" fmla="*/ 144 w 354"/>
              <a:gd name="T11" fmla="*/ 373 h 373"/>
              <a:gd name="T12" fmla="*/ 144 w 354"/>
              <a:gd name="T13" fmla="*/ 303 h 373"/>
              <a:gd name="T14" fmla="*/ 253 w 354"/>
              <a:gd name="T15" fmla="*/ 338 h 373"/>
              <a:gd name="T16" fmla="*/ 323 w 354"/>
              <a:gd name="T17" fmla="*/ 338 h 373"/>
              <a:gd name="T18" fmla="*/ 133 w 354"/>
              <a:gd name="T19" fmla="*/ 240 h 373"/>
              <a:gd name="T20" fmla="*/ 153 w 354"/>
              <a:gd name="T21" fmla="*/ 82 h 373"/>
              <a:gd name="T22" fmla="*/ 314 w 354"/>
              <a:gd name="T23" fmla="*/ 68 h 373"/>
              <a:gd name="T24" fmla="*/ 354 w 354"/>
              <a:gd name="T25" fmla="*/ 82 h 373"/>
              <a:gd name="T26" fmla="*/ 133 w 354"/>
              <a:gd name="T27" fmla="*/ 240 h 373"/>
              <a:gd name="T28" fmla="*/ 294 w 354"/>
              <a:gd name="T29" fmla="*/ 82 h 373"/>
              <a:gd name="T30" fmla="*/ 305 w 354"/>
              <a:gd name="T31" fmla="*/ 73 h 373"/>
              <a:gd name="T32" fmla="*/ 191 w 354"/>
              <a:gd name="T33" fmla="*/ 82 h 373"/>
              <a:gd name="T34" fmla="*/ 194 w 354"/>
              <a:gd name="T35" fmla="*/ 76 h 373"/>
              <a:gd name="T36" fmla="*/ 205 w 354"/>
              <a:gd name="T37" fmla="*/ 82 h 373"/>
              <a:gd name="T38" fmla="*/ 204 w 354"/>
              <a:gd name="T39" fmla="*/ 69 h 373"/>
              <a:gd name="T40" fmla="*/ 220 w 354"/>
              <a:gd name="T41" fmla="*/ 82 h 373"/>
              <a:gd name="T42" fmla="*/ 213 w 354"/>
              <a:gd name="T43" fmla="*/ 62 h 373"/>
              <a:gd name="T44" fmla="*/ 236 w 354"/>
              <a:gd name="T45" fmla="*/ 82 h 373"/>
              <a:gd name="T46" fmla="*/ 224 w 354"/>
              <a:gd name="T47" fmla="*/ 54 h 373"/>
              <a:gd name="T48" fmla="*/ 251 w 354"/>
              <a:gd name="T49" fmla="*/ 82 h 373"/>
              <a:gd name="T50" fmla="*/ 234 w 354"/>
              <a:gd name="T51" fmla="*/ 47 h 373"/>
              <a:gd name="T52" fmla="*/ 281 w 354"/>
              <a:gd name="T53" fmla="*/ 82 h 373"/>
              <a:gd name="T54" fmla="*/ 262 w 354"/>
              <a:gd name="T55" fmla="*/ 10 h 373"/>
              <a:gd name="T56" fmla="*/ 281 w 354"/>
              <a:gd name="T57" fmla="*/ 71 h 373"/>
              <a:gd name="T58" fmla="*/ 248 w 354"/>
              <a:gd name="T59" fmla="*/ 37 h 373"/>
              <a:gd name="T60" fmla="*/ 281 w 354"/>
              <a:gd name="T61" fmla="*/ 71 h 373"/>
              <a:gd name="T62" fmla="*/ 243 w 354"/>
              <a:gd name="T63" fmla="*/ 40 h 373"/>
              <a:gd name="T64" fmla="*/ 266 w 354"/>
              <a:gd name="T65" fmla="*/ 8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4" h="373">
                <a:moveTo>
                  <a:pt x="120" y="260"/>
                </a:moveTo>
                <a:lnTo>
                  <a:pt x="327" y="260"/>
                </a:lnTo>
                <a:lnTo>
                  <a:pt x="327" y="286"/>
                </a:lnTo>
                <a:lnTo>
                  <a:pt x="99" y="286"/>
                </a:lnTo>
                <a:lnTo>
                  <a:pt x="58" y="95"/>
                </a:lnTo>
                <a:lnTo>
                  <a:pt x="0" y="95"/>
                </a:lnTo>
                <a:lnTo>
                  <a:pt x="0" y="70"/>
                </a:lnTo>
                <a:lnTo>
                  <a:pt x="78" y="70"/>
                </a:lnTo>
                <a:lnTo>
                  <a:pt x="120" y="260"/>
                </a:lnTo>
                <a:close/>
                <a:moveTo>
                  <a:pt x="144" y="303"/>
                </a:moveTo>
                <a:cubicBezTo>
                  <a:pt x="124" y="303"/>
                  <a:pt x="109" y="318"/>
                  <a:pt x="109" y="338"/>
                </a:cubicBezTo>
                <a:cubicBezTo>
                  <a:pt x="109" y="357"/>
                  <a:pt x="124" y="373"/>
                  <a:pt x="144" y="373"/>
                </a:cubicBezTo>
                <a:cubicBezTo>
                  <a:pt x="163" y="373"/>
                  <a:pt x="179" y="357"/>
                  <a:pt x="179" y="338"/>
                </a:cubicBezTo>
                <a:cubicBezTo>
                  <a:pt x="179" y="318"/>
                  <a:pt x="163" y="303"/>
                  <a:pt x="144" y="303"/>
                </a:cubicBezTo>
                <a:close/>
                <a:moveTo>
                  <a:pt x="288" y="303"/>
                </a:moveTo>
                <a:cubicBezTo>
                  <a:pt x="268" y="303"/>
                  <a:pt x="253" y="318"/>
                  <a:pt x="253" y="338"/>
                </a:cubicBezTo>
                <a:cubicBezTo>
                  <a:pt x="253" y="357"/>
                  <a:pt x="268" y="373"/>
                  <a:pt x="288" y="373"/>
                </a:cubicBezTo>
                <a:cubicBezTo>
                  <a:pt x="307" y="373"/>
                  <a:pt x="323" y="357"/>
                  <a:pt x="323" y="338"/>
                </a:cubicBezTo>
                <a:cubicBezTo>
                  <a:pt x="323" y="318"/>
                  <a:pt x="307" y="303"/>
                  <a:pt x="288" y="303"/>
                </a:cubicBezTo>
                <a:close/>
                <a:moveTo>
                  <a:pt x="133" y="240"/>
                </a:moveTo>
                <a:lnTo>
                  <a:pt x="103" y="82"/>
                </a:lnTo>
                <a:lnTo>
                  <a:pt x="153" y="82"/>
                </a:lnTo>
                <a:lnTo>
                  <a:pt x="264" y="0"/>
                </a:lnTo>
                <a:lnTo>
                  <a:pt x="314" y="68"/>
                </a:lnTo>
                <a:lnTo>
                  <a:pt x="311" y="82"/>
                </a:lnTo>
                <a:lnTo>
                  <a:pt x="354" y="82"/>
                </a:lnTo>
                <a:lnTo>
                  <a:pt x="319" y="240"/>
                </a:lnTo>
                <a:lnTo>
                  <a:pt x="133" y="240"/>
                </a:lnTo>
                <a:close/>
                <a:moveTo>
                  <a:pt x="305" y="73"/>
                </a:moveTo>
                <a:lnTo>
                  <a:pt x="294" y="82"/>
                </a:lnTo>
                <a:lnTo>
                  <a:pt x="304" y="82"/>
                </a:lnTo>
                <a:lnTo>
                  <a:pt x="305" y="73"/>
                </a:lnTo>
                <a:close/>
                <a:moveTo>
                  <a:pt x="165" y="82"/>
                </a:moveTo>
                <a:lnTo>
                  <a:pt x="191" y="82"/>
                </a:lnTo>
                <a:lnTo>
                  <a:pt x="189" y="80"/>
                </a:lnTo>
                <a:lnTo>
                  <a:pt x="194" y="76"/>
                </a:lnTo>
                <a:lnTo>
                  <a:pt x="199" y="82"/>
                </a:lnTo>
                <a:lnTo>
                  <a:pt x="205" y="82"/>
                </a:lnTo>
                <a:lnTo>
                  <a:pt x="199" y="73"/>
                </a:lnTo>
                <a:lnTo>
                  <a:pt x="204" y="69"/>
                </a:lnTo>
                <a:lnTo>
                  <a:pt x="213" y="82"/>
                </a:lnTo>
                <a:lnTo>
                  <a:pt x="220" y="82"/>
                </a:lnTo>
                <a:lnTo>
                  <a:pt x="208" y="66"/>
                </a:lnTo>
                <a:lnTo>
                  <a:pt x="213" y="62"/>
                </a:lnTo>
                <a:lnTo>
                  <a:pt x="228" y="82"/>
                </a:lnTo>
                <a:lnTo>
                  <a:pt x="236" y="82"/>
                </a:lnTo>
                <a:lnTo>
                  <a:pt x="219" y="58"/>
                </a:lnTo>
                <a:lnTo>
                  <a:pt x="224" y="54"/>
                </a:lnTo>
                <a:lnTo>
                  <a:pt x="244" y="82"/>
                </a:lnTo>
                <a:lnTo>
                  <a:pt x="251" y="82"/>
                </a:lnTo>
                <a:lnTo>
                  <a:pt x="229" y="51"/>
                </a:lnTo>
                <a:lnTo>
                  <a:pt x="234" y="47"/>
                </a:lnTo>
                <a:lnTo>
                  <a:pt x="259" y="82"/>
                </a:lnTo>
                <a:lnTo>
                  <a:pt x="281" y="82"/>
                </a:lnTo>
                <a:lnTo>
                  <a:pt x="303" y="66"/>
                </a:lnTo>
                <a:lnTo>
                  <a:pt x="262" y="10"/>
                </a:lnTo>
                <a:lnTo>
                  <a:pt x="165" y="82"/>
                </a:lnTo>
                <a:close/>
                <a:moveTo>
                  <a:pt x="281" y="71"/>
                </a:moveTo>
                <a:lnTo>
                  <a:pt x="253" y="33"/>
                </a:lnTo>
                <a:lnTo>
                  <a:pt x="248" y="37"/>
                </a:lnTo>
                <a:lnTo>
                  <a:pt x="276" y="74"/>
                </a:lnTo>
                <a:lnTo>
                  <a:pt x="281" y="71"/>
                </a:lnTo>
                <a:close/>
                <a:moveTo>
                  <a:pt x="271" y="78"/>
                </a:moveTo>
                <a:lnTo>
                  <a:pt x="243" y="40"/>
                </a:lnTo>
                <a:lnTo>
                  <a:pt x="238" y="44"/>
                </a:lnTo>
                <a:lnTo>
                  <a:pt x="266" y="82"/>
                </a:lnTo>
                <a:lnTo>
                  <a:pt x="271" y="78"/>
                </a:lnTo>
                <a:close/>
              </a:path>
            </a:pathLst>
          </a:custGeom>
          <a:solidFill>
            <a:srgbClr val="595959"/>
          </a:solidFill>
          <a:ln>
            <a:noFill/>
          </a:ln>
        </p:spPr>
      </p:sp>
      <p:sp>
        <p:nvSpPr>
          <p:cNvPr id="33" name="telephone-call_159052">
            <a:extLst>
              <a:ext uri="{FF2B5EF4-FFF2-40B4-BE49-F238E27FC236}">
                <a16:creationId xmlns:a16="http://schemas.microsoft.com/office/drawing/2014/main" xmlns="" id="{E51014F1-5949-4007-AA3B-BABB8A5810F6}"/>
              </a:ext>
            </a:extLst>
          </p:cNvPr>
          <p:cNvSpPr>
            <a:spLocks noChangeAspect="1"/>
          </p:cNvSpPr>
          <p:nvPr/>
        </p:nvSpPr>
        <p:spPr bwMode="auto">
          <a:xfrm>
            <a:off x="10784042" y="3657384"/>
            <a:ext cx="609685" cy="608067"/>
          </a:xfrm>
          <a:custGeom>
            <a:avLst/>
            <a:gdLst>
              <a:gd name="T0" fmla="*/ 200 w 6587"/>
              <a:gd name="T1" fmla="*/ 2785 h 6580"/>
              <a:gd name="T2" fmla="*/ 26 w 6587"/>
              <a:gd name="T3" fmla="*/ 1812 h 6580"/>
              <a:gd name="T4" fmla="*/ 274 w 6587"/>
              <a:gd name="T5" fmla="*/ 1277 h 6580"/>
              <a:gd name="T6" fmla="*/ 762 w 6587"/>
              <a:gd name="T7" fmla="*/ 795 h 6580"/>
              <a:gd name="T8" fmla="*/ 1456 w 6587"/>
              <a:gd name="T9" fmla="*/ 795 h 6580"/>
              <a:gd name="T10" fmla="*/ 1850 w 6587"/>
              <a:gd name="T11" fmla="*/ 1188 h 6580"/>
              <a:gd name="T12" fmla="*/ 2231 w 6587"/>
              <a:gd name="T13" fmla="*/ 1569 h 6580"/>
              <a:gd name="T14" fmla="*/ 2232 w 6587"/>
              <a:gd name="T15" fmla="*/ 2281 h 6580"/>
              <a:gd name="T16" fmla="*/ 1751 w 6587"/>
              <a:gd name="T17" fmla="*/ 2760 h 6580"/>
              <a:gd name="T18" fmla="*/ 1727 w 6587"/>
              <a:gd name="T19" fmla="*/ 2888 h 6580"/>
              <a:gd name="T20" fmla="*/ 2162 w 6587"/>
              <a:gd name="T21" fmla="*/ 3585 h 6580"/>
              <a:gd name="T22" fmla="*/ 3376 w 6587"/>
              <a:gd name="T23" fmla="*/ 4691 h 6580"/>
              <a:gd name="T24" fmla="*/ 3694 w 6587"/>
              <a:gd name="T25" fmla="*/ 4857 h 6580"/>
              <a:gd name="T26" fmla="*/ 3828 w 6587"/>
              <a:gd name="T27" fmla="*/ 4832 h 6580"/>
              <a:gd name="T28" fmla="*/ 4312 w 6587"/>
              <a:gd name="T29" fmla="*/ 4345 h 6580"/>
              <a:gd name="T30" fmla="*/ 5006 w 6587"/>
              <a:gd name="T31" fmla="*/ 4345 h 6580"/>
              <a:gd name="T32" fmla="*/ 5786 w 6587"/>
              <a:gd name="T33" fmla="*/ 5125 h 6580"/>
              <a:gd name="T34" fmla="*/ 5783 w 6587"/>
              <a:gd name="T35" fmla="*/ 5832 h 6580"/>
              <a:gd name="T36" fmla="*/ 5340 w 6587"/>
              <a:gd name="T37" fmla="*/ 6279 h 6580"/>
              <a:gd name="T38" fmla="*/ 4591 w 6587"/>
              <a:gd name="T39" fmla="*/ 6564 h 6580"/>
              <a:gd name="T40" fmla="*/ 3399 w 6587"/>
              <a:gd name="T41" fmla="*/ 6217 h 6580"/>
              <a:gd name="T42" fmla="*/ 1248 w 6587"/>
              <a:gd name="T43" fmla="*/ 4535 h 6580"/>
              <a:gd name="T44" fmla="*/ 200 w 6587"/>
              <a:gd name="T45" fmla="*/ 2785 h 6580"/>
              <a:gd name="T46" fmla="*/ 6587 w 6587"/>
              <a:gd name="T47" fmla="*/ 3263 h 6580"/>
              <a:gd name="T48" fmla="*/ 3324 w 6587"/>
              <a:gd name="T49" fmla="*/ 0 h 6580"/>
              <a:gd name="T50" fmla="*/ 3324 w 6587"/>
              <a:gd name="T51" fmla="*/ 621 h 6580"/>
              <a:gd name="T52" fmla="*/ 5966 w 6587"/>
              <a:gd name="T53" fmla="*/ 3263 h 6580"/>
              <a:gd name="T54" fmla="*/ 6587 w 6587"/>
              <a:gd name="T55" fmla="*/ 3263 h 6580"/>
              <a:gd name="T56" fmla="*/ 4800 w 6587"/>
              <a:gd name="T57" fmla="*/ 3263 h 6580"/>
              <a:gd name="T58" fmla="*/ 5422 w 6587"/>
              <a:gd name="T59" fmla="*/ 3263 h 6580"/>
              <a:gd name="T60" fmla="*/ 3324 w 6587"/>
              <a:gd name="T61" fmla="*/ 1165 h 6580"/>
              <a:gd name="T62" fmla="*/ 3324 w 6587"/>
              <a:gd name="T63" fmla="*/ 1787 h 6580"/>
              <a:gd name="T64" fmla="*/ 4368 w 6587"/>
              <a:gd name="T65" fmla="*/ 2219 h 6580"/>
              <a:gd name="T66" fmla="*/ 4800 w 6587"/>
              <a:gd name="T67" fmla="*/ 3263 h 6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87" h="6580">
                <a:moveTo>
                  <a:pt x="200" y="2785"/>
                </a:moveTo>
                <a:cubicBezTo>
                  <a:pt x="84" y="2472"/>
                  <a:pt x="0" y="2152"/>
                  <a:pt x="26" y="1812"/>
                </a:cubicBezTo>
                <a:cubicBezTo>
                  <a:pt x="42" y="1603"/>
                  <a:pt x="120" y="1424"/>
                  <a:pt x="274" y="1277"/>
                </a:cubicBezTo>
                <a:cubicBezTo>
                  <a:pt x="440" y="1120"/>
                  <a:pt x="598" y="955"/>
                  <a:pt x="762" y="795"/>
                </a:cubicBezTo>
                <a:cubicBezTo>
                  <a:pt x="975" y="584"/>
                  <a:pt x="1243" y="585"/>
                  <a:pt x="1456" y="795"/>
                </a:cubicBezTo>
                <a:cubicBezTo>
                  <a:pt x="1588" y="924"/>
                  <a:pt x="1719" y="1056"/>
                  <a:pt x="1850" y="1188"/>
                </a:cubicBezTo>
                <a:cubicBezTo>
                  <a:pt x="1976" y="1315"/>
                  <a:pt x="2104" y="1441"/>
                  <a:pt x="2231" y="1569"/>
                </a:cubicBezTo>
                <a:cubicBezTo>
                  <a:pt x="2454" y="1795"/>
                  <a:pt x="2455" y="2057"/>
                  <a:pt x="2232" y="2281"/>
                </a:cubicBezTo>
                <a:cubicBezTo>
                  <a:pt x="2072" y="2441"/>
                  <a:pt x="1914" y="2603"/>
                  <a:pt x="1751" y="2760"/>
                </a:cubicBezTo>
                <a:cubicBezTo>
                  <a:pt x="1708" y="2801"/>
                  <a:pt x="1704" y="2836"/>
                  <a:pt x="1727" y="2888"/>
                </a:cubicBezTo>
                <a:cubicBezTo>
                  <a:pt x="1834" y="3144"/>
                  <a:pt x="1988" y="3372"/>
                  <a:pt x="2162" y="3585"/>
                </a:cubicBezTo>
                <a:cubicBezTo>
                  <a:pt x="2511" y="4015"/>
                  <a:pt x="2906" y="4396"/>
                  <a:pt x="3376" y="4691"/>
                </a:cubicBezTo>
                <a:cubicBezTo>
                  <a:pt x="3478" y="4753"/>
                  <a:pt x="3588" y="4800"/>
                  <a:pt x="3694" y="4857"/>
                </a:cubicBezTo>
                <a:cubicBezTo>
                  <a:pt x="3748" y="4887"/>
                  <a:pt x="3784" y="4877"/>
                  <a:pt x="3828" y="4832"/>
                </a:cubicBezTo>
                <a:cubicBezTo>
                  <a:pt x="3987" y="4668"/>
                  <a:pt x="4150" y="4507"/>
                  <a:pt x="4312" y="4345"/>
                </a:cubicBezTo>
                <a:cubicBezTo>
                  <a:pt x="4526" y="4135"/>
                  <a:pt x="4792" y="4133"/>
                  <a:pt x="5006" y="4345"/>
                </a:cubicBezTo>
                <a:cubicBezTo>
                  <a:pt x="5267" y="4604"/>
                  <a:pt x="5527" y="4864"/>
                  <a:pt x="5786" y="5125"/>
                </a:cubicBezTo>
                <a:cubicBezTo>
                  <a:pt x="6003" y="5344"/>
                  <a:pt x="6002" y="5612"/>
                  <a:pt x="5783" y="5832"/>
                </a:cubicBezTo>
                <a:cubicBezTo>
                  <a:pt x="5635" y="5981"/>
                  <a:pt x="5479" y="6123"/>
                  <a:pt x="5340" y="6279"/>
                </a:cubicBezTo>
                <a:cubicBezTo>
                  <a:pt x="5138" y="6505"/>
                  <a:pt x="4882" y="6580"/>
                  <a:pt x="4591" y="6564"/>
                </a:cubicBezTo>
                <a:cubicBezTo>
                  <a:pt x="4167" y="6541"/>
                  <a:pt x="3776" y="6400"/>
                  <a:pt x="3399" y="6217"/>
                </a:cubicBezTo>
                <a:cubicBezTo>
                  <a:pt x="2562" y="5811"/>
                  <a:pt x="1847" y="5247"/>
                  <a:pt x="1248" y="4535"/>
                </a:cubicBezTo>
                <a:cubicBezTo>
                  <a:pt x="806" y="4007"/>
                  <a:pt x="440" y="3433"/>
                  <a:pt x="200" y="2785"/>
                </a:cubicBezTo>
                <a:close/>
                <a:moveTo>
                  <a:pt x="6587" y="3263"/>
                </a:moveTo>
                <a:cubicBezTo>
                  <a:pt x="6587" y="1464"/>
                  <a:pt x="5123" y="0"/>
                  <a:pt x="3324" y="0"/>
                </a:cubicBezTo>
                <a:lnTo>
                  <a:pt x="3324" y="621"/>
                </a:lnTo>
                <a:cubicBezTo>
                  <a:pt x="4780" y="621"/>
                  <a:pt x="5966" y="1807"/>
                  <a:pt x="5966" y="3263"/>
                </a:cubicBezTo>
                <a:lnTo>
                  <a:pt x="6587" y="3263"/>
                </a:lnTo>
                <a:close/>
                <a:moveTo>
                  <a:pt x="4800" y="3263"/>
                </a:moveTo>
                <a:lnTo>
                  <a:pt x="5422" y="3263"/>
                </a:lnTo>
                <a:cubicBezTo>
                  <a:pt x="5422" y="2107"/>
                  <a:pt x="4480" y="1165"/>
                  <a:pt x="3324" y="1165"/>
                </a:cubicBezTo>
                <a:lnTo>
                  <a:pt x="3324" y="1787"/>
                </a:lnTo>
                <a:cubicBezTo>
                  <a:pt x="3719" y="1787"/>
                  <a:pt x="4090" y="1940"/>
                  <a:pt x="4368" y="2219"/>
                </a:cubicBezTo>
                <a:cubicBezTo>
                  <a:pt x="4647" y="2497"/>
                  <a:pt x="4800" y="2868"/>
                  <a:pt x="4800" y="3263"/>
                </a:cubicBezTo>
                <a:close/>
              </a:path>
            </a:pathLst>
          </a:custGeom>
          <a:solidFill>
            <a:srgbClr val="595959"/>
          </a:solidFill>
          <a:ln>
            <a:noFill/>
          </a:ln>
        </p:spPr>
      </p:sp>
      <p:sp>
        <p:nvSpPr>
          <p:cNvPr id="34" name="airplane-pointing-up_18565">
            <a:extLst>
              <a:ext uri="{FF2B5EF4-FFF2-40B4-BE49-F238E27FC236}">
                <a16:creationId xmlns:a16="http://schemas.microsoft.com/office/drawing/2014/main" xmlns="" id="{5254AFA0-36FE-418F-A6A0-2165BB2C14F7}"/>
              </a:ext>
            </a:extLst>
          </p:cNvPr>
          <p:cNvSpPr>
            <a:spLocks noChangeAspect="1"/>
          </p:cNvSpPr>
          <p:nvPr/>
        </p:nvSpPr>
        <p:spPr bwMode="auto">
          <a:xfrm>
            <a:off x="8750254" y="2798686"/>
            <a:ext cx="609401" cy="609685"/>
          </a:xfrm>
          <a:custGeom>
            <a:avLst/>
            <a:gdLst>
              <a:gd name="T0" fmla="*/ 5449 w 5542"/>
              <a:gd name="T1" fmla="*/ 3419 h 5553"/>
              <a:gd name="T2" fmla="*/ 3169 w 5542"/>
              <a:gd name="T3" fmla="*/ 2146 h 5553"/>
              <a:gd name="T4" fmla="*/ 3073 w 5542"/>
              <a:gd name="T5" fmla="*/ 1989 h 5553"/>
              <a:gd name="T6" fmla="*/ 3011 w 5542"/>
              <a:gd name="T7" fmla="*/ 284 h 5553"/>
              <a:gd name="T8" fmla="*/ 2771 w 5542"/>
              <a:gd name="T9" fmla="*/ 0 h 5553"/>
              <a:gd name="T10" fmla="*/ 2530 w 5542"/>
              <a:gd name="T11" fmla="*/ 284 h 5553"/>
              <a:gd name="T12" fmla="*/ 2469 w 5542"/>
              <a:gd name="T13" fmla="*/ 1989 h 5553"/>
              <a:gd name="T14" fmla="*/ 2373 w 5542"/>
              <a:gd name="T15" fmla="*/ 2146 h 5553"/>
              <a:gd name="T16" fmla="*/ 93 w 5542"/>
              <a:gd name="T17" fmla="*/ 3419 h 5553"/>
              <a:gd name="T18" fmla="*/ 0 w 5542"/>
              <a:gd name="T19" fmla="*/ 3576 h 5553"/>
              <a:gd name="T20" fmla="*/ 0 w 5542"/>
              <a:gd name="T21" fmla="*/ 3976 h 5553"/>
              <a:gd name="T22" fmla="*/ 102 w 5542"/>
              <a:gd name="T23" fmla="*/ 4051 h 5553"/>
              <a:gd name="T24" fmla="*/ 2336 w 5542"/>
              <a:gd name="T25" fmla="*/ 3371 h 5553"/>
              <a:gd name="T26" fmla="*/ 2437 w 5542"/>
              <a:gd name="T27" fmla="*/ 3446 h 5553"/>
              <a:gd name="T28" fmla="*/ 2437 w 5542"/>
              <a:gd name="T29" fmla="*/ 4543 h 5553"/>
              <a:gd name="T30" fmla="*/ 2356 w 5542"/>
              <a:gd name="T31" fmla="*/ 4717 h 5553"/>
              <a:gd name="T32" fmla="*/ 1972 w 5542"/>
              <a:gd name="T33" fmla="*/ 5040 h 5553"/>
              <a:gd name="T34" fmla="*/ 1891 w 5542"/>
              <a:gd name="T35" fmla="*/ 5214 h 5553"/>
              <a:gd name="T36" fmla="*/ 1891 w 5542"/>
              <a:gd name="T37" fmla="*/ 5459 h 5553"/>
              <a:gd name="T38" fmla="*/ 1994 w 5542"/>
              <a:gd name="T39" fmla="*/ 5539 h 5553"/>
              <a:gd name="T40" fmla="*/ 2771 w 5542"/>
              <a:gd name="T41" fmla="*/ 5346 h 5553"/>
              <a:gd name="T42" fmla="*/ 3548 w 5542"/>
              <a:gd name="T43" fmla="*/ 5539 h 5553"/>
              <a:gd name="T44" fmla="*/ 3651 w 5542"/>
              <a:gd name="T45" fmla="*/ 5459 h 5553"/>
              <a:gd name="T46" fmla="*/ 3651 w 5542"/>
              <a:gd name="T47" fmla="*/ 5214 h 5553"/>
              <a:gd name="T48" fmla="*/ 3569 w 5542"/>
              <a:gd name="T49" fmla="*/ 5040 h 5553"/>
              <a:gd name="T50" fmla="*/ 3186 w 5542"/>
              <a:gd name="T51" fmla="*/ 4717 h 5553"/>
              <a:gd name="T52" fmla="*/ 3105 w 5542"/>
              <a:gd name="T53" fmla="*/ 4543 h 5553"/>
              <a:gd name="T54" fmla="*/ 3105 w 5542"/>
              <a:gd name="T55" fmla="*/ 3446 h 5553"/>
              <a:gd name="T56" fmla="*/ 3206 w 5542"/>
              <a:gd name="T57" fmla="*/ 3371 h 5553"/>
              <a:gd name="T58" fmla="*/ 5440 w 5542"/>
              <a:gd name="T59" fmla="*/ 4051 h 5553"/>
              <a:gd name="T60" fmla="*/ 5542 w 5542"/>
              <a:gd name="T61" fmla="*/ 3975 h 5553"/>
              <a:gd name="T62" fmla="*/ 5542 w 5542"/>
              <a:gd name="T63" fmla="*/ 3576 h 5553"/>
              <a:gd name="T64" fmla="*/ 5449 w 5542"/>
              <a:gd name="T65" fmla="*/ 3419 h 5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42" h="5553">
                <a:moveTo>
                  <a:pt x="5449" y="3419"/>
                </a:moveTo>
                <a:lnTo>
                  <a:pt x="3169" y="2146"/>
                </a:lnTo>
                <a:cubicBezTo>
                  <a:pt x="3118" y="2118"/>
                  <a:pt x="3075" y="2047"/>
                  <a:pt x="3073" y="1989"/>
                </a:cubicBezTo>
                <a:lnTo>
                  <a:pt x="3011" y="284"/>
                </a:lnTo>
                <a:cubicBezTo>
                  <a:pt x="3005" y="108"/>
                  <a:pt x="2890" y="0"/>
                  <a:pt x="2771" y="0"/>
                </a:cubicBezTo>
                <a:cubicBezTo>
                  <a:pt x="2652" y="0"/>
                  <a:pt x="2537" y="108"/>
                  <a:pt x="2530" y="284"/>
                </a:cubicBezTo>
                <a:lnTo>
                  <a:pt x="2469" y="1989"/>
                </a:lnTo>
                <a:cubicBezTo>
                  <a:pt x="2467" y="2047"/>
                  <a:pt x="2424" y="2118"/>
                  <a:pt x="2373" y="2146"/>
                </a:cubicBezTo>
                <a:lnTo>
                  <a:pt x="93" y="3419"/>
                </a:lnTo>
                <a:cubicBezTo>
                  <a:pt x="42" y="3447"/>
                  <a:pt x="0" y="3518"/>
                  <a:pt x="0" y="3576"/>
                </a:cubicBezTo>
                <a:lnTo>
                  <a:pt x="0" y="3976"/>
                </a:lnTo>
                <a:cubicBezTo>
                  <a:pt x="0" y="4034"/>
                  <a:pt x="46" y="4068"/>
                  <a:pt x="102" y="4051"/>
                </a:cubicBezTo>
                <a:lnTo>
                  <a:pt x="2336" y="3371"/>
                </a:lnTo>
                <a:cubicBezTo>
                  <a:pt x="2392" y="3354"/>
                  <a:pt x="2437" y="3388"/>
                  <a:pt x="2437" y="3446"/>
                </a:cubicBezTo>
                <a:lnTo>
                  <a:pt x="2437" y="4543"/>
                </a:lnTo>
                <a:cubicBezTo>
                  <a:pt x="2437" y="4601"/>
                  <a:pt x="2401" y="4680"/>
                  <a:pt x="2356" y="4717"/>
                </a:cubicBezTo>
                <a:lnTo>
                  <a:pt x="1972" y="5040"/>
                </a:lnTo>
                <a:cubicBezTo>
                  <a:pt x="1928" y="5077"/>
                  <a:pt x="1891" y="5156"/>
                  <a:pt x="1891" y="5214"/>
                </a:cubicBezTo>
                <a:lnTo>
                  <a:pt x="1891" y="5459"/>
                </a:lnTo>
                <a:cubicBezTo>
                  <a:pt x="1891" y="5517"/>
                  <a:pt x="1937" y="5553"/>
                  <a:pt x="1994" y="5539"/>
                </a:cubicBezTo>
                <a:lnTo>
                  <a:pt x="2771" y="5346"/>
                </a:lnTo>
                <a:lnTo>
                  <a:pt x="3548" y="5539"/>
                </a:lnTo>
                <a:cubicBezTo>
                  <a:pt x="3604" y="5553"/>
                  <a:pt x="3651" y="5517"/>
                  <a:pt x="3651" y="5459"/>
                </a:cubicBezTo>
                <a:lnTo>
                  <a:pt x="3651" y="5214"/>
                </a:lnTo>
                <a:cubicBezTo>
                  <a:pt x="3651" y="5156"/>
                  <a:pt x="3614" y="5077"/>
                  <a:pt x="3569" y="5040"/>
                </a:cubicBezTo>
                <a:lnTo>
                  <a:pt x="3186" y="4717"/>
                </a:lnTo>
                <a:cubicBezTo>
                  <a:pt x="3141" y="4680"/>
                  <a:pt x="3105" y="4601"/>
                  <a:pt x="3105" y="4543"/>
                </a:cubicBezTo>
                <a:lnTo>
                  <a:pt x="3105" y="3446"/>
                </a:lnTo>
                <a:cubicBezTo>
                  <a:pt x="3105" y="3388"/>
                  <a:pt x="3150" y="3354"/>
                  <a:pt x="3206" y="3371"/>
                </a:cubicBezTo>
                <a:lnTo>
                  <a:pt x="5440" y="4051"/>
                </a:lnTo>
                <a:cubicBezTo>
                  <a:pt x="5496" y="4067"/>
                  <a:pt x="5542" y="4033"/>
                  <a:pt x="5542" y="3975"/>
                </a:cubicBezTo>
                <a:lnTo>
                  <a:pt x="5542" y="3576"/>
                </a:lnTo>
                <a:cubicBezTo>
                  <a:pt x="5542" y="3518"/>
                  <a:pt x="5500" y="3447"/>
                  <a:pt x="5449" y="3419"/>
                </a:cubicBezTo>
                <a:close/>
              </a:path>
            </a:pathLst>
          </a:custGeom>
          <a:solidFill>
            <a:srgbClr val="595959"/>
          </a:solidFill>
          <a:ln>
            <a:noFill/>
          </a:ln>
        </p:spPr>
      </p:sp>
      <p:sp>
        <p:nvSpPr>
          <p:cNvPr id="35" name="data-pie-chart_72876">
            <a:extLst>
              <a:ext uri="{FF2B5EF4-FFF2-40B4-BE49-F238E27FC236}">
                <a16:creationId xmlns:a16="http://schemas.microsoft.com/office/drawing/2014/main" xmlns="" id="{44EF08F9-0570-48DC-9B3D-66EED24F6C37}"/>
              </a:ext>
            </a:extLst>
          </p:cNvPr>
          <p:cNvSpPr>
            <a:spLocks noChangeAspect="1"/>
          </p:cNvSpPr>
          <p:nvPr/>
        </p:nvSpPr>
        <p:spPr bwMode="auto">
          <a:xfrm>
            <a:off x="2918484" y="2799563"/>
            <a:ext cx="609685" cy="608808"/>
          </a:xfrm>
          <a:custGeom>
            <a:avLst/>
            <a:gdLst>
              <a:gd name="connsiteX0" fmla="*/ 254070 w 607524"/>
              <a:gd name="connsiteY0" fmla="*/ 48695 h 606651"/>
              <a:gd name="connsiteX1" fmla="*/ 272191 w 607524"/>
              <a:gd name="connsiteY1" fmla="*/ 54818 h 606651"/>
              <a:gd name="connsiteX2" fmla="*/ 279971 w 607524"/>
              <a:gd name="connsiteY2" fmla="*/ 72274 h 606651"/>
              <a:gd name="connsiteX3" fmla="*/ 279971 w 607524"/>
              <a:gd name="connsiteY3" fmla="*/ 303408 h 606651"/>
              <a:gd name="connsiteX4" fmla="*/ 303675 w 607524"/>
              <a:gd name="connsiteY4" fmla="*/ 327079 h 606651"/>
              <a:gd name="connsiteX5" fmla="*/ 535139 w 607524"/>
              <a:gd name="connsiteY5" fmla="*/ 327079 h 606651"/>
              <a:gd name="connsiteX6" fmla="*/ 552620 w 607524"/>
              <a:gd name="connsiteY6" fmla="*/ 334847 h 606651"/>
              <a:gd name="connsiteX7" fmla="*/ 558752 w 607524"/>
              <a:gd name="connsiteY7" fmla="*/ 352943 h 606651"/>
              <a:gd name="connsiteX8" fmla="*/ 279971 w 607524"/>
              <a:gd name="connsiteY8" fmla="*/ 606651 h 606651"/>
              <a:gd name="connsiteX9" fmla="*/ 0 w 607524"/>
              <a:gd name="connsiteY9" fmla="*/ 327079 h 606651"/>
              <a:gd name="connsiteX10" fmla="*/ 254070 w 607524"/>
              <a:gd name="connsiteY10" fmla="*/ 48695 h 606651"/>
              <a:gd name="connsiteX11" fmla="*/ 369782 w 607524"/>
              <a:gd name="connsiteY11" fmla="*/ 43408 h 606651"/>
              <a:gd name="connsiteX12" fmla="*/ 369782 w 607524"/>
              <a:gd name="connsiteY12" fmla="*/ 237419 h 606651"/>
              <a:gd name="connsiteX13" fmla="*/ 564065 w 607524"/>
              <a:gd name="connsiteY13" fmla="*/ 237419 h 606651"/>
              <a:gd name="connsiteX14" fmla="*/ 369782 w 607524"/>
              <a:gd name="connsiteY14" fmla="*/ 43408 h 606651"/>
              <a:gd name="connsiteX15" fmla="*/ 352395 w 607524"/>
              <a:gd name="connsiteY15" fmla="*/ 0 h 606651"/>
              <a:gd name="connsiteX16" fmla="*/ 354591 w 607524"/>
              <a:gd name="connsiteY16" fmla="*/ 91 h 606651"/>
              <a:gd name="connsiteX17" fmla="*/ 607442 w 607524"/>
              <a:gd name="connsiteY17" fmla="*/ 252589 h 606651"/>
              <a:gd name="connsiteX18" fmla="*/ 601311 w 607524"/>
              <a:gd name="connsiteY18" fmla="*/ 270683 h 606651"/>
              <a:gd name="connsiteX19" fmla="*/ 583832 w 607524"/>
              <a:gd name="connsiteY19" fmla="*/ 278451 h 606651"/>
              <a:gd name="connsiteX20" fmla="*/ 352395 w 607524"/>
              <a:gd name="connsiteY20" fmla="*/ 278451 h 606651"/>
              <a:gd name="connsiteX21" fmla="*/ 328693 w 607524"/>
              <a:gd name="connsiteY21" fmla="*/ 254782 h 606651"/>
              <a:gd name="connsiteX22" fmla="*/ 328693 w 607524"/>
              <a:gd name="connsiteY22" fmla="*/ 23669 h 606651"/>
              <a:gd name="connsiteX23" fmla="*/ 336380 w 607524"/>
              <a:gd name="connsiteY23" fmla="*/ 6214 h 606651"/>
              <a:gd name="connsiteX24" fmla="*/ 352395 w 607524"/>
              <a:gd name="connsiteY2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7524" h="606651">
                <a:moveTo>
                  <a:pt x="254070" y="48695"/>
                </a:moveTo>
                <a:cubicBezTo>
                  <a:pt x="260659" y="48055"/>
                  <a:pt x="267249" y="50248"/>
                  <a:pt x="272191" y="54818"/>
                </a:cubicBezTo>
                <a:cubicBezTo>
                  <a:pt x="277134" y="59296"/>
                  <a:pt x="279971" y="65603"/>
                  <a:pt x="279971" y="72274"/>
                </a:cubicBezTo>
                <a:lnTo>
                  <a:pt x="279971" y="303408"/>
                </a:lnTo>
                <a:cubicBezTo>
                  <a:pt x="279971" y="316477"/>
                  <a:pt x="290588" y="327079"/>
                  <a:pt x="303675" y="327079"/>
                </a:cubicBezTo>
                <a:lnTo>
                  <a:pt x="535139" y="327079"/>
                </a:lnTo>
                <a:cubicBezTo>
                  <a:pt x="541820" y="327079"/>
                  <a:pt x="548135" y="329912"/>
                  <a:pt x="552620" y="334847"/>
                </a:cubicBezTo>
                <a:cubicBezTo>
                  <a:pt x="557104" y="339783"/>
                  <a:pt x="559301" y="346363"/>
                  <a:pt x="558752" y="352943"/>
                </a:cubicBezTo>
                <a:cubicBezTo>
                  <a:pt x="545664" y="495243"/>
                  <a:pt x="425860" y="606651"/>
                  <a:pt x="279971" y="606651"/>
                </a:cubicBezTo>
                <a:cubicBezTo>
                  <a:pt x="125387" y="606651"/>
                  <a:pt x="0" y="481442"/>
                  <a:pt x="0" y="327079"/>
                </a:cubicBezTo>
                <a:cubicBezTo>
                  <a:pt x="0" y="181398"/>
                  <a:pt x="111567" y="61764"/>
                  <a:pt x="254070" y="48695"/>
                </a:cubicBezTo>
                <a:close/>
                <a:moveTo>
                  <a:pt x="369782" y="43408"/>
                </a:moveTo>
                <a:lnTo>
                  <a:pt x="369782" y="237419"/>
                </a:lnTo>
                <a:lnTo>
                  <a:pt x="564065" y="237419"/>
                </a:lnTo>
                <a:cubicBezTo>
                  <a:pt x="546860" y="138357"/>
                  <a:pt x="468891" y="60497"/>
                  <a:pt x="369782" y="43408"/>
                </a:cubicBezTo>
                <a:close/>
                <a:moveTo>
                  <a:pt x="352395" y="0"/>
                </a:moveTo>
                <a:cubicBezTo>
                  <a:pt x="353127" y="0"/>
                  <a:pt x="353859" y="0"/>
                  <a:pt x="354591" y="91"/>
                </a:cubicBezTo>
                <a:cubicBezTo>
                  <a:pt x="488475" y="12337"/>
                  <a:pt x="595088" y="118892"/>
                  <a:pt x="607442" y="252589"/>
                </a:cubicBezTo>
                <a:cubicBezTo>
                  <a:pt x="607991" y="259169"/>
                  <a:pt x="605795" y="265840"/>
                  <a:pt x="601311" y="270683"/>
                </a:cubicBezTo>
                <a:cubicBezTo>
                  <a:pt x="596826" y="275618"/>
                  <a:pt x="590512" y="278451"/>
                  <a:pt x="583832" y="278451"/>
                </a:cubicBezTo>
                <a:lnTo>
                  <a:pt x="352395" y="278451"/>
                </a:lnTo>
                <a:cubicBezTo>
                  <a:pt x="339309" y="278451"/>
                  <a:pt x="328693" y="267850"/>
                  <a:pt x="328693" y="254782"/>
                </a:cubicBezTo>
                <a:lnTo>
                  <a:pt x="328693" y="23669"/>
                </a:lnTo>
                <a:cubicBezTo>
                  <a:pt x="328693" y="16998"/>
                  <a:pt x="331530" y="10692"/>
                  <a:pt x="336380" y="6214"/>
                </a:cubicBezTo>
                <a:cubicBezTo>
                  <a:pt x="340864" y="2193"/>
                  <a:pt x="346538" y="0"/>
                  <a:pt x="352395" y="0"/>
                </a:cubicBezTo>
                <a:close/>
              </a:path>
            </a:pathLst>
          </a:custGeom>
          <a:solidFill>
            <a:srgbClr val="595959"/>
          </a:solidFill>
          <a:ln>
            <a:noFill/>
          </a:ln>
        </p:spPr>
      </p:sp>
      <p:sp>
        <p:nvSpPr>
          <p:cNvPr id="36" name="bar-graph-with-dollar-sign_66590">
            <a:extLst>
              <a:ext uri="{FF2B5EF4-FFF2-40B4-BE49-F238E27FC236}">
                <a16:creationId xmlns:a16="http://schemas.microsoft.com/office/drawing/2014/main" xmlns="" id="{6732EF9D-9B25-4CC0-BA35-402501C691C2}"/>
              </a:ext>
            </a:extLst>
          </p:cNvPr>
          <p:cNvSpPr>
            <a:spLocks noChangeAspect="1"/>
          </p:cNvSpPr>
          <p:nvPr/>
        </p:nvSpPr>
        <p:spPr bwMode="auto">
          <a:xfrm>
            <a:off x="10784042" y="2798686"/>
            <a:ext cx="609685" cy="608748"/>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0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0 w 578320"/>
              <a:gd name="connsiteY23" fmla="*/ 577432 h 577432"/>
              <a:gd name="connsiteX24" fmla="*/ 461147 w 578320"/>
              <a:gd name="connsiteY24" fmla="*/ 550718 h 577432"/>
              <a:gd name="connsiteX25" fmla="*/ 461147 w 578320"/>
              <a:gd name="connsiteY25" fmla="*/ 262391 h 577432"/>
              <a:gd name="connsiteX26" fmla="*/ 486980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0" y="235677"/>
                </a:moveTo>
                <a:lnTo>
                  <a:pt x="551564" y="235677"/>
                </a:lnTo>
                <a:cubicBezTo>
                  <a:pt x="566326" y="235677"/>
                  <a:pt x="578320" y="247652"/>
                  <a:pt x="578320" y="262391"/>
                </a:cubicBezTo>
                <a:lnTo>
                  <a:pt x="578320" y="550718"/>
                </a:lnTo>
                <a:cubicBezTo>
                  <a:pt x="578320" y="565457"/>
                  <a:pt x="566326" y="577432"/>
                  <a:pt x="551564" y="577432"/>
                </a:cubicBezTo>
                <a:lnTo>
                  <a:pt x="486980" y="577432"/>
                </a:lnTo>
                <a:cubicBezTo>
                  <a:pt x="473141" y="577432"/>
                  <a:pt x="461147" y="565457"/>
                  <a:pt x="461147" y="550718"/>
                </a:cubicBezTo>
                <a:lnTo>
                  <a:pt x="461147" y="262391"/>
                </a:lnTo>
                <a:cubicBezTo>
                  <a:pt x="461147" y="247652"/>
                  <a:pt x="473141" y="235677"/>
                  <a:pt x="486980"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3"/>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1"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3"/>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solidFill>
            <a:srgbClr val="595959"/>
          </a:solidFill>
          <a:ln>
            <a:noFill/>
          </a:ln>
        </p:spPr>
      </p:sp>
      <p:sp>
        <p:nvSpPr>
          <p:cNvPr id="37" name="id-card_149785">
            <a:extLst>
              <a:ext uri="{FF2B5EF4-FFF2-40B4-BE49-F238E27FC236}">
                <a16:creationId xmlns:a16="http://schemas.microsoft.com/office/drawing/2014/main" xmlns="" id="{2141C5B8-6B53-4134-A6AC-4FF5DB349403}"/>
              </a:ext>
            </a:extLst>
          </p:cNvPr>
          <p:cNvSpPr>
            <a:spLocks noChangeAspect="1"/>
          </p:cNvSpPr>
          <p:nvPr/>
        </p:nvSpPr>
        <p:spPr bwMode="auto">
          <a:xfrm>
            <a:off x="6805493" y="2962386"/>
            <a:ext cx="609685" cy="445985"/>
          </a:xfrm>
          <a:custGeom>
            <a:avLst/>
            <a:gdLst>
              <a:gd name="connsiteX0" fmla="*/ 519510 w 607614"/>
              <a:gd name="connsiteY0" fmla="*/ 306441 h 444471"/>
              <a:gd name="connsiteX1" fmla="*/ 533915 w 607614"/>
              <a:gd name="connsiteY1" fmla="*/ 306441 h 444471"/>
              <a:gd name="connsiteX2" fmla="*/ 536947 w 607614"/>
              <a:gd name="connsiteY2" fmla="*/ 313264 h 444471"/>
              <a:gd name="connsiteX3" fmla="*/ 533915 w 607614"/>
              <a:gd name="connsiteY3" fmla="*/ 320087 h 444471"/>
              <a:gd name="connsiteX4" fmla="*/ 526333 w 607614"/>
              <a:gd name="connsiteY4" fmla="*/ 323119 h 444471"/>
              <a:gd name="connsiteX5" fmla="*/ 519510 w 607614"/>
              <a:gd name="connsiteY5" fmla="*/ 320087 h 444471"/>
              <a:gd name="connsiteX6" fmla="*/ 516478 w 607614"/>
              <a:gd name="connsiteY6" fmla="*/ 313264 h 444471"/>
              <a:gd name="connsiteX7" fmla="*/ 519510 w 607614"/>
              <a:gd name="connsiteY7" fmla="*/ 306441 h 444471"/>
              <a:gd name="connsiteX8" fmla="*/ 465572 w 607614"/>
              <a:gd name="connsiteY8" fmla="*/ 303381 h 444471"/>
              <a:gd name="connsiteX9" fmla="*/ 486117 w 607614"/>
              <a:gd name="connsiteY9" fmla="*/ 303381 h 444471"/>
              <a:gd name="connsiteX10" fmla="*/ 496009 w 607614"/>
              <a:gd name="connsiteY10" fmla="*/ 313250 h 444471"/>
              <a:gd name="connsiteX11" fmla="*/ 486117 w 607614"/>
              <a:gd name="connsiteY11" fmla="*/ 323119 h 444471"/>
              <a:gd name="connsiteX12" fmla="*/ 465572 w 607614"/>
              <a:gd name="connsiteY12" fmla="*/ 323119 h 444471"/>
              <a:gd name="connsiteX13" fmla="*/ 455680 w 607614"/>
              <a:gd name="connsiteY13" fmla="*/ 313250 h 444471"/>
              <a:gd name="connsiteX14" fmla="*/ 465572 w 607614"/>
              <a:gd name="connsiteY14" fmla="*/ 303381 h 444471"/>
              <a:gd name="connsiteX15" fmla="*/ 415491 w 607614"/>
              <a:gd name="connsiteY15" fmla="*/ 303381 h 444471"/>
              <a:gd name="connsiteX16" fmla="*/ 425351 w 607614"/>
              <a:gd name="connsiteY16" fmla="*/ 303381 h 444471"/>
              <a:gd name="connsiteX17" fmla="*/ 435211 w 607614"/>
              <a:gd name="connsiteY17" fmla="*/ 313250 h 444471"/>
              <a:gd name="connsiteX18" fmla="*/ 425351 w 607614"/>
              <a:gd name="connsiteY18" fmla="*/ 323119 h 444471"/>
              <a:gd name="connsiteX19" fmla="*/ 415491 w 607614"/>
              <a:gd name="connsiteY19" fmla="*/ 323119 h 444471"/>
              <a:gd name="connsiteX20" fmla="*/ 404873 w 607614"/>
              <a:gd name="connsiteY20" fmla="*/ 313250 h 444471"/>
              <a:gd name="connsiteX21" fmla="*/ 415491 w 607614"/>
              <a:gd name="connsiteY21" fmla="*/ 303381 h 444471"/>
              <a:gd name="connsiteX22" fmla="*/ 354720 w 607614"/>
              <a:gd name="connsiteY22" fmla="*/ 303381 h 444471"/>
              <a:gd name="connsiteX23" fmla="*/ 374490 w 607614"/>
              <a:gd name="connsiteY23" fmla="*/ 303381 h 444471"/>
              <a:gd name="connsiteX24" fmla="*/ 385135 w 607614"/>
              <a:gd name="connsiteY24" fmla="*/ 313250 h 444471"/>
              <a:gd name="connsiteX25" fmla="*/ 374490 w 607614"/>
              <a:gd name="connsiteY25" fmla="*/ 323119 h 444471"/>
              <a:gd name="connsiteX26" fmla="*/ 354720 w 607614"/>
              <a:gd name="connsiteY26" fmla="*/ 323119 h 444471"/>
              <a:gd name="connsiteX27" fmla="*/ 344075 w 607614"/>
              <a:gd name="connsiteY27" fmla="*/ 313250 h 444471"/>
              <a:gd name="connsiteX28" fmla="*/ 354720 w 607614"/>
              <a:gd name="connsiteY28" fmla="*/ 303381 h 444471"/>
              <a:gd name="connsiteX29" fmla="*/ 303859 w 607614"/>
              <a:gd name="connsiteY29" fmla="*/ 303381 h 444471"/>
              <a:gd name="connsiteX30" fmla="*/ 313719 w 607614"/>
              <a:gd name="connsiteY30" fmla="*/ 303381 h 444471"/>
              <a:gd name="connsiteX31" fmla="*/ 324337 w 607614"/>
              <a:gd name="connsiteY31" fmla="*/ 313250 h 444471"/>
              <a:gd name="connsiteX32" fmla="*/ 313719 w 607614"/>
              <a:gd name="connsiteY32" fmla="*/ 323119 h 444471"/>
              <a:gd name="connsiteX33" fmla="*/ 303859 w 607614"/>
              <a:gd name="connsiteY33" fmla="*/ 323119 h 444471"/>
              <a:gd name="connsiteX34" fmla="*/ 293999 w 607614"/>
              <a:gd name="connsiteY34" fmla="*/ 313250 h 444471"/>
              <a:gd name="connsiteX35" fmla="*/ 303859 w 607614"/>
              <a:gd name="connsiteY35" fmla="*/ 303381 h 444471"/>
              <a:gd name="connsiteX36" fmla="*/ 303869 w 607614"/>
              <a:gd name="connsiteY36" fmla="*/ 252574 h 444471"/>
              <a:gd name="connsiteX37" fmla="*/ 526318 w 607614"/>
              <a:gd name="connsiteY37" fmla="*/ 252574 h 444471"/>
              <a:gd name="connsiteX38" fmla="*/ 536947 w 607614"/>
              <a:gd name="connsiteY38" fmla="*/ 262430 h 444471"/>
              <a:gd name="connsiteX39" fmla="*/ 526318 w 607614"/>
              <a:gd name="connsiteY39" fmla="*/ 273043 h 444471"/>
              <a:gd name="connsiteX40" fmla="*/ 303869 w 607614"/>
              <a:gd name="connsiteY40" fmla="*/ 273043 h 444471"/>
              <a:gd name="connsiteX41" fmla="*/ 293999 w 607614"/>
              <a:gd name="connsiteY41" fmla="*/ 262430 h 444471"/>
              <a:gd name="connsiteX42" fmla="*/ 303869 w 607614"/>
              <a:gd name="connsiteY42" fmla="*/ 252574 h 444471"/>
              <a:gd name="connsiteX43" fmla="*/ 303869 w 607614"/>
              <a:gd name="connsiteY43" fmla="*/ 191897 h 444471"/>
              <a:gd name="connsiteX44" fmla="*/ 526318 w 607614"/>
              <a:gd name="connsiteY44" fmla="*/ 191897 h 444471"/>
              <a:gd name="connsiteX45" fmla="*/ 536947 w 607614"/>
              <a:gd name="connsiteY45" fmla="*/ 201752 h 444471"/>
              <a:gd name="connsiteX46" fmla="*/ 526318 w 607614"/>
              <a:gd name="connsiteY46" fmla="*/ 212366 h 444471"/>
              <a:gd name="connsiteX47" fmla="*/ 303869 w 607614"/>
              <a:gd name="connsiteY47" fmla="*/ 212366 h 444471"/>
              <a:gd name="connsiteX48" fmla="*/ 293999 w 607614"/>
              <a:gd name="connsiteY48" fmla="*/ 201752 h 444471"/>
              <a:gd name="connsiteX49" fmla="*/ 303869 w 607614"/>
              <a:gd name="connsiteY49" fmla="*/ 191897 h 444471"/>
              <a:gd name="connsiteX50" fmla="*/ 445829 w 607614"/>
              <a:gd name="connsiteY50" fmla="*/ 131221 h 444471"/>
              <a:gd name="connsiteX51" fmla="*/ 455689 w 607614"/>
              <a:gd name="connsiteY51" fmla="*/ 131221 h 444471"/>
              <a:gd name="connsiteX52" fmla="*/ 465549 w 607614"/>
              <a:gd name="connsiteY52" fmla="*/ 141076 h 444471"/>
              <a:gd name="connsiteX53" fmla="*/ 455689 w 607614"/>
              <a:gd name="connsiteY53" fmla="*/ 151690 h 444471"/>
              <a:gd name="connsiteX54" fmla="*/ 445829 w 607614"/>
              <a:gd name="connsiteY54" fmla="*/ 151690 h 444471"/>
              <a:gd name="connsiteX55" fmla="*/ 435211 w 607614"/>
              <a:gd name="connsiteY55" fmla="*/ 141076 h 444471"/>
              <a:gd name="connsiteX56" fmla="*/ 445829 w 607614"/>
              <a:gd name="connsiteY56" fmla="*/ 131221 h 444471"/>
              <a:gd name="connsiteX57" fmla="*/ 303869 w 607614"/>
              <a:gd name="connsiteY57" fmla="*/ 131221 h 444471"/>
              <a:gd name="connsiteX58" fmla="*/ 404844 w 607614"/>
              <a:gd name="connsiteY58" fmla="*/ 131221 h 444471"/>
              <a:gd name="connsiteX59" fmla="*/ 415473 w 607614"/>
              <a:gd name="connsiteY59" fmla="*/ 141076 h 444471"/>
              <a:gd name="connsiteX60" fmla="*/ 404844 w 607614"/>
              <a:gd name="connsiteY60" fmla="*/ 151690 h 444471"/>
              <a:gd name="connsiteX61" fmla="*/ 303869 w 607614"/>
              <a:gd name="connsiteY61" fmla="*/ 151690 h 444471"/>
              <a:gd name="connsiteX62" fmla="*/ 293999 w 607614"/>
              <a:gd name="connsiteY62" fmla="*/ 141076 h 444471"/>
              <a:gd name="connsiteX63" fmla="*/ 303869 w 607614"/>
              <a:gd name="connsiteY63" fmla="*/ 131221 h 444471"/>
              <a:gd name="connsiteX64" fmla="*/ 94217 w 607614"/>
              <a:gd name="connsiteY64" fmla="*/ 80658 h 444471"/>
              <a:gd name="connsiteX65" fmla="*/ 103330 w 607614"/>
              <a:gd name="connsiteY65" fmla="*/ 85018 h 444471"/>
              <a:gd name="connsiteX66" fmla="*/ 113203 w 607614"/>
              <a:gd name="connsiteY66" fmla="*/ 93359 h 444471"/>
              <a:gd name="connsiteX67" fmla="*/ 145859 w 607614"/>
              <a:gd name="connsiteY67" fmla="*/ 100941 h 444471"/>
              <a:gd name="connsiteX68" fmla="*/ 151934 w 607614"/>
              <a:gd name="connsiteY68" fmla="*/ 100183 h 444471"/>
              <a:gd name="connsiteX69" fmla="*/ 231675 w 607614"/>
              <a:gd name="connsiteY69" fmla="*/ 157811 h 444471"/>
              <a:gd name="connsiteX70" fmla="*/ 243066 w 607614"/>
              <a:gd name="connsiteY70" fmla="*/ 182075 h 444471"/>
              <a:gd name="connsiteX71" fmla="*/ 243066 w 607614"/>
              <a:gd name="connsiteY71" fmla="*/ 191932 h 444471"/>
              <a:gd name="connsiteX72" fmla="*/ 227118 w 607614"/>
              <a:gd name="connsiteY72" fmla="*/ 218471 h 444471"/>
              <a:gd name="connsiteX73" fmla="*/ 192184 w 607614"/>
              <a:gd name="connsiteY73" fmla="*/ 262451 h 444471"/>
              <a:gd name="connsiteX74" fmla="*/ 192184 w 607614"/>
              <a:gd name="connsiteY74" fmla="*/ 267000 h 444471"/>
              <a:gd name="connsiteX75" fmla="*/ 229396 w 607614"/>
              <a:gd name="connsiteY75" fmla="*/ 285198 h 444471"/>
              <a:gd name="connsiteX76" fmla="*/ 252939 w 607614"/>
              <a:gd name="connsiteY76" fmla="*/ 323870 h 444471"/>
              <a:gd name="connsiteX77" fmla="*/ 252939 w 607614"/>
              <a:gd name="connsiteY77" fmla="*/ 336760 h 444471"/>
              <a:gd name="connsiteX78" fmla="*/ 151934 w 607614"/>
              <a:gd name="connsiteY78" fmla="*/ 364057 h 444471"/>
              <a:gd name="connsiteX79" fmla="*/ 50929 w 607614"/>
              <a:gd name="connsiteY79" fmla="*/ 336760 h 444471"/>
              <a:gd name="connsiteX80" fmla="*/ 50929 w 607614"/>
              <a:gd name="connsiteY80" fmla="*/ 323111 h 444471"/>
              <a:gd name="connsiteX81" fmla="*/ 72953 w 607614"/>
              <a:gd name="connsiteY81" fmla="*/ 285198 h 444471"/>
              <a:gd name="connsiteX82" fmla="*/ 111684 w 607614"/>
              <a:gd name="connsiteY82" fmla="*/ 266242 h 444471"/>
              <a:gd name="connsiteX83" fmla="*/ 111684 w 607614"/>
              <a:gd name="connsiteY83" fmla="*/ 262451 h 444471"/>
              <a:gd name="connsiteX84" fmla="*/ 76750 w 607614"/>
              <a:gd name="connsiteY84" fmla="*/ 218471 h 444471"/>
              <a:gd name="connsiteX85" fmla="*/ 60802 w 607614"/>
              <a:gd name="connsiteY85" fmla="*/ 191932 h 444471"/>
              <a:gd name="connsiteX86" fmla="*/ 60802 w 607614"/>
              <a:gd name="connsiteY86" fmla="*/ 182075 h 444471"/>
              <a:gd name="connsiteX87" fmla="*/ 72193 w 607614"/>
              <a:gd name="connsiteY87" fmla="*/ 158569 h 444471"/>
              <a:gd name="connsiteX88" fmla="*/ 79028 w 607614"/>
              <a:gd name="connsiteY88" fmla="*/ 131272 h 444471"/>
              <a:gd name="connsiteX89" fmla="*/ 82825 w 607614"/>
              <a:gd name="connsiteY89" fmla="*/ 122931 h 444471"/>
              <a:gd name="connsiteX90" fmla="*/ 84344 w 607614"/>
              <a:gd name="connsiteY90" fmla="*/ 107007 h 444471"/>
              <a:gd name="connsiteX91" fmla="*/ 82066 w 607614"/>
              <a:gd name="connsiteY91" fmla="*/ 94117 h 444471"/>
              <a:gd name="connsiteX92" fmla="*/ 85104 w 607614"/>
              <a:gd name="connsiteY92" fmla="*/ 84260 h 444471"/>
              <a:gd name="connsiteX93" fmla="*/ 94217 w 607614"/>
              <a:gd name="connsiteY93" fmla="*/ 80658 h 444471"/>
              <a:gd name="connsiteX94" fmla="*/ 42533 w 607614"/>
              <a:gd name="connsiteY94" fmla="*/ 19720 h 444471"/>
              <a:gd name="connsiteX95" fmla="*/ 20507 w 607614"/>
              <a:gd name="connsiteY95" fmla="*/ 42475 h 444471"/>
              <a:gd name="connsiteX96" fmla="*/ 20507 w 607614"/>
              <a:gd name="connsiteY96" fmla="*/ 401996 h 444471"/>
              <a:gd name="connsiteX97" fmla="*/ 42533 w 607614"/>
              <a:gd name="connsiteY97" fmla="*/ 424751 h 444471"/>
              <a:gd name="connsiteX98" fmla="*/ 565081 w 607614"/>
              <a:gd name="connsiteY98" fmla="*/ 424751 h 444471"/>
              <a:gd name="connsiteX99" fmla="*/ 587107 w 607614"/>
              <a:gd name="connsiteY99" fmla="*/ 401996 h 444471"/>
              <a:gd name="connsiteX100" fmla="*/ 587107 w 607614"/>
              <a:gd name="connsiteY100" fmla="*/ 42475 h 444471"/>
              <a:gd name="connsiteX101" fmla="*/ 565081 w 607614"/>
              <a:gd name="connsiteY101" fmla="*/ 19720 h 444471"/>
              <a:gd name="connsiteX102" fmla="*/ 42533 w 607614"/>
              <a:gd name="connsiteY102" fmla="*/ 0 h 444471"/>
              <a:gd name="connsiteX103" fmla="*/ 565081 w 607614"/>
              <a:gd name="connsiteY103" fmla="*/ 0 h 444471"/>
              <a:gd name="connsiteX104" fmla="*/ 607614 w 607614"/>
              <a:gd name="connsiteY104" fmla="*/ 42475 h 444471"/>
              <a:gd name="connsiteX105" fmla="*/ 607614 w 607614"/>
              <a:gd name="connsiteY105" fmla="*/ 401996 h 444471"/>
              <a:gd name="connsiteX106" fmla="*/ 565081 w 607614"/>
              <a:gd name="connsiteY106" fmla="*/ 444471 h 444471"/>
              <a:gd name="connsiteX107" fmla="*/ 42533 w 607614"/>
              <a:gd name="connsiteY107" fmla="*/ 444471 h 444471"/>
              <a:gd name="connsiteX108" fmla="*/ 0 w 607614"/>
              <a:gd name="connsiteY108" fmla="*/ 401996 h 444471"/>
              <a:gd name="connsiteX109" fmla="*/ 0 w 607614"/>
              <a:gd name="connsiteY109" fmla="*/ 42475 h 444471"/>
              <a:gd name="connsiteX110" fmla="*/ 42533 w 607614"/>
              <a:gd name="connsiteY110" fmla="*/ 0 h 44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7614" h="444471">
                <a:moveTo>
                  <a:pt x="519510" y="306441"/>
                </a:moveTo>
                <a:cubicBezTo>
                  <a:pt x="523301" y="302650"/>
                  <a:pt x="530124" y="302650"/>
                  <a:pt x="533915" y="306441"/>
                </a:cubicBezTo>
                <a:cubicBezTo>
                  <a:pt x="535431" y="307957"/>
                  <a:pt x="536947" y="310989"/>
                  <a:pt x="536947" y="313264"/>
                </a:cubicBezTo>
                <a:cubicBezTo>
                  <a:pt x="536947" y="315538"/>
                  <a:pt x="535431" y="318571"/>
                  <a:pt x="533915" y="320087"/>
                </a:cubicBezTo>
                <a:cubicBezTo>
                  <a:pt x="531640" y="322361"/>
                  <a:pt x="529366" y="323119"/>
                  <a:pt x="526333" y="323119"/>
                </a:cubicBezTo>
                <a:cubicBezTo>
                  <a:pt x="524059" y="323119"/>
                  <a:pt x="521027" y="322361"/>
                  <a:pt x="519510" y="320087"/>
                </a:cubicBezTo>
                <a:cubicBezTo>
                  <a:pt x="517236" y="318571"/>
                  <a:pt x="516478" y="315538"/>
                  <a:pt x="516478" y="313264"/>
                </a:cubicBezTo>
                <a:cubicBezTo>
                  <a:pt x="516478" y="310989"/>
                  <a:pt x="517236" y="307957"/>
                  <a:pt x="519510" y="306441"/>
                </a:cubicBezTo>
                <a:close/>
                <a:moveTo>
                  <a:pt x="465572" y="303381"/>
                </a:moveTo>
                <a:lnTo>
                  <a:pt x="486117" y="303381"/>
                </a:lnTo>
                <a:cubicBezTo>
                  <a:pt x="491443" y="303381"/>
                  <a:pt x="496009" y="307936"/>
                  <a:pt x="496009" y="313250"/>
                </a:cubicBezTo>
                <a:cubicBezTo>
                  <a:pt x="496009" y="318564"/>
                  <a:pt x="491443" y="323119"/>
                  <a:pt x="486117" y="323119"/>
                </a:cubicBezTo>
                <a:lnTo>
                  <a:pt x="465572" y="323119"/>
                </a:lnTo>
                <a:cubicBezTo>
                  <a:pt x="460246" y="323119"/>
                  <a:pt x="455680" y="318564"/>
                  <a:pt x="455680" y="313250"/>
                </a:cubicBezTo>
                <a:cubicBezTo>
                  <a:pt x="455680" y="307936"/>
                  <a:pt x="460246" y="303381"/>
                  <a:pt x="465572" y="303381"/>
                </a:cubicBezTo>
                <a:close/>
                <a:moveTo>
                  <a:pt x="415491" y="303381"/>
                </a:moveTo>
                <a:lnTo>
                  <a:pt x="425351" y="303381"/>
                </a:lnTo>
                <a:cubicBezTo>
                  <a:pt x="430660" y="303381"/>
                  <a:pt x="435211" y="307936"/>
                  <a:pt x="435211" y="313250"/>
                </a:cubicBezTo>
                <a:cubicBezTo>
                  <a:pt x="435211" y="318564"/>
                  <a:pt x="430660" y="323119"/>
                  <a:pt x="425351" y="323119"/>
                </a:cubicBezTo>
                <a:lnTo>
                  <a:pt x="415491" y="323119"/>
                </a:lnTo>
                <a:cubicBezTo>
                  <a:pt x="409424" y="323119"/>
                  <a:pt x="404873" y="318564"/>
                  <a:pt x="404873" y="313250"/>
                </a:cubicBezTo>
                <a:cubicBezTo>
                  <a:pt x="404873" y="307936"/>
                  <a:pt x="409424" y="303381"/>
                  <a:pt x="415491" y="303381"/>
                </a:cubicBezTo>
                <a:close/>
                <a:moveTo>
                  <a:pt x="354720" y="303381"/>
                </a:moveTo>
                <a:lnTo>
                  <a:pt x="374490" y="303381"/>
                </a:lnTo>
                <a:cubicBezTo>
                  <a:pt x="380573" y="303381"/>
                  <a:pt x="385135" y="307936"/>
                  <a:pt x="385135" y="313250"/>
                </a:cubicBezTo>
                <a:cubicBezTo>
                  <a:pt x="385135" y="318564"/>
                  <a:pt x="380573" y="323119"/>
                  <a:pt x="374490" y="323119"/>
                </a:cubicBezTo>
                <a:lnTo>
                  <a:pt x="354720" y="323119"/>
                </a:lnTo>
                <a:cubicBezTo>
                  <a:pt x="348637" y="323119"/>
                  <a:pt x="344075" y="318564"/>
                  <a:pt x="344075" y="313250"/>
                </a:cubicBezTo>
                <a:cubicBezTo>
                  <a:pt x="344075" y="307936"/>
                  <a:pt x="348637" y="303381"/>
                  <a:pt x="354720" y="303381"/>
                </a:cubicBezTo>
                <a:close/>
                <a:moveTo>
                  <a:pt x="303859" y="303381"/>
                </a:moveTo>
                <a:lnTo>
                  <a:pt x="313719" y="303381"/>
                </a:lnTo>
                <a:cubicBezTo>
                  <a:pt x="319786" y="303381"/>
                  <a:pt x="324337" y="307936"/>
                  <a:pt x="324337" y="313250"/>
                </a:cubicBezTo>
                <a:cubicBezTo>
                  <a:pt x="324337" y="318564"/>
                  <a:pt x="319786" y="323119"/>
                  <a:pt x="313719" y="323119"/>
                </a:cubicBezTo>
                <a:lnTo>
                  <a:pt x="303859" y="323119"/>
                </a:lnTo>
                <a:cubicBezTo>
                  <a:pt x="298550" y="323119"/>
                  <a:pt x="293999" y="318564"/>
                  <a:pt x="293999" y="313250"/>
                </a:cubicBezTo>
                <a:cubicBezTo>
                  <a:pt x="293999" y="307936"/>
                  <a:pt x="298550" y="303381"/>
                  <a:pt x="303859" y="303381"/>
                </a:cubicBezTo>
                <a:close/>
                <a:moveTo>
                  <a:pt x="303869" y="252574"/>
                </a:moveTo>
                <a:lnTo>
                  <a:pt x="526318" y="252574"/>
                </a:lnTo>
                <a:cubicBezTo>
                  <a:pt x="532392" y="252574"/>
                  <a:pt x="536947" y="257123"/>
                  <a:pt x="536947" y="262430"/>
                </a:cubicBezTo>
                <a:cubicBezTo>
                  <a:pt x="536947" y="268495"/>
                  <a:pt x="532392" y="273043"/>
                  <a:pt x="526318" y="273043"/>
                </a:cubicBezTo>
                <a:lnTo>
                  <a:pt x="303869" y="273043"/>
                </a:lnTo>
                <a:cubicBezTo>
                  <a:pt x="298554" y="273043"/>
                  <a:pt x="293999" y="268495"/>
                  <a:pt x="293999" y="262430"/>
                </a:cubicBezTo>
                <a:cubicBezTo>
                  <a:pt x="293999" y="257123"/>
                  <a:pt x="298554" y="252574"/>
                  <a:pt x="303869" y="252574"/>
                </a:cubicBezTo>
                <a:close/>
                <a:moveTo>
                  <a:pt x="303869" y="191897"/>
                </a:moveTo>
                <a:lnTo>
                  <a:pt x="526318" y="191897"/>
                </a:lnTo>
                <a:cubicBezTo>
                  <a:pt x="532392" y="191897"/>
                  <a:pt x="536947" y="196445"/>
                  <a:pt x="536947" y="201752"/>
                </a:cubicBezTo>
                <a:cubicBezTo>
                  <a:pt x="536947" y="207817"/>
                  <a:pt x="532392" y="212366"/>
                  <a:pt x="526318" y="212366"/>
                </a:cubicBezTo>
                <a:lnTo>
                  <a:pt x="303869" y="212366"/>
                </a:lnTo>
                <a:cubicBezTo>
                  <a:pt x="298554" y="212366"/>
                  <a:pt x="293999" y="207817"/>
                  <a:pt x="293999" y="201752"/>
                </a:cubicBezTo>
                <a:cubicBezTo>
                  <a:pt x="293999" y="196445"/>
                  <a:pt x="298554" y="191897"/>
                  <a:pt x="303869" y="191897"/>
                </a:cubicBezTo>
                <a:close/>
                <a:moveTo>
                  <a:pt x="445829" y="131221"/>
                </a:moveTo>
                <a:lnTo>
                  <a:pt x="455689" y="131221"/>
                </a:lnTo>
                <a:cubicBezTo>
                  <a:pt x="460998" y="131221"/>
                  <a:pt x="465549" y="135769"/>
                  <a:pt x="465549" y="141076"/>
                </a:cubicBezTo>
                <a:cubicBezTo>
                  <a:pt x="465549" y="147141"/>
                  <a:pt x="460998" y="151690"/>
                  <a:pt x="455689" y="151690"/>
                </a:cubicBezTo>
                <a:lnTo>
                  <a:pt x="445829" y="151690"/>
                </a:lnTo>
                <a:cubicBezTo>
                  <a:pt x="439762" y="151690"/>
                  <a:pt x="435211" y="147141"/>
                  <a:pt x="435211" y="141076"/>
                </a:cubicBezTo>
                <a:cubicBezTo>
                  <a:pt x="435211" y="135769"/>
                  <a:pt x="439762" y="131221"/>
                  <a:pt x="445829" y="131221"/>
                </a:cubicBezTo>
                <a:close/>
                <a:moveTo>
                  <a:pt x="303869" y="131221"/>
                </a:moveTo>
                <a:lnTo>
                  <a:pt x="404844" y="131221"/>
                </a:lnTo>
                <a:cubicBezTo>
                  <a:pt x="410918" y="131221"/>
                  <a:pt x="415473" y="135769"/>
                  <a:pt x="415473" y="141076"/>
                </a:cubicBezTo>
                <a:cubicBezTo>
                  <a:pt x="415473" y="147141"/>
                  <a:pt x="410918" y="151690"/>
                  <a:pt x="404844" y="151690"/>
                </a:cubicBezTo>
                <a:lnTo>
                  <a:pt x="303869" y="151690"/>
                </a:lnTo>
                <a:cubicBezTo>
                  <a:pt x="298554" y="151690"/>
                  <a:pt x="293999" y="147141"/>
                  <a:pt x="293999" y="141076"/>
                </a:cubicBezTo>
                <a:cubicBezTo>
                  <a:pt x="293999" y="135769"/>
                  <a:pt x="298554" y="131221"/>
                  <a:pt x="303869" y="131221"/>
                </a:cubicBezTo>
                <a:close/>
                <a:moveTo>
                  <a:pt x="94217" y="80658"/>
                </a:moveTo>
                <a:cubicBezTo>
                  <a:pt x="97634" y="80848"/>
                  <a:pt x="101052" y="82364"/>
                  <a:pt x="103330" y="85018"/>
                </a:cubicBezTo>
                <a:cubicBezTo>
                  <a:pt x="105608" y="88051"/>
                  <a:pt x="108646" y="90326"/>
                  <a:pt x="113203" y="93359"/>
                </a:cubicBezTo>
                <a:cubicBezTo>
                  <a:pt x="121557" y="99425"/>
                  <a:pt x="132948" y="101699"/>
                  <a:pt x="145859" y="100941"/>
                </a:cubicBezTo>
                <a:cubicBezTo>
                  <a:pt x="147377" y="100941"/>
                  <a:pt x="149656" y="100183"/>
                  <a:pt x="151934" y="100183"/>
                </a:cubicBezTo>
                <a:cubicBezTo>
                  <a:pt x="198260" y="100183"/>
                  <a:pt x="224840" y="119898"/>
                  <a:pt x="231675" y="157811"/>
                </a:cubicBezTo>
                <a:cubicBezTo>
                  <a:pt x="238510" y="163877"/>
                  <a:pt x="243066" y="172217"/>
                  <a:pt x="243066" y="182075"/>
                </a:cubicBezTo>
                <a:lnTo>
                  <a:pt x="243066" y="191932"/>
                </a:lnTo>
                <a:cubicBezTo>
                  <a:pt x="243066" y="203306"/>
                  <a:pt x="236991" y="213163"/>
                  <a:pt x="227118" y="218471"/>
                </a:cubicBezTo>
                <a:cubicBezTo>
                  <a:pt x="220283" y="238944"/>
                  <a:pt x="208892" y="253352"/>
                  <a:pt x="192184" y="262451"/>
                </a:cubicBezTo>
                <a:lnTo>
                  <a:pt x="192184" y="267000"/>
                </a:lnTo>
                <a:lnTo>
                  <a:pt x="229396" y="285198"/>
                </a:lnTo>
                <a:cubicBezTo>
                  <a:pt x="243826" y="292781"/>
                  <a:pt x="252939" y="307946"/>
                  <a:pt x="252939" y="323870"/>
                </a:cubicBezTo>
                <a:lnTo>
                  <a:pt x="252939" y="336760"/>
                </a:lnTo>
                <a:cubicBezTo>
                  <a:pt x="252939" y="345101"/>
                  <a:pt x="252939" y="364057"/>
                  <a:pt x="151934" y="364057"/>
                </a:cubicBezTo>
                <a:cubicBezTo>
                  <a:pt x="50929" y="364057"/>
                  <a:pt x="50929" y="345101"/>
                  <a:pt x="50929" y="336760"/>
                </a:cubicBezTo>
                <a:lnTo>
                  <a:pt x="50929" y="323111"/>
                </a:lnTo>
                <a:cubicBezTo>
                  <a:pt x="50929" y="307188"/>
                  <a:pt x="59283" y="292781"/>
                  <a:pt x="72953" y="285198"/>
                </a:cubicBezTo>
                <a:lnTo>
                  <a:pt x="111684" y="266242"/>
                </a:lnTo>
                <a:lnTo>
                  <a:pt x="111684" y="262451"/>
                </a:lnTo>
                <a:cubicBezTo>
                  <a:pt x="94976" y="254110"/>
                  <a:pt x="83585" y="238944"/>
                  <a:pt x="76750" y="218471"/>
                </a:cubicBezTo>
                <a:cubicBezTo>
                  <a:pt x="66877" y="213163"/>
                  <a:pt x="60802" y="203306"/>
                  <a:pt x="60802" y="191932"/>
                </a:cubicBezTo>
                <a:lnTo>
                  <a:pt x="60802" y="182075"/>
                </a:lnTo>
                <a:cubicBezTo>
                  <a:pt x="60802" y="172217"/>
                  <a:pt x="65358" y="163877"/>
                  <a:pt x="72193" y="158569"/>
                </a:cubicBezTo>
                <a:cubicBezTo>
                  <a:pt x="73712" y="148711"/>
                  <a:pt x="75990" y="139612"/>
                  <a:pt x="79028" y="131272"/>
                </a:cubicBezTo>
                <a:cubicBezTo>
                  <a:pt x="80547" y="127480"/>
                  <a:pt x="82066" y="125205"/>
                  <a:pt x="82825" y="122931"/>
                </a:cubicBezTo>
                <a:cubicBezTo>
                  <a:pt x="85863" y="116865"/>
                  <a:pt x="85863" y="116865"/>
                  <a:pt x="84344" y="107007"/>
                </a:cubicBezTo>
                <a:cubicBezTo>
                  <a:pt x="82825" y="102458"/>
                  <a:pt x="82066" y="97908"/>
                  <a:pt x="82066" y="94117"/>
                </a:cubicBezTo>
                <a:cubicBezTo>
                  <a:pt x="81306" y="90326"/>
                  <a:pt x="82825" y="87293"/>
                  <a:pt x="85104" y="84260"/>
                </a:cubicBezTo>
                <a:cubicBezTo>
                  <a:pt x="87382" y="81606"/>
                  <a:pt x="90799" y="80468"/>
                  <a:pt x="94217" y="80658"/>
                </a:cubicBezTo>
                <a:close/>
                <a:moveTo>
                  <a:pt x="42533" y="19720"/>
                </a:moveTo>
                <a:cubicBezTo>
                  <a:pt x="30381" y="19720"/>
                  <a:pt x="20507" y="30339"/>
                  <a:pt x="20507" y="42475"/>
                </a:cubicBezTo>
                <a:lnTo>
                  <a:pt x="20507" y="401996"/>
                </a:lnTo>
                <a:cubicBezTo>
                  <a:pt x="20507" y="414132"/>
                  <a:pt x="30381" y="424751"/>
                  <a:pt x="42533" y="424751"/>
                </a:cubicBezTo>
                <a:lnTo>
                  <a:pt x="565081" y="424751"/>
                </a:lnTo>
                <a:cubicBezTo>
                  <a:pt x="577233" y="424751"/>
                  <a:pt x="587107" y="414132"/>
                  <a:pt x="587107" y="401996"/>
                </a:cubicBezTo>
                <a:lnTo>
                  <a:pt x="587107" y="42475"/>
                </a:lnTo>
                <a:cubicBezTo>
                  <a:pt x="587107" y="30339"/>
                  <a:pt x="577233" y="19720"/>
                  <a:pt x="565081" y="19720"/>
                </a:cubicBezTo>
                <a:close/>
                <a:moveTo>
                  <a:pt x="42533" y="0"/>
                </a:moveTo>
                <a:lnTo>
                  <a:pt x="565081" y="0"/>
                </a:lnTo>
                <a:cubicBezTo>
                  <a:pt x="588626" y="0"/>
                  <a:pt x="607614" y="18962"/>
                  <a:pt x="607614" y="42475"/>
                </a:cubicBezTo>
                <a:lnTo>
                  <a:pt x="607614" y="401996"/>
                </a:lnTo>
                <a:cubicBezTo>
                  <a:pt x="607614" y="425509"/>
                  <a:pt x="588626" y="444471"/>
                  <a:pt x="565081" y="444471"/>
                </a:cubicBezTo>
                <a:lnTo>
                  <a:pt x="42533" y="444471"/>
                </a:lnTo>
                <a:cubicBezTo>
                  <a:pt x="18988" y="444471"/>
                  <a:pt x="0" y="425509"/>
                  <a:pt x="0" y="401996"/>
                </a:cubicBezTo>
                <a:lnTo>
                  <a:pt x="0" y="42475"/>
                </a:lnTo>
                <a:cubicBezTo>
                  <a:pt x="0" y="18962"/>
                  <a:pt x="18988" y="0"/>
                  <a:pt x="42533" y="0"/>
                </a:cubicBezTo>
                <a:close/>
              </a:path>
            </a:pathLst>
          </a:custGeom>
          <a:solidFill>
            <a:srgbClr val="595959"/>
          </a:solidFill>
          <a:ln>
            <a:noFill/>
          </a:ln>
        </p:spPr>
      </p:sp>
      <p:sp>
        <p:nvSpPr>
          <p:cNvPr id="38" name="chat-speech_73039">
            <a:extLst>
              <a:ext uri="{FF2B5EF4-FFF2-40B4-BE49-F238E27FC236}">
                <a16:creationId xmlns:a16="http://schemas.microsoft.com/office/drawing/2014/main" xmlns="" id="{C84A3C26-B86E-4E67-8419-2497E8BA89C0}"/>
              </a:ext>
            </a:extLst>
          </p:cNvPr>
          <p:cNvSpPr>
            <a:spLocks noChangeAspect="1"/>
          </p:cNvSpPr>
          <p:nvPr/>
        </p:nvSpPr>
        <p:spPr bwMode="auto">
          <a:xfrm>
            <a:off x="7779972" y="2798686"/>
            <a:ext cx="578567" cy="609685"/>
          </a:xfrm>
          <a:custGeom>
            <a:avLst/>
            <a:gdLst>
              <a:gd name="connsiteX0" fmla="*/ 51233 w 574482"/>
              <a:gd name="connsiteY0" fmla="*/ 462228 h 605380"/>
              <a:gd name="connsiteX1" fmla="*/ 73507 w 574482"/>
              <a:gd name="connsiteY1" fmla="*/ 516817 h 605380"/>
              <a:gd name="connsiteX2" fmla="*/ 112224 w 574482"/>
              <a:gd name="connsiteY2" fmla="*/ 542775 h 605380"/>
              <a:gd name="connsiteX3" fmla="*/ 151036 w 574482"/>
              <a:gd name="connsiteY3" fmla="*/ 516721 h 605380"/>
              <a:gd name="connsiteX4" fmla="*/ 173310 w 574482"/>
              <a:gd name="connsiteY4" fmla="*/ 462228 h 605380"/>
              <a:gd name="connsiteX5" fmla="*/ 193672 w 574482"/>
              <a:gd name="connsiteY5" fmla="*/ 476066 h 605380"/>
              <a:gd name="connsiteX6" fmla="*/ 218049 w 574482"/>
              <a:gd name="connsiteY6" fmla="*/ 538957 h 605380"/>
              <a:gd name="connsiteX7" fmla="*/ 223307 w 574482"/>
              <a:gd name="connsiteY7" fmla="*/ 552605 h 605380"/>
              <a:gd name="connsiteX8" fmla="*/ 216902 w 574482"/>
              <a:gd name="connsiteY8" fmla="*/ 573123 h 605380"/>
              <a:gd name="connsiteX9" fmla="*/ 112224 w 574482"/>
              <a:gd name="connsiteY9" fmla="*/ 605380 h 605380"/>
              <a:gd name="connsiteX10" fmla="*/ 7641 w 574482"/>
              <a:gd name="connsiteY10" fmla="*/ 573123 h 605380"/>
              <a:gd name="connsiteX11" fmla="*/ 1141 w 574482"/>
              <a:gd name="connsiteY11" fmla="*/ 552605 h 605380"/>
              <a:gd name="connsiteX12" fmla="*/ 6399 w 574482"/>
              <a:gd name="connsiteY12" fmla="*/ 538957 h 605380"/>
              <a:gd name="connsiteX13" fmla="*/ 28386 w 574482"/>
              <a:gd name="connsiteY13" fmla="*/ 482651 h 605380"/>
              <a:gd name="connsiteX14" fmla="*/ 51233 w 574482"/>
              <a:gd name="connsiteY14" fmla="*/ 462228 h 605380"/>
              <a:gd name="connsiteX15" fmla="*/ 400439 w 574482"/>
              <a:gd name="connsiteY15" fmla="*/ 408573 h 605380"/>
              <a:gd name="connsiteX16" fmla="*/ 460477 w 574482"/>
              <a:gd name="connsiteY16" fmla="*/ 459084 h 605380"/>
              <a:gd name="connsiteX17" fmla="*/ 520514 w 574482"/>
              <a:gd name="connsiteY17" fmla="*/ 408573 h 605380"/>
              <a:gd name="connsiteX18" fmla="*/ 548621 w 574482"/>
              <a:gd name="connsiteY18" fmla="*/ 430534 h 605380"/>
              <a:gd name="connsiteX19" fmla="*/ 568028 w 574482"/>
              <a:gd name="connsiteY19" fmla="*/ 481619 h 605380"/>
              <a:gd name="connsiteX20" fmla="*/ 573286 w 574482"/>
              <a:gd name="connsiteY20" fmla="*/ 495274 h 605380"/>
              <a:gd name="connsiteX21" fmla="*/ 566211 w 574482"/>
              <a:gd name="connsiteY21" fmla="*/ 516949 h 605380"/>
              <a:gd name="connsiteX22" fmla="*/ 460477 w 574482"/>
              <a:gd name="connsiteY22" fmla="*/ 548363 h 605380"/>
              <a:gd name="connsiteX23" fmla="*/ 354742 w 574482"/>
              <a:gd name="connsiteY23" fmla="*/ 516949 h 605380"/>
              <a:gd name="connsiteX24" fmla="*/ 347667 w 574482"/>
              <a:gd name="connsiteY24" fmla="*/ 495274 h 605380"/>
              <a:gd name="connsiteX25" fmla="*/ 352925 w 574482"/>
              <a:gd name="connsiteY25" fmla="*/ 481619 h 605380"/>
              <a:gd name="connsiteX26" fmla="*/ 372619 w 574482"/>
              <a:gd name="connsiteY26" fmla="*/ 430439 h 605380"/>
              <a:gd name="connsiteX27" fmla="*/ 400439 w 574482"/>
              <a:gd name="connsiteY27" fmla="*/ 408573 h 605380"/>
              <a:gd name="connsiteX28" fmla="*/ 112403 w 574482"/>
              <a:gd name="connsiteY28" fmla="*/ 340368 h 605380"/>
              <a:gd name="connsiteX29" fmla="*/ 70064 w 574482"/>
              <a:gd name="connsiteY29" fmla="*/ 369196 h 605380"/>
              <a:gd name="connsiteX30" fmla="*/ 112211 w 574482"/>
              <a:gd name="connsiteY30" fmla="*/ 429716 h 605380"/>
              <a:gd name="connsiteX31" fmla="*/ 154454 w 574482"/>
              <a:gd name="connsiteY31" fmla="*/ 368146 h 605380"/>
              <a:gd name="connsiteX32" fmla="*/ 112403 w 574482"/>
              <a:gd name="connsiteY32" fmla="*/ 340368 h 605380"/>
              <a:gd name="connsiteX33" fmla="*/ 112211 w 574482"/>
              <a:gd name="connsiteY33" fmla="*/ 275840 h 605380"/>
              <a:gd name="connsiteX34" fmla="*/ 183700 w 574482"/>
              <a:gd name="connsiteY34" fmla="*/ 367287 h 605380"/>
              <a:gd name="connsiteX35" fmla="*/ 203579 w 574482"/>
              <a:gd name="connsiteY35" fmla="*/ 415015 h 605380"/>
              <a:gd name="connsiteX36" fmla="*/ 204343 w 574482"/>
              <a:gd name="connsiteY36" fmla="*/ 425420 h 605380"/>
              <a:gd name="connsiteX37" fmla="*/ 195455 w 574482"/>
              <a:gd name="connsiteY37" fmla="*/ 430861 h 605380"/>
              <a:gd name="connsiteX38" fmla="*/ 151970 w 574482"/>
              <a:gd name="connsiteY38" fmla="*/ 430861 h 605380"/>
              <a:gd name="connsiteX39" fmla="*/ 141839 w 574482"/>
              <a:gd name="connsiteY39" fmla="*/ 439930 h 605380"/>
              <a:gd name="connsiteX40" fmla="*/ 141839 w 574482"/>
              <a:gd name="connsiteY40" fmla="*/ 461312 h 605380"/>
              <a:gd name="connsiteX41" fmla="*/ 151396 w 574482"/>
              <a:gd name="connsiteY41" fmla="*/ 461312 h 605380"/>
              <a:gd name="connsiteX42" fmla="*/ 131899 w 574482"/>
              <a:gd name="connsiteY42" fmla="*/ 509041 h 605380"/>
              <a:gd name="connsiteX43" fmla="*/ 92619 w 574482"/>
              <a:gd name="connsiteY43" fmla="*/ 509041 h 605380"/>
              <a:gd name="connsiteX44" fmla="*/ 73027 w 574482"/>
              <a:gd name="connsiteY44" fmla="*/ 461312 h 605380"/>
              <a:gd name="connsiteX45" fmla="*/ 82584 w 574482"/>
              <a:gd name="connsiteY45" fmla="*/ 461312 h 605380"/>
              <a:gd name="connsiteX46" fmla="*/ 82584 w 574482"/>
              <a:gd name="connsiteY46" fmla="*/ 439930 h 605380"/>
              <a:gd name="connsiteX47" fmla="*/ 72453 w 574482"/>
              <a:gd name="connsiteY47" fmla="*/ 430861 h 605380"/>
              <a:gd name="connsiteX48" fmla="*/ 29064 w 574482"/>
              <a:gd name="connsiteY48" fmla="*/ 430861 h 605380"/>
              <a:gd name="connsiteX49" fmla="*/ 20175 w 574482"/>
              <a:gd name="connsiteY49" fmla="*/ 425420 h 605380"/>
              <a:gd name="connsiteX50" fmla="*/ 20940 w 574482"/>
              <a:gd name="connsiteY50" fmla="*/ 415015 h 605380"/>
              <a:gd name="connsiteX51" fmla="*/ 40819 w 574482"/>
              <a:gd name="connsiteY51" fmla="*/ 367669 h 605380"/>
              <a:gd name="connsiteX52" fmla="*/ 112211 w 574482"/>
              <a:gd name="connsiteY52" fmla="*/ 275840 h 605380"/>
              <a:gd name="connsiteX53" fmla="*/ 460476 w 574482"/>
              <a:gd name="connsiteY53" fmla="*/ 241559 h 605380"/>
              <a:gd name="connsiteX54" fmla="*/ 415719 w 574482"/>
              <a:gd name="connsiteY54" fmla="*/ 308667 h 605380"/>
              <a:gd name="connsiteX55" fmla="*/ 460476 w 574482"/>
              <a:gd name="connsiteY55" fmla="*/ 375776 h 605380"/>
              <a:gd name="connsiteX56" fmla="*/ 505233 w 574482"/>
              <a:gd name="connsiteY56" fmla="*/ 308667 h 605380"/>
              <a:gd name="connsiteX57" fmla="*/ 460476 w 574482"/>
              <a:gd name="connsiteY57" fmla="*/ 241559 h 605380"/>
              <a:gd name="connsiteX58" fmla="*/ 460476 w 574482"/>
              <a:gd name="connsiteY58" fmla="*/ 220940 h 605380"/>
              <a:gd name="connsiteX59" fmla="*/ 525890 w 574482"/>
              <a:gd name="connsiteY59" fmla="*/ 308667 h 605380"/>
              <a:gd name="connsiteX60" fmla="*/ 491462 w 574482"/>
              <a:gd name="connsiteY60" fmla="*/ 385513 h 605380"/>
              <a:gd name="connsiteX61" fmla="*/ 491462 w 574482"/>
              <a:gd name="connsiteY61" fmla="*/ 408327 h 605380"/>
              <a:gd name="connsiteX62" fmla="*/ 498921 w 574482"/>
              <a:gd name="connsiteY62" fmla="*/ 408327 h 605380"/>
              <a:gd name="connsiteX63" fmla="*/ 460476 w 574482"/>
              <a:gd name="connsiteY63" fmla="*/ 438493 h 605380"/>
              <a:gd name="connsiteX64" fmla="*/ 422031 w 574482"/>
              <a:gd name="connsiteY64" fmla="*/ 408327 h 605380"/>
              <a:gd name="connsiteX65" fmla="*/ 429490 w 574482"/>
              <a:gd name="connsiteY65" fmla="*/ 408327 h 605380"/>
              <a:gd name="connsiteX66" fmla="*/ 429490 w 574482"/>
              <a:gd name="connsiteY66" fmla="*/ 385513 h 605380"/>
              <a:gd name="connsiteX67" fmla="*/ 395062 w 574482"/>
              <a:gd name="connsiteY67" fmla="*/ 308667 h 605380"/>
              <a:gd name="connsiteX68" fmla="*/ 460476 w 574482"/>
              <a:gd name="connsiteY68" fmla="*/ 220940 h 605380"/>
              <a:gd name="connsiteX69" fmla="*/ 254663 w 574482"/>
              <a:gd name="connsiteY69" fmla="*/ 132017 h 605380"/>
              <a:gd name="connsiteX70" fmla="*/ 238217 w 574482"/>
              <a:gd name="connsiteY70" fmla="*/ 148428 h 605380"/>
              <a:gd name="connsiteX71" fmla="*/ 254663 w 574482"/>
              <a:gd name="connsiteY71" fmla="*/ 164839 h 605380"/>
              <a:gd name="connsiteX72" fmla="*/ 271110 w 574482"/>
              <a:gd name="connsiteY72" fmla="*/ 148428 h 605380"/>
              <a:gd name="connsiteX73" fmla="*/ 254663 w 574482"/>
              <a:gd name="connsiteY73" fmla="*/ 132017 h 605380"/>
              <a:gd name="connsiteX74" fmla="*/ 204081 w 574482"/>
              <a:gd name="connsiteY74" fmla="*/ 132017 h 605380"/>
              <a:gd name="connsiteX75" fmla="*/ 187635 w 574482"/>
              <a:gd name="connsiteY75" fmla="*/ 148428 h 605380"/>
              <a:gd name="connsiteX76" fmla="*/ 204081 w 574482"/>
              <a:gd name="connsiteY76" fmla="*/ 164839 h 605380"/>
              <a:gd name="connsiteX77" fmla="*/ 220527 w 574482"/>
              <a:gd name="connsiteY77" fmla="*/ 148428 h 605380"/>
              <a:gd name="connsiteX78" fmla="*/ 204081 w 574482"/>
              <a:gd name="connsiteY78" fmla="*/ 132017 h 605380"/>
              <a:gd name="connsiteX79" fmla="*/ 153499 w 574482"/>
              <a:gd name="connsiteY79" fmla="*/ 132017 h 605380"/>
              <a:gd name="connsiteX80" fmla="*/ 137148 w 574482"/>
              <a:gd name="connsiteY80" fmla="*/ 148428 h 605380"/>
              <a:gd name="connsiteX81" fmla="*/ 153499 w 574482"/>
              <a:gd name="connsiteY81" fmla="*/ 164839 h 605380"/>
              <a:gd name="connsiteX82" fmla="*/ 169945 w 574482"/>
              <a:gd name="connsiteY82" fmla="*/ 148428 h 605380"/>
              <a:gd name="connsiteX83" fmla="*/ 153499 w 574482"/>
              <a:gd name="connsiteY83" fmla="*/ 132017 h 605380"/>
              <a:gd name="connsiteX84" fmla="*/ 141546 w 574482"/>
              <a:gd name="connsiteY84" fmla="*/ 80303 h 605380"/>
              <a:gd name="connsiteX85" fmla="*/ 266711 w 574482"/>
              <a:gd name="connsiteY85" fmla="*/ 80303 h 605380"/>
              <a:gd name="connsiteX86" fmla="*/ 297118 w 574482"/>
              <a:gd name="connsiteY86" fmla="*/ 110740 h 605380"/>
              <a:gd name="connsiteX87" fmla="*/ 297118 w 574482"/>
              <a:gd name="connsiteY87" fmla="*/ 186116 h 605380"/>
              <a:gd name="connsiteX88" fmla="*/ 266711 w 574482"/>
              <a:gd name="connsiteY88" fmla="*/ 216553 h 605380"/>
              <a:gd name="connsiteX89" fmla="*/ 143841 w 574482"/>
              <a:gd name="connsiteY89" fmla="*/ 216553 h 605380"/>
              <a:gd name="connsiteX90" fmla="*/ 96797 w 574482"/>
              <a:gd name="connsiteY90" fmla="*/ 232392 h 605380"/>
              <a:gd name="connsiteX91" fmla="*/ 95841 w 574482"/>
              <a:gd name="connsiteY91" fmla="*/ 232583 h 605380"/>
              <a:gd name="connsiteX92" fmla="*/ 93928 w 574482"/>
              <a:gd name="connsiteY92" fmla="*/ 231724 h 605380"/>
              <a:gd name="connsiteX93" fmla="*/ 93259 w 574482"/>
              <a:gd name="connsiteY93" fmla="*/ 228862 h 605380"/>
              <a:gd name="connsiteX94" fmla="*/ 111044 w 574482"/>
              <a:gd name="connsiteY94" fmla="*/ 176384 h 605380"/>
              <a:gd name="connsiteX95" fmla="*/ 111044 w 574482"/>
              <a:gd name="connsiteY95" fmla="*/ 110740 h 605380"/>
              <a:gd name="connsiteX96" fmla="*/ 141546 w 574482"/>
              <a:gd name="connsiteY96" fmla="*/ 80303 h 605380"/>
              <a:gd name="connsiteX97" fmla="*/ 403107 w 574482"/>
              <a:gd name="connsiteY97" fmla="*/ 69789 h 605380"/>
              <a:gd name="connsiteX98" fmla="*/ 421948 w 574482"/>
              <a:gd name="connsiteY98" fmla="*/ 88595 h 605380"/>
              <a:gd name="connsiteX99" fmla="*/ 403107 w 574482"/>
              <a:gd name="connsiteY99" fmla="*/ 107401 h 605380"/>
              <a:gd name="connsiteX100" fmla="*/ 384266 w 574482"/>
              <a:gd name="connsiteY100" fmla="*/ 88595 h 605380"/>
              <a:gd name="connsiteX101" fmla="*/ 403107 w 574482"/>
              <a:gd name="connsiteY101" fmla="*/ 69789 h 605380"/>
              <a:gd name="connsiteX102" fmla="*/ 345068 w 574482"/>
              <a:gd name="connsiteY102" fmla="*/ 69789 h 605380"/>
              <a:gd name="connsiteX103" fmla="*/ 363945 w 574482"/>
              <a:gd name="connsiteY103" fmla="*/ 88595 h 605380"/>
              <a:gd name="connsiteX104" fmla="*/ 345068 w 574482"/>
              <a:gd name="connsiteY104" fmla="*/ 107401 h 605380"/>
              <a:gd name="connsiteX105" fmla="*/ 326191 w 574482"/>
              <a:gd name="connsiteY105" fmla="*/ 88595 h 605380"/>
              <a:gd name="connsiteX106" fmla="*/ 345068 w 574482"/>
              <a:gd name="connsiteY106" fmla="*/ 69789 h 605380"/>
              <a:gd name="connsiteX107" fmla="*/ 273203 w 574482"/>
              <a:gd name="connsiteY107" fmla="*/ 0 h 605380"/>
              <a:gd name="connsiteX108" fmla="*/ 416875 w 574482"/>
              <a:gd name="connsiteY108" fmla="*/ 0 h 605380"/>
              <a:gd name="connsiteX109" fmla="*/ 462185 w 574482"/>
              <a:gd name="connsiteY109" fmla="*/ 45234 h 605380"/>
              <a:gd name="connsiteX110" fmla="*/ 462185 w 574482"/>
              <a:gd name="connsiteY110" fmla="*/ 119002 h 605380"/>
              <a:gd name="connsiteX111" fmla="*/ 482068 w 574482"/>
              <a:gd name="connsiteY111" fmla="*/ 177691 h 605380"/>
              <a:gd name="connsiteX112" fmla="*/ 478818 w 574482"/>
              <a:gd name="connsiteY112" fmla="*/ 191624 h 605380"/>
              <a:gd name="connsiteX113" fmla="*/ 469259 w 574482"/>
              <a:gd name="connsiteY113" fmla="*/ 195537 h 605380"/>
              <a:gd name="connsiteX114" fmla="*/ 464957 w 574482"/>
              <a:gd name="connsiteY114" fmla="*/ 194773 h 605380"/>
              <a:gd name="connsiteX115" fmla="*/ 412478 w 574482"/>
              <a:gd name="connsiteY115" fmla="*/ 177119 h 605380"/>
              <a:gd name="connsiteX116" fmla="*/ 317844 w 574482"/>
              <a:gd name="connsiteY116" fmla="*/ 177119 h 605380"/>
              <a:gd name="connsiteX117" fmla="*/ 317844 w 574482"/>
              <a:gd name="connsiteY117" fmla="*/ 156601 h 605380"/>
              <a:gd name="connsiteX118" fmla="*/ 417544 w 574482"/>
              <a:gd name="connsiteY118" fmla="*/ 156983 h 605380"/>
              <a:gd name="connsiteX119" fmla="*/ 457788 w 574482"/>
              <a:gd name="connsiteY119" fmla="*/ 170534 h 605380"/>
              <a:gd name="connsiteX120" fmla="*/ 441442 w 574482"/>
              <a:gd name="connsiteY120" fmla="*/ 120624 h 605380"/>
              <a:gd name="connsiteX121" fmla="*/ 441442 w 574482"/>
              <a:gd name="connsiteY121" fmla="*/ 45234 h 605380"/>
              <a:gd name="connsiteX122" fmla="*/ 416875 w 574482"/>
              <a:gd name="connsiteY122" fmla="*/ 20708 h 605380"/>
              <a:gd name="connsiteX123" fmla="*/ 273203 w 574482"/>
              <a:gd name="connsiteY123" fmla="*/ 20708 h 605380"/>
              <a:gd name="connsiteX124" fmla="*/ 248636 w 574482"/>
              <a:gd name="connsiteY124" fmla="*/ 45234 h 605380"/>
              <a:gd name="connsiteX125" fmla="*/ 248636 w 574482"/>
              <a:gd name="connsiteY125" fmla="*/ 59548 h 605380"/>
              <a:gd name="connsiteX126" fmla="*/ 227893 w 574482"/>
              <a:gd name="connsiteY126" fmla="*/ 59548 h 605380"/>
              <a:gd name="connsiteX127" fmla="*/ 227893 w 574482"/>
              <a:gd name="connsiteY127" fmla="*/ 45234 h 605380"/>
              <a:gd name="connsiteX128" fmla="*/ 273203 w 574482"/>
              <a:gd name="connsiteY128" fmla="*/ 0 h 60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74482" h="605380">
                <a:moveTo>
                  <a:pt x="51233" y="462228"/>
                </a:moveTo>
                <a:lnTo>
                  <a:pt x="73507" y="516817"/>
                </a:lnTo>
                <a:cubicBezTo>
                  <a:pt x="79912" y="532563"/>
                  <a:pt x="95208" y="542775"/>
                  <a:pt x="112224" y="542775"/>
                </a:cubicBezTo>
                <a:cubicBezTo>
                  <a:pt x="129336" y="542775"/>
                  <a:pt x="144535" y="532563"/>
                  <a:pt x="151036" y="516721"/>
                </a:cubicBezTo>
                <a:lnTo>
                  <a:pt x="173310" y="462228"/>
                </a:lnTo>
                <a:cubicBezTo>
                  <a:pt x="182296" y="462132"/>
                  <a:pt x="190421" y="467667"/>
                  <a:pt x="193672" y="476066"/>
                </a:cubicBezTo>
                <a:lnTo>
                  <a:pt x="218049" y="538957"/>
                </a:lnTo>
                <a:lnTo>
                  <a:pt x="223307" y="552605"/>
                </a:lnTo>
                <a:cubicBezTo>
                  <a:pt x="226270" y="560049"/>
                  <a:pt x="223498" y="568638"/>
                  <a:pt x="216902" y="573123"/>
                </a:cubicBezTo>
                <a:cubicBezTo>
                  <a:pt x="186980" y="593451"/>
                  <a:pt x="151036" y="605380"/>
                  <a:pt x="112224" y="605380"/>
                </a:cubicBezTo>
                <a:cubicBezTo>
                  <a:pt x="73507" y="605380"/>
                  <a:pt x="37468" y="593451"/>
                  <a:pt x="7641" y="573123"/>
                </a:cubicBezTo>
                <a:cubicBezTo>
                  <a:pt x="950" y="568638"/>
                  <a:pt x="-1727" y="560144"/>
                  <a:pt x="1141" y="552605"/>
                </a:cubicBezTo>
                <a:lnTo>
                  <a:pt x="6399" y="538957"/>
                </a:lnTo>
                <a:lnTo>
                  <a:pt x="28386" y="482651"/>
                </a:lnTo>
                <a:cubicBezTo>
                  <a:pt x="32305" y="472630"/>
                  <a:pt x="40813" y="464995"/>
                  <a:pt x="51233" y="462228"/>
                </a:cubicBezTo>
                <a:close/>
                <a:moveTo>
                  <a:pt x="400439" y="408573"/>
                </a:moveTo>
                <a:cubicBezTo>
                  <a:pt x="405506" y="437218"/>
                  <a:pt x="430458" y="459084"/>
                  <a:pt x="460477" y="459084"/>
                </a:cubicBezTo>
                <a:cubicBezTo>
                  <a:pt x="490495" y="459084"/>
                  <a:pt x="515447" y="437123"/>
                  <a:pt x="520514" y="408573"/>
                </a:cubicBezTo>
                <a:cubicBezTo>
                  <a:pt x="533229" y="410101"/>
                  <a:pt x="544032" y="418599"/>
                  <a:pt x="548621" y="430534"/>
                </a:cubicBezTo>
                <a:lnTo>
                  <a:pt x="568028" y="481619"/>
                </a:lnTo>
                <a:lnTo>
                  <a:pt x="573286" y="495274"/>
                </a:lnTo>
                <a:cubicBezTo>
                  <a:pt x="576345" y="503199"/>
                  <a:pt x="573381" y="512270"/>
                  <a:pt x="566211" y="516949"/>
                </a:cubicBezTo>
                <a:cubicBezTo>
                  <a:pt x="535715" y="536714"/>
                  <a:pt x="499482" y="548363"/>
                  <a:pt x="460477" y="548363"/>
                </a:cubicBezTo>
                <a:cubicBezTo>
                  <a:pt x="421567" y="548363"/>
                  <a:pt x="385238" y="536714"/>
                  <a:pt x="354742" y="516949"/>
                </a:cubicBezTo>
                <a:cubicBezTo>
                  <a:pt x="347572" y="512270"/>
                  <a:pt x="344608" y="503199"/>
                  <a:pt x="347667" y="495274"/>
                </a:cubicBezTo>
                <a:lnTo>
                  <a:pt x="352925" y="481619"/>
                </a:lnTo>
                <a:lnTo>
                  <a:pt x="372619" y="430439"/>
                </a:lnTo>
                <a:cubicBezTo>
                  <a:pt x="377208" y="418599"/>
                  <a:pt x="387820" y="410196"/>
                  <a:pt x="400439" y="408573"/>
                </a:cubicBezTo>
                <a:close/>
                <a:moveTo>
                  <a:pt x="112403" y="340368"/>
                </a:moveTo>
                <a:cubicBezTo>
                  <a:pt x="89274" y="340368"/>
                  <a:pt x="70733" y="353255"/>
                  <a:pt x="70064" y="369196"/>
                </a:cubicBezTo>
                <a:cubicBezTo>
                  <a:pt x="71307" y="402320"/>
                  <a:pt x="90039" y="429716"/>
                  <a:pt x="112211" y="429716"/>
                </a:cubicBezTo>
                <a:cubicBezTo>
                  <a:pt x="134767" y="429716"/>
                  <a:pt x="153594" y="401747"/>
                  <a:pt x="154454" y="368146"/>
                </a:cubicBezTo>
                <a:cubicBezTo>
                  <a:pt x="153021" y="352778"/>
                  <a:pt x="135053" y="340368"/>
                  <a:pt x="112403" y="340368"/>
                </a:cubicBezTo>
                <a:close/>
                <a:moveTo>
                  <a:pt x="112211" y="275840"/>
                </a:moveTo>
                <a:cubicBezTo>
                  <a:pt x="168121" y="275840"/>
                  <a:pt x="182457" y="359078"/>
                  <a:pt x="183700" y="367287"/>
                </a:cubicBezTo>
                <a:cubicBezTo>
                  <a:pt x="185898" y="382751"/>
                  <a:pt x="193639" y="401079"/>
                  <a:pt x="203579" y="415015"/>
                </a:cubicBezTo>
                <a:cubicBezTo>
                  <a:pt x="205777" y="418070"/>
                  <a:pt x="206159" y="422079"/>
                  <a:pt x="204343" y="425420"/>
                </a:cubicBezTo>
                <a:cubicBezTo>
                  <a:pt x="202623" y="428761"/>
                  <a:pt x="199182" y="430861"/>
                  <a:pt x="195455" y="430861"/>
                </a:cubicBezTo>
                <a:lnTo>
                  <a:pt x="151970" y="430861"/>
                </a:lnTo>
                <a:cubicBezTo>
                  <a:pt x="148816" y="434298"/>
                  <a:pt x="145471" y="437352"/>
                  <a:pt x="141839" y="439930"/>
                </a:cubicBezTo>
                <a:lnTo>
                  <a:pt x="141839" y="461312"/>
                </a:lnTo>
                <a:lnTo>
                  <a:pt x="151396" y="461312"/>
                </a:lnTo>
                <a:lnTo>
                  <a:pt x="131899" y="509041"/>
                </a:lnTo>
                <a:cubicBezTo>
                  <a:pt x="125305" y="525077"/>
                  <a:pt x="99214" y="524982"/>
                  <a:pt x="92619" y="509041"/>
                </a:cubicBezTo>
                <a:lnTo>
                  <a:pt x="73027" y="461312"/>
                </a:lnTo>
                <a:lnTo>
                  <a:pt x="82584" y="461312"/>
                </a:lnTo>
                <a:lnTo>
                  <a:pt x="82584" y="439930"/>
                </a:lnTo>
                <a:cubicBezTo>
                  <a:pt x="79048" y="437352"/>
                  <a:pt x="75607" y="434298"/>
                  <a:pt x="72453" y="430861"/>
                </a:cubicBezTo>
                <a:lnTo>
                  <a:pt x="29064" y="430861"/>
                </a:lnTo>
                <a:cubicBezTo>
                  <a:pt x="25336" y="430861"/>
                  <a:pt x="21896" y="428761"/>
                  <a:pt x="20175" y="425420"/>
                </a:cubicBezTo>
                <a:cubicBezTo>
                  <a:pt x="18455" y="422079"/>
                  <a:pt x="18742" y="418070"/>
                  <a:pt x="20940" y="415015"/>
                </a:cubicBezTo>
                <a:cubicBezTo>
                  <a:pt x="30879" y="401174"/>
                  <a:pt x="40819" y="383133"/>
                  <a:pt x="40819" y="367669"/>
                </a:cubicBezTo>
                <a:cubicBezTo>
                  <a:pt x="40819" y="343996"/>
                  <a:pt x="61558" y="275840"/>
                  <a:pt x="112211" y="275840"/>
                </a:cubicBezTo>
                <a:close/>
                <a:moveTo>
                  <a:pt x="460476" y="241559"/>
                </a:moveTo>
                <a:cubicBezTo>
                  <a:pt x="436280" y="241559"/>
                  <a:pt x="415719" y="272297"/>
                  <a:pt x="415719" y="308667"/>
                </a:cubicBezTo>
                <a:cubicBezTo>
                  <a:pt x="415719" y="345038"/>
                  <a:pt x="436280" y="375776"/>
                  <a:pt x="460476" y="375776"/>
                </a:cubicBezTo>
                <a:cubicBezTo>
                  <a:pt x="484672" y="375776"/>
                  <a:pt x="505233" y="345038"/>
                  <a:pt x="505233" y="308667"/>
                </a:cubicBezTo>
                <a:cubicBezTo>
                  <a:pt x="505233" y="272297"/>
                  <a:pt x="484672" y="241559"/>
                  <a:pt x="460476" y="241559"/>
                </a:cubicBezTo>
                <a:close/>
                <a:moveTo>
                  <a:pt x="460476" y="220940"/>
                </a:moveTo>
                <a:cubicBezTo>
                  <a:pt x="496530" y="220940"/>
                  <a:pt x="525890" y="260269"/>
                  <a:pt x="525890" y="308667"/>
                </a:cubicBezTo>
                <a:cubicBezTo>
                  <a:pt x="525890" y="341887"/>
                  <a:pt x="511832" y="370621"/>
                  <a:pt x="491462" y="385513"/>
                </a:cubicBezTo>
                <a:lnTo>
                  <a:pt x="491462" y="408327"/>
                </a:lnTo>
                <a:lnTo>
                  <a:pt x="498921" y="408327"/>
                </a:lnTo>
                <a:cubicBezTo>
                  <a:pt x="494235" y="425510"/>
                  <a:pt x="479220" y="438493"/>
                  <a:pt x="460476" y="438493"/>
                </a:cubicBezTo>
                <a:cubicBezTo>
                  <a:pt x="441732" y="438493"/>
                  <a:pt x="426717" y="425510"/>
                  <a:pt x="422031" y="408327"/>
                </a:cubicBezTo>
                <a:lnTo>
                  <a:pt x="429490" y="408327"/>
                </a:lnTo>
                <a:lnTo>
                  <a:pt x="429490" y="385513"/>
                </a:lnTo>
                <a:cubicBezTo>
                  <a:pt x="409120" y="370621"/>
                  <a:pt x="395062" y="341887"/>
                  <a:pt x="395062" y="308667"/>
                </a:cubicBezTo>
                <a:cubicBezTo>
                  <a:pt x="395062" y="260269"/>
                  <a:pt x="424422" y="220940"/>
                  <a:pt x="460476" y="220940"/>
                </a:cubicBezTo>
                <a:close/>
                <a:moveTo>
                  <a:pt x="254663" y="132017"/>
                </a:moveTo>
                <a:cubicBezTo>
                  <a:pt x="245580" y="132017"/>
                  <a:pt x="238217" y="139364"/>
                  <a:pt x="238217" y="148428"/>
                </a:cubicBezTo>
                <a:cubicBezTo>
                  <a:pt x="238217" y="157492"/>
                  <a:pt x="245580" y="164839"/>
                  <a:pt x="254663" y="164839"/>
                </a:cubicBezTo>
                <a:cubicBezTo>
                  <a:pt x="263747" y="164839"/>
                  <a:pt x="271110" y="157492"/>
                  <a:pt x="271110" y="148428"/>
                </a:cubicBezTo>
                <a:cubicBezTo>
                  <a:pt x="271110" y="139364"/>
                  <a:pt x="263747" y="132017"/>
                  <a:pt x="254663" y="132017"/>
                </a:cubicBezTo>
                <a:close/>
                <a:moveTo>
                  <a:pt x="204081" y="132017"/>
                </a:moveTo>
                <a:cubicBezTo>
                  <a:pt x="194997" y="132017"/>
                  <a:pt x="187635" y="139364"/>
                  <a:pt x="187635" y="148428"/>
                </a:cubicBezTo>
                <a:cubicBezTo>
                  <a:pt x="187635" y="157492"/>
                  <a:pt x="194997" y="164839"/>
                  <a:pt x="204081" y="164839"/>
                </a:cubicBezTo>
                <a:cubicBezTo>
                  <a:pt x="213165" y="164839"/>
                  <a:pt x="220527" y="157492"/>
                  <a:pt x="220527" y="148428"/>
                </a:cubicBezTo>
                <a:cubicBezTo>
                  <a:pt x="220527" y="139364"/>
                  <a:pt x="213165" y="132017"/>
                  <a:pt x="204081" y="132017"/>
                </a:cubicBezTo>
                <a:close/>
                <a:moveTo>
                  <a:pt x="153499" y="132017"/>
                </a:moveTo>
                <a:cubicBezTo>
                  <a:pt x="144511" y="132017"/>
                  <a:pt x="137148" y="139364"/>
                  <a:pt x="137148" y="148428"/>
                </a:cubicBezTo>
                <a:cubicBezTo>
                  <a:pt x="137148" y="157492"/>
                  <a:pt x="144511" y="164839"/>
                  <a:pt x="153499" y="164839"/>
                </a:cubicBezTo>
                <a:cubicBezTo>
                  <a:pt x="162583" y="164839"/>
                  <a:pt x="169945" y="157492"/>
                  <a:pt x="169945" y="148428"/>
                </a:cubicBezTo>
                <a:cubicBezTo>
                  <a:pt x="169945" y="139364"/>
                  <a:pt x="162583" y="132017"/>
                  <a:pt x="153499" y="132017"/>
                </a:cubicBezTo>
                <a:close/>
                <a:moveTo>
                  <a:pt x="141546" y="80303"/>
                </a:moveTo>
                <a:lnTo>
                  <a:pt x="266711" y="80303"/>
                </a:lnTo>
                <a:cubicBezTo>
                  <a:pt x="283540" y="80303"/>
                  <a:pt x="297118" y="93947"/>
                  <a:pt x="297118" y="110740"/>
                </a:cubicBezTo>
                <a:lnTo>
                  <a:pt x="297118" y="186116"/>
                </a:lnTo>
                <a:cubicBezTo>
                  <a:pt x="297118" y="202909"/>
                  <a:pt x="283540" y="216553"/>
                  <a:pt x="266711" y="216553"/>
                </a:cubicBezTo>
                <a:lnTo>
                  <a:pt x="143841" y="216553"/>
                </a:lnTo>
                <a:lnTo>
                  <a:pt x="96797" y="232392"/>
                </a:lnTo>
                <a:cubicBezTo>
                  <a:pt x="96510" y="232487"/>
                  <a:pt x="96223" y="232583"/>
                  <a:pt x="95841" y="232583"/>
                </a:cubicBezTo>
                <a:cubicBezTo>
                  <a:pt x="95171" y="232583"/>
                  <a:pt x="94406" y="232297"/>
                  <a:pt x="93928" y="231724"/>
                </a:cubicBezTo>
                <a:cubicBezTo>
                  <a:pt x="93163" y="230961"/>
                  <a:pt x="92972" y="229911"/>
                  <a:pt x="93259" y="228862"/>
                </a:cubicBezTo>
                <a:lnTo>
                  <a:pt x="111044" y="176384"/>
                </a:lnTo>
                <a:lnTo>
                  <a:pt x="111044" y="110740"/>
                </a:lnTo>
                <a:cubicBezTo>
                  <a:pt x="111044" y="93947"/>
                  <a:pt x="124717" y="80303"/>
                  <a:pt x="141546" y="80303"/>
                </a:cubicBezTo>
                <a:close/>
                <a:moveTo>
                  <a:pt x="403107" y="69789"/>
                </a:moveTo>
                <a:cubicBezTo>
                  <a:pt x="413513" y="69789"/>
                  <a:pt x="421948" y="78209"/>
                  <a:pt x="421948" y="88595"/>
                </a:cubicBezTo>
                <a:cubicBezTo>
                  <a:pt x="421948" y="98981"/>
                  <a:pt x="413513" y="107401"/>
                  <a:pt x="403107" y="107401"/>
                </a:cubicBezTo>
                <a:cubicBezTo>
                  <a:pt x="392701" y="107401"/>
                  <a:pt x="384266" y="98981"/>
                  <a:pt x="384266" y="88595"/>
                </a:cubicBezTo>
                <a:cubicBezTo>
                  <a:pt x="384266" y="78209"/>
                  <a:pt x="392701" y="69789"/>
                  <a:pt x="403107" y="69789"/>
                </a:cubicBezTo>
                <a:close/>
                <a:moveTo>
                  <a:pt x="345068" y="69789"/>
                </a:moveTo>
                <a:cubicBezTo>
                  <a:pt x="355493" y="69789"/>
                  <a:pt x="363945" y="78209"/>
                  <a:pt x="363945" y="88595"/>
                </a:cubicBezTo>
                <a:cubicBezTo>
                  <a:pt x="363945" y="98981"/>
                  <a:pt x="355493" y="107401"/>
                  <a:pt x="345068" y="107401"/>
                </a:cubicBezTo>
                <a:cubicBezTo>
                  <a:pt x="334643" y="107401"/>
                  <a:pt x="326191" y="98981"/>
                  <a:pt x="326191" y="88595"/>
                </a:cubicBezTo>
                <a:cubicBezTo>
                  <a:pt x="326191" y="78209"/>
                  <a:pt x="334643" y="69789"/>
                  <a:pt x="345068" y="69789"/>
                </a:cubicBezTo>
                <a:close/>
                <a:moveTo>
                  <a:pt x="273203" y="0"/>
                </a:moveTo>
                <a:lnTo>
                  <a:pt x="416875" y="0"/>
                </a:lnTo>
                <a:cubicBezTo>
                  <a:pt x="441920" y="0"/>
                  <a:pt x="462185" y="20326"/>
                  <a:pt x="462185" y="45234"/>
                </a:cubicBezTo>
                <a:lnTo>
                  <a:pt x="462185" y="119002"/>
                </a:lnTo>
                <a:lnTo>
                  <a:pt x="482068" y="177691"/>
                </a:lnTo>
                <a:cubicBezTo>
                  <a:pt x="483693" y="182558"/>
                  <a:pt x="482450" y="187998"/>
                  <a:pt x="478818" y="191624"/>
                </a:cubicBezTo>
                <a:cubicBezTo>
                  <a:pt x="476333" y="194010"/>
                  <a:pt x="472891" y="195537"/>
                  <a:pt x="469259" y="195537"/>
                </a:cubicBezTo>
                <a:lnTo>
                  <a:pt x="464957" y="194773"/>
                </a:lnTo>
                <a:lnTo>
                  <a:pt x="412478" y="177119"/>
                </a:lnTo>
                <a:lnTo>
                  <a:pt x="317844" y="177119"/>
                </a:lnTo>
                <a:lnTo>
                  <a:pt x="317844" y="156601"/>
                </a:lnTo>
                <a:lnTo>
                  <a:pt x="417544" y="156983"/>
                </a:lnTo>
                <a:lnTo>
                  <a:pt x="457788" y="170534"/>
                </a:lnTo>
                <a:lnTo>
                  <a:pt x="441442" y="120624"/>
                </a:lnTo>
                <a:lnTo>
                  <a:pt x="441442" y="45234"/>
                </a:lnTo>
                <a:cubicBezTo>
                  <a:pt x="441442" y="31683"/>
                  <a:pt x="430449" y="20708"/>
                  <a:pt x="416875" y="20708"/>
                </a:cubicBezTo>
                <a:lnTo>
                  <a:pt x="273203" y="20708"/>
                </a:lnTo>
                <a:cubicBezTo>
                  <a:pt x="259629" y="20708"/>
                  <a:pt x="248636" y="31683"/>
                  <a:pt x="248636" y="45234"/>
                </a:cubicBezTo>
                <a:lnTo>
                  <a:pt x="248636" y="59548"/>
                </a:lnTo>
                <a:lnTo>
                  <a:pt x="227893" y="59548"/>
                </a:lnTo>
                <a:lnTo>
                  <a:pt x="227893" y="45234"/>
                </a:lnTo>
                <a:cubicBezTo>
                  <a:pt x="227893" y="20326"/>
                  <a:pt x="248158" y="0"/>
                  <a:pt x="273203" y="0"/>
                </a:cubicBezTo>
                <a:close/>
              </a:path>
            </a:pathLst>
          </a:custGeom>
          <a:solidFill>
            <a:srgbClr val="595959"/>
          </a:solidFill>
          <a:ln>
            <a:noFill/>
          </a:ln>
        </p:spPr>
      </p:sp>
      <p:sp>
        <p:nvSpPr>
          <p:cNvPr id="39" name="play-button_68891">
            <a:extLst>
              <a:ext uri="{FF2B5EF4-FFF2-40B4-BE49-F238E27FC236}">
                <a16:creationId xmlns:a16="http://schemas.microsoft.com/office/drawing/2014/main" xmlns="" id="{BE33BEE7-2DA1-4D9D-91DC-8689C5ACEB36}"/>
              </a:ext>
            </a:extLst>
          </p:cNvPr>
          <p:cNvSpPr>
            <a:spLocks noChangeAspect="1"/>
          </p:cNvSpPr>
          <p:nvPr/>
        </p:nvSpPr>
        <p:spPr bwMode="auto">
          <a:xfrm>
            <a:off x="5822668" y="2799611"/>
            <a:ext cx="609684" cy="608760"/>
          </a:xfrm>
          <a:custGeom>
            <a:avLst/>
            <a:gdLst>
              <a:gd name="T0" fmla="*/ 2600 w 5200"/>
              <a:gd name="T1" fmla="*/ 0 h 5200"/>
              <a:gd name="T2" fmla="*/ 0 w 5200"/>
              <a:gd name="T3" fmla="*/ 2600 h 5200"/>
              <a:gd name="T4" fmla="*/ 2600 w 5200"/>
              <a:gd name="T5" fmla="*/ 5200 h 5200"/>
              <a:gd name="T6" fmla="*/ 5200 w 5200"/>
              <a:gd name="T7" fmla="*/ 2600 h 5200"/>
              <a:gd name="T8" fmla="*/ 2600 w 5200"/>
              <a:gd name="T9" fmla="*/ 0 h 5200"/>
              <a:gd name="T10" fmla="*/ 3385 w 5200"/>
              <a:gd name="T11" fmla="*/ 2826 h 5200"/>
              <a:gd name="T12" fmla="*/ 2501 w 5200"/>
              <a:gd name="T13" fmla="*/ 3710 h 5200"/>
              <a:gd name="T14" fmla="*/ 2275 w 5200"/>
              <a:gd name="T15" fmla="*/ 3803 h 5200"/>
              <a:gd name="T16" fmla="*/ 2153 w 5200"/>
              <a:gd name="T17" fmla="*/ 3779 h 5200"/>
              <a:gd name="T18" fmla="*/ 1956 w 5200"/>
              <a:gd name="T19" fmla="*/ 3484 h 5200"/>
              <a:gd name="T20" fmla="*/ 1956 w 5200"/>
              <a:gd name="T21" fmla="*/ 1716 h 5200"/>
              <a:gd name="T22" fmla="*/ 2153 w 5200"/>
              <a:gd name="T23" fmla="*/ 1421 h 5200"/>
              <a:gd name="T24" fmla="*/ 2501 w 5200"/>
              <a:gd name="T25" fmla="*/ 1490 h 5200"/>
              <a:gd name="T26" fmla="*/ 3385 w 5200"/>
              <a:gd name="T27" fmla="*/ 2374 h 5200"/>
              <a:gd name="T28" fmla="*/ 3385 w 5200"/>
              <a:gd name="T29" fmla="*/ 2826 h 5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00" h="5200">
                <a:moveTo>
                  <a:pt x="2600" y="0"/>
                </a:moveTo>
                <a:cubicBezTo>
                  <a:pt x="1164" y="0"/>
                  <a:pt x="0" y="1164"/>
                  <a:pt x="0" y="2600"/>
                </a:cubicBezTo>
                <a:cubicBezTo>
                  <a:pt x="0" y="4036"/>
                  <a:pt x="1164" y="5200"/>
                  <a:pt x="2600" y="5200"/>
                </a:cubicBezTo>
                <a:cubicBezTo>
                  <a:pt x="4036" y="5200"/>
                  <a:pt x="5200" y="4036"/>
                  <a:pt x="5200" y="2600"/>
                </a:cubicBezTo>
                <a:cubicBezTo>
                  <a:pt x="5200" y="1164"/>
                  <a:pt x="4036" y="0"/>
                  <a:pt x="2600" y="0"/>
                </a:cubicBezTo>
                <a:close/>
                <a:moveTo>
                  <a:pt x="3385" y="2826"/>
                </a:moveTo>
                <a:lnTo>
                  <a:pt x="2501" y="3710"/>
                </a:lnTo>
                <a:cubicBezTo>
                  <a:pt x="2440" y="3771"/>
                  <a:pt x="2358" y="3803"/>
                  <a:pt x="2275" y="3803"/>
                </a:cubicBezTo>
                <a:cubicBezTo>
                  <a:pt x="2234" y="3803"/>
                  <a:pt x="2192" y="3796"/>
                  <a:pt x="2153" y="3779"/>
                </a:cubicBezTo>
                <a:cubicBezTo>
                  <a:pt x="2034" y="3730"/>
                  <a:pt x="1956" y="3613"/>
                  <a:pt x="1956" y="3484"/>
                </a:cubicBezTo>
                <a:lnTo>
                  <a:pt x="1956" y="1716"/>
                </a:lnTo>
                <a:cubicBezTo>
                  <a:pt x="1956" y="1587"/>
                  <a:pt x="2034" y="1470"/>
                  <a:pt x="2153" y="1421"/>
                </a:cubicBezTo>
                <a:cubicBezTo>
                  <a:pt x="2272" y="1371"/>
                  <a:pt x="2409" y="1399"/>
                  <a:pt x="2501" y="1490"/>
                </a:cubicBezTo>
                <a:lnTo>
                  <a:pt x="3385" y="2374"/>
                </a:lnTo>
                <a:cubicBezTo>
                  <a:pt x="3510" y="2499"/>
                  <a:pt x="3510" y="2701"/>
                  <a:pt x="3385" y="2826"/>
                </a:cubicBezTo>
                <a:close/>
              </a:path>
            </a:pathLst>
          </a:custGeom>
          <a:solidFill>
            <a:srgbClr val="595959"/>
          </a:solidFill>
          <a:ln>
            <a:noFill/>
          </a:ln>
        </p:spPr>
      </p:sp>
      <p:sp>
        <p:nvSpPr>
          <p:cNvPr id="40" name="conversation_93794">
            <a:extLst>
              <a:ext uri="{FF2B5EF4-FFF2-40B4-BE49-F238E27FC236}">
                <a16:creationId xmlns:a16="http://schemas.microsoft.com/office/drawing/2014/main" xmlns="" id="{E20B45EE-43AF-451A-9D35-2E91975A948A}"/>
              </a:ext>
            </a:extLst>
          </p:cNvPr>
          <p:cNvSpPr>
            <a:spLocks noChangeAspect="1"/>
          </p:cNvSpPr>
          <p:nvPr/>
        </p:nvSpPr>
        <p:spPr bwMode="auto">
          <a:xfrm>
            <a:off x="939757" y="3019704"/>
            <a:ext cx="609685" cy="388667"/>
          </a:xfrm>
          <a:custGeom>
            <a:avLst/>
            <a:gdLst>
              <a:gd name="connsiteX0" fmla="*/ 498968 w 603828"/>
              <a:gd name="connsiteY0" fmla="*/ 125959 h 384934"/>
              <a:gd name="connsiteX1" fmla="*/ 519009 w 603828"/>
              <a:gd name="connsiteY1" fmla="*/ 145894 h 384934"/>
              <a:gd name="connsiteX2" fmla="*/ 498968 w 603828"/>
              <a:gd name="connsiteY2" fmla="*/ 165829 h 384934"/>
              <a:gd name="connsiteX3" fmla="*/ 478927 w 603828"/>
              <a:gd name="connsiteY3" fmla="*/ 145894 h 384934"/>
              <a:gd name="connsiteX4" fmla="*/ 498968 w 603828"/>
              <a:gd name="connsiteY4" fmla="*/ 125959 h 384934"/>
              <a:gd name="connsiteX5" fmla="*/ 442339 w 603828"/>
              <a:gd name="connsiteY5" fmla="*/ 125959 h 384934"/>
              <a:gd name="connsiteX6" fmla="*/ 462415 w 603828"/>
              <a:gd name="connsiteY6" fmla="*/ 145894 h 384934"/>
              <a:gd name="connsiteX7" fmla="*/ 442339 w 603828"/>
              <a:gd name="connsiteY7" fmla="*/ 165829 h 384934"/>
              <a:gd name="connsiteX8" fmla="*/ 422263 w 603828"/>
              <a:gd name="connsiteY8" fmla="*/ 145894 h 384934"/>
              <a:gd name="connsiteX9" fmla="*/ 442339 w 603828"/>
              <a:gd name="connsiteY9" fmla="*/ 125959 h 384934"/>
              <a:gd name="connsiteX10" fmla="*/ 385711 w 603828"/>
              <a:gd name="connsiteY10" fmla="*/ 125959 h 384934"/>
              <a:gd name="connsiteX11" fmla="*/ 405752 w 603828"/>
              <a:gd name="connsiteY11" fmla="*/ 145894 h 384934"/>
              <a:gd name="connsiteX12" fmla="*/ 385711 w 603828"/>
              <a:gd name="connsiteY12" fmla="*/ 165829 h 384934"/>
              <a:gd name="connsiteX13" fmla="*/ 365670 w 603828"/>
              <a:gd name="connsiteY13" fmla="*/ 145894 h 384934"/>
              <a:gd name="connsiteX14" fmla="*/ 385711 w 603828"/>
              <a:gd name="connsiteY14" fmla="*/ 125959 h 384934"/>
              <a:gd name="connsiteX15" fmla="*/ 329117 w 603828"/>
              <a:gd name="connsiteY15" fmla="*/ 125959 h 384934"/>
              <a:gd name="connsiteX16" fmla="*/ 349158 w 603828"/>
              <a:gd name="connsiteY16" fmla="*/ 145894 h 384934"/>
              <a:gd name="connsiteX17" fmla="*/ 329117 w 603828"/>
              <a:gd name="connsiteY17" fmla="*/ 165829 h 384934"/>
              <a:gd name="connsiteX18" fmla="*/ 309076 w 603828"/>
              <a:gd name="connsiteY18" fmla="*/ 145894 h 384934"/>
              <a:gd name="connsiteX19" fmla="*/ 329117 w 603828"/>
              <a:gd name="connsiteY19" fmla="*/ 125959 h 384934"/>
              <a:gd name="connsiteX20" fmla="*/ 414024 w 603828"/>
              <a:gd name="connsiteY20" fmla="*/ 34369 h 384934"/>
              <a:gd name="connsiteX21" fmla="*/ 258464 w 603828"/>
              <a:gd name="connsiteY21" fmla="*/ 141601 h 384934"/>
              <a:gd name="connsiteX22" fmla="*/ 414024 w 603828"/>
              <a:gd name="connsiteY22" fmla="*/ 248832 h 384934"/>
              <a:gd name="connsiteX23" fmla="*/ 452914 w 603828"/>
              <a:gd name="connsiteY23" fmla="*/ 245395 h 384934"/>
              <a:gd name="connsiteX24" fmla="*/ 456011 w 603828"/>
              <a:gd name="connsiteY24" fmla="*/ 245224 h 384934"/>
              <a:gd name="connsiteX25" fmla="*/ 464443 w 603828"/>
              <a:gd name="connsiteY25" fmla="*/ 247458 h 384934"/>
              <a:gd name="connsiteX26" fmla="*/ 520025 w 603828"/>
              <a:gd name="connsiteY26" fmla="*/ 278905 h 384934"/>
              <a:gd name="connsiteX27" fmla="*/ 509872 w 603828"/>
              <a:gd name="connsiteY27" fmla="*/ 240240 h 384934"/>
              <a:gd name="connsiteX28" fmla="*/ 517444 w 603828"/>
              <a:gd name="connsiteY28" fmla="*/ 221337 h 384934"/>
              <a:gd name="connsiteX29" fmla="*/ 569412 w 603828"/>
              <a:gd name="connsiteY29" fmla="*/ 141601 h 384934"/>
              <a:gd name="connsiteX30" fmla="*/ 414024 w 603828"/>
              <a:gd name="connsiteY30" fmla="*/ 34369 h 384934"/>
              <a:gd name="connsiteX31" fmla="*/ 414024 w 603828"/>
              <a:gd name="connsiteY31" fmla="*/ 0 h 384934"/>
              <a:gd name="connsiteX32" fmla="*/ 546181 w 603828"/>
              <a:gd name="connsiteY32" fmla="*/ 39696 h 384934"/>
              <a:gd name="connsiteX33" fmla="*/ 603828 w 603828"/>
              <a:gd name="connsiteY33" fmla="*/ 141601 h 384934"/>
              <a:gd name="connsiteX34" fmla="*/ 546353 w 603828"/>
              <a:gd name="connsiteY34" fmla="*/ 243505 h 384934"/>
              <a:gd name="connsiteX35" fmla="*/ 563561 w 603828"/>
              <a:gd name="connsiteY35" fmla="*/ 309666 h 384934"/>
              <a:gd name="connsiteX36" fmla="*/ 557366 w 603828"/>
              <a:gd name="connsiteY36" fmla="*/ 327538 h 384934"/>
              <a:gd name="connsiteX37" fmla="*/ 546870 w 603828"/>
              <a:gd name="connsiteY37" fmla="*/ 331146 h 384934"/>
              <a:gd name="connsiteX38" fmla="*/ 538438 w 603828"/>
              <a:gd name="connsiteY38" fmla="*/ 328912 h 384934"/>
              <a:gd name="connsiteX39" fmla="*/ 452742 w 603828"/>
              <a:gd name="connsiteY39" fmla="*/ 280280 h 384934"/>
              <a:gd name="connsiteX40" fmla="*/ 414024 w 603828"/>
              <a:gd name="connsiteY40" fmla="*/ 283201 h 384934"/>
              <a:gd name="connsiteX41" fmla="*/ 347773 w 603828"/>
              <a:gd name="connsiteY41" fmla="*/ 274437 h 384934"/>
              <a:gd name="connsiteX42" fmla="*/ 322133 w 603828"/>
              <a:gd name="connsiteY42" fmla="*/ 297293 h 384934"/>
              <a:gd name="connsiteX43" fmla="*/ 189976 w 603828"/>
              <a:gd name="connsiteY43" fmla="*/ 336989 h 384934"/>
              <a:gd name="connsiteX44" fmla="*/ 151086 w 603828"/>
              <a:gd name="connsiteY44" fmla="*/ 334068 h 384934"/>
              <a:gd name="connsiteX45" fmla="*/ 65390 w 603828"/>
              <a:gd name="connsiteY45" fmla="*/ 382700 h 384934"/>
              <a:gd name="connsiteX46" fmla="*/ 56958 w 603828"/>
              <a:gd name="connsiteY46" fmla="*/ 384934 h 384934"/>
              <a:gd name="connsiteX47" fmla="*/ 46462 w 603828"/>
              <a:gd name="connsiteY47" fmla="*/ 381325 h 384934"/>
              <a:gd name="connsiteX48" fmla="*/ 40267 w 603828"/>
              <a:gd name="connsiteY48" fmla="*/ 363453 h 384934"/>
              <a:gd name="connsiteX49" fmla="*/ 57647 w 603828"/>
              <a:gd name="connsiteY49" fmla="*/ 297121 h 384934"/>
              <a:gd name="connsiteX50" fmla="*/ 0 w 603828"/>
              <a:gd name="connsiteY50" fmla="*/ 195388 h 384934"/>
              <a:gd name="connsiteX51" fmla="*/ 57647 w 603828"/>
              <a:gd name="connsiteY51" fmla="*/ 93312 h 384934"/>
              <a:gd name="connsiteX52" fmla="*/ 189976 w 603828"/>
              <a:gd name="connsiteY52" fmla="*/ 53616 h 384934"/>
              <a:gd name="connsiteX53" fmla="*/ 256055 w 603828"/>
              <a:gd name="connsiteY53" fmla="*/ 62552 h 384934"/>
              <a:gd name="connsiteX54" fmla="*/ 281867 w 603828"/>
              <a:gd name="connsiteY54" fmla="*/ 39696 h 384934"/>
              <a:gd name="connsiteX55" fmla="*/ 414024 w 603828"/>
              <a:gd name="connsiteY55" fmla="*/ 0 h 38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3828" h="384934">
                <a:moveTo>
                  <a:pt x="498968" y="125959"/>
                </a:moveTo>
                <a:cubicBezTo>
                  <a:pt x="510036" y="125959"/>
                  <a:pt x="519009" y="134884"/>
                  <a:pt x="519009" y="145894"/>
                </a:cubicBezTo>
                <a:cubicBezTo>
                  <a:pt x="519009" y="156904"/>
                  <a:pt x="510036" y="165829"/>
                  <a:pt x="498968" y="165829"/>
                </a:cubicBezTo>
                <a:cubicBezTo>
                  <a:pt x="487900" y="165829"/>
                  <a:pt x="478927" y="156904"/>
                  <a:pt x="478927" y="145894"/>
                </a:cubicBezTo>
                <a:cubicBezTo>
                  <a:pt x="478927" y="134884"/>
                  <a:pt x="487900" y="125959"/>
                  <a:pt x="498968" y="125959"/>
                </a:cubicBezTo>
                <a:close/>
                <a:moveTo>
                  <a:pt x="442339" y="125959"/>
                </a:moveTo>
                <a:cubicBezTo>
                  <a:pt x="453427" y="125959"/>
                  <a:pt x="462415" y="134884"/>
                  <a:pt x="462415" y="145894"/>
                </a:cubicBezTo>
                <a:cubicBezTo>
                  <a:pt x="462415" y="156904"/>
                  <a:pt x="453427" y="165829"/>
                  <a:pt x="442339" y="165829"/>
                </a:cubicBezTo>
                <a:cubicBezTo>
                  <a:pt x="431251" y="165829"/>
                  <a:pt x="422263" y="156904"/>
                  <a:pt x="422263" y="145894"/>
                </a:cubicBezTo>
                <a:cubicBezTo>
                  <a:pt x="422263" y="134884"/>
                  <a:pt x="431251" y="125959"/>
                  <a:pt x="442339" y="125959"/>
                </a:cubicBezTo>
                <a:close/>
                <a:moveTo>
                  <a:pt x="385711" y="125959"/>
                </a:moveTo>
                <a:cubicBezTo>
                  <a:pt x="396779" y="125959"/>
                  <a:pt x="405752" y="134884"/>
                  <a:pt x="405752" y="145894"/>
                </a:cubicBezTo>
                <a:cubicBezTo>
                  <a:pt x="405752" y="156904"/>
                  <a:pt x="396779" y="165829"/>
                  <a:pt x="385711" y="165829"/>
                </a:cubicBezTo>
                <a:cubicBezTo>
                  <a:pt x="374643" y="165829"/>
                  <a:pt x="365670" y="156904"/>
                  <a:pt x="365670" y="145894"/>
                </a:cubicBezTo>
                <a:cubicBezTo>
                  <a:pt x="365670" y="134884"/>
                  <a:pt x="374643" y="125959"/>
                  <a:pt x="385711" y="125959"/>
                </a:cubicBezTo>
                <a:close/>
                <a:moveTo>
                  <a:pt x="329117" y="125959"/>
                </a:moveTo>
                <a:cubicBezTo>
                  <a:pt x="340185" y="125959"/>
                  <a:pt x="349158" y="134884"/>
                  <a:pt x="349158" y="145894"/>
                </a:cubicBezTo>
                <a:cubicBezTo>
                  <a:pt x="349158" y="156904"/>
                  <a:pt x="340185" y="165829"/>
                  <a:pt x="329117" y="165829"/>
                </a:cubicBezTo>
                <a:cubicBezTo>
                  <a:pt x="318049" y="165829"/>
                  <a:pt x="309076" y="156904"/>
                  <a:pt x="309076" y="145894"/>
                </a:cubicBezTo>
                <a:cubicBezTo>
                  <a:pt x="309076" y="134884"/>
                  <a:pt x="318049" y="125959"/>
                  <a:pt x="329117" y="125959"/>
                </a:cubicBezTo>
                <a:close/>
                <a:moveTo>
                  <a:pt x="414024" y="34369"/>
                </a:moveTo>
                <a:cubicBezTo>
                  <a:pt x="328328" y="34369"/>
                  <a:pt x="258464" y="82486"/>
                  <a:pt x="258464" y="141601"/>
                </a:cubicBezTo>
                <a:cubicBezTo>
                  <a:pt x="258464" y="200716"/>
                  <a:pt x="328328" y="248832"/>
                  <a:pt x="414024" y="248832"/>
                </a:cubicBezTo>
                <a:cubicBezTo>
                  <a:pt x="427102" y="248832"/>
                  <a:pt x="440180" y="247801"/>
                  <a:pt x="452914" y="245395"/>
                </a:cubicBezTo>
                <a:cubicBezTo>
                  <a:pt x="453946" y="245224"/>
                  <a:pt x="454979" y="245224"/>
                  <a:pt x="456011" y="245224"/>
                </a:cubicBezTo>
                <a:cubicBezTo>
                  <a:pt x="458937" y="245224"/>
                  <a:pt x="461862" y="245911"/>
                  <a:pt x="464443" y="247458"/>
                </a:cubicBezTo>
                <a:lnTo>
                  <a:pt x="520025" y="278905"/>
                </a:lnTo>
                <a:lnTo>
                  <a:pt x="509872" y="240240"/>
                </a:lnTo>
                <a:cubicBezTo>
                  <a:pt x="507980" y="233023"/>
                  <a:pt x="511077" y="225290"/>
                  <a:pt x="517444" y="221337"/>
                </a:cubicBezTo>
                <a:cubicBezTo>
                  <a:pt x="550483" y="200887"/>
                  <a:pt x="569412" y="171846"/>
                  <a:pt x="569412" y="141601"/>
                </a:cubicBezTo>
                <a:cubicBezTo>
                  <a:pt x="569412" y="82486"/>
                  <a:pt x="499720" y="34369"/>
                  <a:pt x="414024" y="34369"/>
                </a:cubicBezTo>
                <a:close/>
                <a:moveTo>
                  <a:pt x="414024" y="0"/>
                </a:moveTo>
                <a:cubicBezTo>
                  <a:pt x="463755" y="0"/>
                  <a:pt x="510733" y="14091"/>
                  <a:pt x="546181" y="39696"/>
                </a:cubicBezTo>
                <a:cubicBezTo>
                  <a:pt x="583350" y="66504"/>
                  <a:pt x="603828" y="102764"/>
                  <a:pt x="603828" y="141601"/>
                </a:cubicBezTo>
                <a:cubicBezTo>
                  <a:pt x="603828" y="180266"/>
                  <a:pt x="583006" y="216869"/>
                  <a:pt x="546353" y="243505"/>
                </a:cubicBezTo>
                <a:lnTo>
                  <a:pt x="563561" y="309666"/>
                </a:lnTo>
                <a:cubicBezTo>
                  <a:pt x="565282" y="316368"/>
                  <a:pt x="562873" y="323413"/>
                  <a:pt x="557366" y="327538"/>
                </a:cubicBezTo>
                <a:cubicBezTo>
                  <a:pt x="554269" y="329943"/>
                  <a:pt x="550655" y="331146"/>
                  <a:pt x="546870" y="331146"/>
                </a:cubicBezTo>
                <a:cubicBezTo>
                  <a:pt x="543944" y="331146"/>
                  <a:pt x="541019" y="330459"/>
                  <a:pt x="538438" y="328912"/>
                </a:cubicBezTo>
                <a:lnTo>
                  <a:pt x="452742" y="280280"/>
                </a:lnTo>
                <a:cubicBezTo>
                  <a:pt x="440008" y="282342"/>
                  <a:pt x="427102" y="283201"/>
                  <a:pt x="414024" y="283201"/>
                </a:cubicBezTo>
                <a:cubicBezTo>
                  <a:pt x="390965" y="283201"/>
                  <a:pt x="368595" y="280280"/>
                  <a:pt x="347773" y="274437"/>
                </a:cubicBezTo>
                <a:cubicBezTo>
                  <a:pt x="340374" y="282686"/>
                  <a:pt x="331770" y="290247"/>
                  <a:pt x="322133" y="297293"/>
                </a:cubicBezTo>
                <a:cubicBezTo>
                  <a:pt x="286513" y="322898"/>
                  <a:pt x="239535" y="336989"/>
                  <a:pt x="189976" y="336989"/>
                </a:cubicBezTo>
                <a:cubicBezTo>
                  <a:pt x="176898" y="336989"/>
                  <a:pt x="163820" y="335958"/>
                  <a:pt x="151086" y="334068"/>
                </a:cubicBezTo>
                <a:lnTo>
                  <a:pt x="65390" y="382700"/>
                </a:lnTo>
                <a:cubicBezTo>
                  <a:pt x="62809" y="384075"/>
                  <a:pt x="59884" y="384934"/>
                  <a:pt x="56958" y="384934"/>
                </a:cubicBezTo>
                <a:cubicBezTo>
                  <a:pt x="53173" y="384934"/>
                  <a:pt x="49559" y="383731"/>
                  <a:pt x="46462" y="381325"/>
                </a:cubicBezTo>
                <a:cubicBezTo>
                  <a:pt x="40955" y="377201"/>
                  <a:pt x="38546" y="369983"/>
                  <a:pt x="40267" y="363453"/>
                </a:cubicBezTo>
                <a:lnTo>
                  <a:pt x="57647" y="297121"/>
                </a:lnTo>
                <a:cubicBezTo>
                  <a:pt x="20822" y="270657"/>
                  <a:pt x="0" y="234054"/>
                  <a:pt x="0" y="195388"/>
                </a:cubicBezTo>
                <a:cubicBezTo>
                  <a:pt x="0" y="156379"/>
                  <a:pt x="20477" y="120292"/>
                  <a:pt x="57647" y="93312"/>
                </a:cubicBezTo>
                <a:cubicBezTo>
                  <a:pt x="93267" y="67707"/>
                  <a:pt x="140245" y="53616"/>
                  <a:pt x="189976" y="53616"/>
                </a:cubicBezTo>
                <a:cubicBezTo>
                  <a:pt x="212863" y="53616"/>
                  <a:pt x="235233" y="56709"/>
                  <a:pt x="256055" y="62552"/>
                </a:cubicBezTo>
                <a:cubicBezTo>
                  <a:pt x="263454" y="54303"/>
                  <a:pt x="272058" y="46742"/>
                  <a:pt x="281867" y="39696"/>
                </a:cubicBezTo>
                <a:cubicBezTo>
                  <a:pt x="317315" y="14091"/>
                  <a:pt x="364293" y="0"/>
                  <a:pt x="414024" y="0"/>
                </a:cubicBezTo>
                <a:close/>
              </a:path>
            </a:pathLst>
          </a:custGeom>
          <a:solidFill>
            <a:srgbClr val="595959"/>
          </a:solidFill>
          <a:ln>
            <a:noFill/>
          </a:ln>
        </p:spPr>
      </p:sp>
      <p:sp>
        <p:nvSpPr>
          <p:cNvPr id="41" name="find-location_106167">
            <a:extLst>
              <a:ext uri="{FF2B5EF4-FFF2-40B4-BE49-F238E27FC236}">
                <a16:creationId xmlns:a16="http://schemas.microsoft.com/office/drawing/2014/main" xmlns="" id="{4959324C-5A91-44D8-A7F0-FFC908C6C8D3}"/>
              </a:ext>
            </a:extLst>
          </p:cNvPr>
          <p:cNvSpPr>
            <a:spLocks noChangeAspect="1"/>
          </p:cNvSpPr>
          <p:nvPr/>
        </p:nvSpPr>
        <p:spPr bwMode="auto">
          <a:xfrm>
            <a:off x="7764453" y="1879643"/>
            <a:ext cx="609605" cy="609685"/>
          </a:xfrm>
          <a:custGeom>
            <a:avLst/>
            <a:gdLst>
              <a:gd name="connsiteX0" fmla="*/ 533257 w 607489"/>
              <a:gd name="connsiteY0" fmla="*/ 454864 h 607568"/>
              <a:gd name="connsiteX1" fmla="*/ 549398 w 607489"/>
              <a:gd name="connsiteY1" fmla="*/ 464840 h 607568"/>
              <a:gd name="connsiteX2" fmla="*/ 605663 w 607489"/>
              <a:gd name="connsiteY2" fmla="*/ 577181 h 607568"/>
              <a:gd name="connsiteX3" fmla="*/ 597515 w 607489"/>
              <a:gd name="connsiteY3" fmla="*/ 601429 h 607568"/>
              <a:gd name="connsiteX4" fmla="*/ 588753 w 607489"/>
              <a:gd name="connsiteY4" fmla="*/ 605727 h 607568"/>
              <a:gd name="connsiteX5" fmla="*/ 580913 w 607489"/>
              <a:gd name="connsiteY5" fmla="*/ 607568 h 607568"/>
              <a:gd name="connsiteX6" fmla="*/ 564617 w 607489"/>
              <a:gd name="connsiteY6" fmla="*/ 597593 h 607568"/>
              <a:gd name="connsiteX7" fmla="*/ 508506 w 607489"/>
              <a:gd name="connsiteY7" fmla="*/ 485252 h 607568"/>
              <a:gd name="connsiteX8" fmla="*/ 516654 w 607489"/>
              <a:gd name="connsiteY8" fmla="*/ 461157 h 607568"/>
              <a:gd name="connsiteX9" fmla="*/ 525263 w 607489"/>
              <a:gd name="connsiteY9" fmla="*/ 456706 h 607568"/>
              <a:gd name="connsiteX10" fmla="*/ 533257 w 607489"/>
              <a:gd name="connsiteY10" fmla="*/ 454864 h 607568"/>
              <a:gd name="connsiteX11" fmla="*/ 348909 w 607489"/>
              <a:gd name="connsiteY11" fmla="*/ 397213 h 607568"/>
              <a:gd name="connsiteX12" fmla="*/ 410496 w 607489"/>
              <a:gd name="connsiteY12" fmla="*/ 407800 h 607568"/>
              <a:gd name="connsiteX13" fmla="*/ 445973 w 607489"/>
              <a:gd name="connsiteY13" fmla="*/ 403964 h 607568"/>
              <a:gd name="connsiteX14" fmla="*/ 297151 w 607489"/>
              <a:gd name="connsiteY14" fmla="*/ 493111 h 607568"/>
              <a:gd name="connsiteX15" fmla="*/ 337544 w 607489"/>
              <a:gd name="connsiteY15" fmla="*/ 429895 h 607568"/>
              <a:gd name="connsiteX16" fmla="*/ 348909 w 607489"/>
              <a:gd name="connsiteY16" fmla="*/ 397213 h 607568"/>
              <a:gd name="connsiteX17" fmla="*/ 185234 w 607489"/>
              <a:gd name="connsiteY17" fmla="*/ 397213 h 607568"/>
              <a:gd name="connsiteX18" fmla="*/ 315850 w 607489"/>
              <a:gd name="connsiteY18" fmla="*/ 397213 h 607568"/>
              <a:gd name="connsiteX19" fmla="*/ 250542 w 607489"/>
              <a:gd name="connsiteY19" fmla="*/ 481750 h 607568"/>
              <a:gd name="connsiteX20" fmla="*/ 185234 w 607489"/>
              <a:gd name="connsiteY20" fmla="*/ 397213 h 607568"/>
              <a:gd name="connsiteX21" fmla="*/ 49749 w 607489"/>
              <a:gd name="connsiteY21" fmla="*/ 397213 h 607568"/>
              <a:gd name="connsiteX22" fmla="*/ 152381 w 607489"/>
              <a:gd name="connsiteY22" fmla="*/ 397213 h 607568"/>
              <a:gd name="connsiteX23" fmla="*/ 163597 w 607489"/>
              <a:gd name="connsiteY23" fmla="*/ 429895 h 607568"/>
              <a:gd name="connsiteX24" fmla="*/ 204005 w 607489"/>
              <a:gd name="connsiteY24" fmla="*/ 493111 h 607568"/>
              <a:gd name="connsiteX25" fmla="*/ 49749 w 607489"/>
              <a:gd name="connsiteY25" fmla="*/ 397213 h 607568"/>
              <a:gd name="connsiteX26" fmla="*/ 500241 w 607489"/>
              <a:gd name="connsiteY26" fmla="*/ 382182 h 607568"/>
              <a:gd name="connsiteX27" fmla="*/ 521619 w 607489"/>
              <a:gd name="connsiteY27" fmla="*/ 424810 h 607568"/>
              <a:gd name="connsiteX28" fmla="*/ 511161 w 607489"/>
              <a:gd name="connsiteY28" fmla="*/ 428644 h 607568"/>
              <a:gd name="connsiteX29" fmla="*/ 502548 w 607489"/>
              <a:gd name="connsiteY29" fmla="*/ 432937 h 607568"/>
              <a:gd name="connsiteX30" fmla="*/ 493320 w 607489"/>
              <a:gd name="connsiteY30" fmla="*/ 438917 h 607568"/>
              <a:gd name="connsiteX31" fmla="*/ 471941 w 607489"/>
              <a:gd name="connsiteY31" fmla="*/ 396289 h 607568"/>
              <a:gd name="connsiteX32" fmla="*/ 486399 w 607489"/>
              <a:gd name="connsiteY32" fmla="*/ 389849 h 607568"/>
              <a:gd name="connsiteX33" fmla="*/ 500241 w 607489"/>
              <a:gd name="connsiteY33" fmla="*/ 382182 h 607568"/>
              <a:gd name="connsiteX34" fmla="*/ 164347 w 607489"/>
              <a:gd name="connsiteY34" fmla="*/ 262362 h 607568"/>
              <a:gd name="connsiteX35" fmla="*/ 241626 w 607489"/>
              <a:gd name="connsiteY35" fmla="*/ 262362 h 607568"/>
              <a:gd name="connsiteX36" fmla="*/ 257758 w 607489"/>
              <a:gd name="connsiteY36" fmla="*/ 313443 h 607568"/>
              <a:gd name="connsiteX37" fmla="*/ 297857 w 607489"/>
              <a:gd name="connsiteY37" fmla="*/ 365599 h 607568"/>
              <a:gd name="connsiteX38" fmla="*/ 176638 w 607489"/>
              <a:gd name="connsiteY38" fmla="*/ 365599 h 607568"/>
              <a:gd name="connsiteX39" fmla="*/ 164347 w 607489"/>
              <a:gd name="connsiteY39" fmla="*/ 262362 h 607568"/>
              <a:gd name="connsiteX40" fmla="*/ 0 w 607489"/>
              <a:gd name="connsiteY40" fmla="*/ 262362 h 607568"/>
              <a:gd name="connsiteX41" fmla="*/ 132704 w 607489"/>
              <a:gd name="connsiteY41" fmla="*/ 262362 h 607568"/>
              <a:gd name="connsiteX42" fmla="*/ 144377 w 607489"/>
              <a:gd name="connsiteY42" fmla="*/ 365599 h 607568"/>
              <a:gd name="connsiteX43" fmla="*/ 29490 w 607489"/>
              <a:gd name="connsiteY43" fmla="*/ 365599 h 607568"/>
              <a:gd name="connsiteX44" fmla="*/ 0 w 607489"/>
              <a:gd name="connsiteY44" fmla="*/ 262362 h 607568"/>
              <a:gd name="connsiteX45" fmla="*/ 176639 w 607489"/>
              <a:gd name="connsiteY45" fmla="*/ 127512 h 607568"/>
              <a:gd name="connsiteX46" fmla="*/ 280356 w 607489"/>
              <a:gd name="connsiteY46" fmla="*/ 127512 h 607568"/>
              <a:gd name="connsiteX47" fmla="*/ 240098 w 607489"/>
              <a:gd name="connsiteY47" fmla="*/ 230749 h 607568"/>
              <a:gd name="connsiteX48" fmla="*/ 164347 w 607489"/>
              <a:gd name="connsiteY48" fmla="*/ 230749 h 607568"/>
              <a:gd name="connsiteX49" fmla="*/ 176639 w 607489"/>
              <a:gd name="connsiteY49" fmla="*/ 127512 h 607568"/>
              <a:gd name="connsiteX50" fmla="*/ 29490 w 607489"/>
              <a:gd name="connsiteY50" fmla="*/ 127512 h 607568"/>
              <a:gd name="connsiteX51" fmla="*/ 144377 w 607489"/>
              <a:gd name="connsiteY51" fmla="*/ 127512 h 607568"/>
              <a:gd name="connsiteX52" fmla="*/ 132704 w 607489"/>
              <a:gd name="connsiteY52" fmla="*/ 230749 h 607568"/>
              <a:gd name="connsiteX53" fmla="*/ 0 w 607489"/>
              <a:gd name="connsiteY53" fmla="*/ 230749 h 607568"/>
              <a:gd name="connsiteX54" fmla="*/ 29490 w 607489"/>
              <a:gd name="connsiteY54" fmla="*/ 127512 h 607568"/>
              <a:gd name="connsiteX55" fmla="*/ 410198 w 607489"/>
              <a:gd name="connsiteY55" fmla="*/ 98792 h 607568"/>
              <a:gd name="connsiteX56" fmla="*/ 534660 w 607489"/>
              <a:gd name="connsiteY56" fmla="*/ 175658 h 607568"/>
              <a:gd name="connsiteX57" fmla="*/ 542036 w 607489"/>
              <a:gd name="connsiteY57" fmla="*/ 281521 h 607568"/>
              <a:gd name="connsiteX58" fmla="*/ 472275 w 607489"/>
              <a:gd name="connsiteY58" fmla="*/ 361609 h 607568"/>
              <a:gd name="connsiteX59" fmla="*/ 410505 w 607489"/>
              <a:gd name="connsiteY59" fmla="*/ 376185 h 607568"/>
              <a:gd name="connsiteX60" fmla="*/ 286042 w 607489"/>
              <a:gd name="connsiteY60" fmla="*/ 299472 h 607568"/>
              <a:gd name="connsiteX61" fmla="*/ 348274 w 607489"/>
              <a:gd name="connsiteY61" fmla="*/ 113367 h 607568"/>
              <a:gd name="connsiteX62" fmla="*/ 410198 w 607489"/>
              <a:gd name="connsiteY62" fmla="*/ 98792 h 607568"/>
              <a:gd name="connsiteX63" fmla="*/ 250542 w 607489"/>
              <a:gd name="connsiteY63" fmla="*/ 11502 h 607568"/>
              <a:gd name="connsiteX64" fmla="*/ 315850 w 607489"/>
              <a:gd name="connsiteY64" fmla="*/ 95898 h 607568"/>
              <a:gd name="connsiteX65" fmla="*/ 185234 w 607489"/>
              <a:gd name="connsiteY65" fmla="*/ 95898 h 607568"/>
              <a:gd name="connsiteX66" fmla="*/ 250542 w 607489"/>
              <a:gd name="connsiteY66" fmla="*/ 11502 h 607568"/>
              <a:gd name="connsiteX67" fmla="*/ 297151 w 607489"/>
              <a:gd name="connsiteY67" fmla="*/ 0 h 607568"/>
              <a:gd name="connsiteX68" fmla="*/ 426921 w 607489"/>
              <a:gd name="connsiteY68" fmla="*/ 68142 h 607568"/>
              <a:gd name="connsiteX69" fmla="*/ 410182 w 607489"/>
              <a:gd name="connsiteY69" fmla="*/ 67221 h 607568"/>
              <a:gd name="connsiteX70" fmla="*/ 343991 w 607489"/>
              <a:gd name="connsiteY70" fmla="*/ 80727 h 607568"/>
              <a:gd name="connsiteX71" fmla="*/ 337541 w 607489"/>
              <a:gd name="connsiteY71" fmla="*/ 63231 h 607568"/>
              <a:gd name="connsiteX72" fmla="*/ 297151 w 607489"/>
              <a:gd name="connsiteY72" fmla="*/ 0 h 607568"/>
              <a:gd name="connsiteX73" fmla="*/ 204005 w 607489"/>
              <a:gd name="connsiteY73" fmla="*/ 0 h 607568"/>
              <a:gd name="connsiteX74" fmla="*/ 163597 w 607489"/>
              <a:gd name="connsiteY74" fmla="*/ 63216 h 607568"/>
              <a:gd name="connsiteX75" fmla="*/ 152381 w 607489"/>
              <a:gd name="connsiteY75" fmla="*/ 95898 h 607568"/>
              <a:gd name="connsiteX76" fmla="*/ 49749 w 607489"/>
              <a:gd name="connsiteY76" fmla="*/ 95898 h 607568"/>
              <a:gd name="connsiteX77" fmla="*/ 204005 w 607489"/>
              <a:gd name="connsiteY77"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489" h="607568">
                <a:moveTo>
                  <a:pt x="533257" y="454864"/>
                </a:moveTo>
                <a:cubicBezTo>
                  <a:pt x="540021" y="454864"/>
                  <a:pt x="546477" y="458855"/>
                  <a:pt x="549398" y="464840"/>
                </a:cubicBezTo>
                <a:lnTo>
                  <a:pt x="605663" y="577181"/>
                </a:lnTo>
                <a:cubicBezTo>
                  <a:pt x="609967" y="586082"/>
                  <a:pt x="606431" y="596979"/>
                  <a:pt x="597515" y="601429"/>
                </a:cubicBezTo>
                <a:lnTo>
                  <a:pt x="588753" y="605727"/>
                </a:lnTo>
                <a:cubicBezTo>
                  <a:pt x="586293" y="606954"/>
                  <a:pt x="583680" y="607568"/>
                  <a:pt x="580913" y="607568"/>
                </a:cubicBezTo>
                <a:cubicBezTo>
                  <a:pt x="573995" y="607568"/>
                  <a:pt x="567692" y="603731"/>
                  <a:pt x="564617" y="597593"/>
                </a:cubicBezTo>
                <a:lnTo>
                  <a:pt x="508506" y="485252"/>
                </a:lnTo>
                <a:cubicBezTo>
                  <a:pt x="504048" y="476350"/>
                  <a:pt x="507738" y="465454"/>
                  <a:pt x="516654" y="461157"/>
                </a:cubicBezTo>
                <a:lnTo>
                  <a:pt x="525263" y="456706"/>
                </a:lnTo>
                <a:cubicBezTo>
                  <a:pt x="527722" y="455478"/>
                  <a:pt x="530490" y="454864"/>
                  <a:pt x="533257" y="454864"/>
                </a:cubicBezTo>
                <a:close/>
                <a:moveTo>
                  <a:pt x="348909" y="397213"/>
                </a:moveTo>
                <a:cubicBezTo>
                  <a:pt x="367492" y="404118"/>
                  <a:pt x="389762" y="407800"/>
                  <a:pt x="410496" y="407800"/>
                </a:cubicBezTo>
                <a:cubicBezTo>
                  <a:pt x="422475" y="407800"/>
                  <a:pt x="434455" y="406573"/>
                  <a:pt x="445973" y="403964"/>
                </a:cubicBezTo>
                <a:cubicBezTo>
                  <a:pt x="409267" y="449535"/>
                  <a:pt x="356895" y="481910"/>
                  <a:pt x="297151" y="493111"/>
                </a:cubicBezTo>
                <a:cubicBezTo>
                  <a:pt x="312510" y="478995"/>
                  <a:pt x="326178" y="457667"/>
                  <a:pt x="337544" y="429895"/>
                </a:cubicBezTo>
                <a:cubicBezTo>
                  <a:pt x="341690" y="419615"/>
                  <a:pt x="345530" y="408721"/>
                  <a:pt x="348909" y="397213"/>
                </a:cubicBezTo>
                <a:close/>
                <a:moveTo>
                  <a:pt x="185234" y="397213"/>
                </a:moveTo>
                <a:lnTo>
                  <a:pt x="315850" y="397213"/>
                </a:lnTo>
                <a:cubicBezTo>
                  <a:pt x="298793" y="450145"/>
                  <a:pt x="273899" y="481750"/>
                  <a:pt x="250542" y="481750"/>
                </a:cubicBezTo>
                <a:cubicBezTo>
                  <a:pt x="227185" y="481750"/>
                  <a:pt x="202291" y="450145"/>
                  <a:pt x="185234" y="397213"/>
                </a:cubicBezTo>
                <a:close/>
                <a:moveTo>
                  <a:pt x="49749" y="397213"/>
                </a:moveTo>
                <a:lnTo>
                  <a:pt x="152381" y="397213"/>
                </a:lnTo>
                <a:cubicBezTo>
                  <a:pt x="155761" y="408721"/>
                  <a:pt x="159449" y="419615"/>
                  <a:pt x="163597" y="429895"/>
                </a:cubicBezTo>
                <a:cubicBezTo>
                  <a:pt x="174967" y="457667"/>
                  <a:pt x="188794" y="478995"/>
                  <a:pt x="204005" y="493111"/>
                </a:cubicBezTo>
                <a:cubicBezTo>
                  <a:pt x="141319" y="481450"/>
                  <a:pt x="86776" y="446313"/>
                  <a:pt x="49749" y="397213"/>
                </a:cubicBezTo>
                <a:close/>
                <a:moveTo>
                  <a:pt x="500241" y="382182"/>
                </a:moveTo>
                <a:lnTo>
                  <a:pt x="521619" y="424810"/>
                </a:lnTo>
                <a:cubicBezTo>
                  <a:pt x="517928" y="425730"/>
                  <a:pt x="514544" y="426957"/>
                  <a:pt x="511161" y="428644"/>
                </a:cubicBezTo>
                <a:lnTo>
                  <a:pt x="502548" y="432937"/>
                </a:lnTo>
                <a:cubicBezTo>
                  <a:pt x="499164" y="434624"/>
                  <a:pt x="496088" y="436617"/>
                  <a:pt x="493320" y="438917"/>
                </a:cubicBezTo>
                <a:lnTo>
                  <a:pt x="471941" y="396289"/>
                </a:lnTo>
                <a:cubicBezTo>
                  <a:pt x="476863" y="394295"/>
                  <a:pt x="481631" y="392149"/>
                  <a:pt x="486399" y="389849"/>
                </a:cubicBezTo>
                <a:cubicBezTo>
                  <a:pt x="491166" y="387549"/>
                  <a:pt x="495781" y="384942"/>
                  <a:pt x="500241" y="382182"/>
                </a:cubicBezTo>
                <a:close/>
                <a:moveTo>
                  <a:pt x="164347" y="262362"/>
                </a:moveTo>
                <a:lnTo>
                  <a:pt x="241626" y="262362"/>
                </a:lnTo>
                <a:cubicBezTo>
                  <a:pt x="244238" y="279696"/>
                  <a:pt x="249461" y="297030"/>
                  <a:pt x="257758" y="313443"/>
                </a:cubicBezTo>
                <a:cubicBezTo>
                  <a:pt x="267898" y="333692"/>
                  <a:pt x="281571" y="351333"/>
                  <a:pt x="297857" y="365599"/>
                </a:cubicBezTo>
                <a:lnTo>
                  <a:pt x="176638" y="365599"/>
                </a:lnTo>
                <a:cubicBezTo>
                  <a:pt x="169724" y="335686"/>
                  <a:pt x="165269" y="300711"/>
                  <a:pt x="164347" y="262362"/>
                </a:cubicBezTo>
                <a:close/>
                <a:moveTo>
                  <a:pt x="0" y="262362"/>
                </a:moveTo>
                <a:lnTo>
                  <a:pt x="132704" y="262362"/>
                </a:lnTo>
                <a:cubicBezTo>
                  <a:pt x="133625" y="298717"/>
                  <a:pt x="137619" y="333845"/>
                  <a:pt x="144377" y="365599"/>
                </a:cubicBezTo>
                <a:lnTo>
                  <a:pt x="29490" y="365599"/>
                </a:lnTo>
                <a:cubicBezTo>
                  <a:pt x="12748" y="334612"/>
                  <a:pt x="2304" y="299484"/>
                  <a:pt x="0" y="262362"/>
                </a:cubicBezTo>
                <a:close/>
                <a:moveTo>
                  <a:pt x="176639" y="127512"/>
                </a:moveTo>
                <a:lnTo>
                  <a:pt x="280356" y="127512"/>
                </a:lnTo>
                <a:cubicBezTo>
                  <a:pt x="255771" y="156504"/>
                  <a:pt x="241635" y="193013"/>
                  <a:pt x="240098" y="230749"/>
                </a:cubicBezTo>
                <a:lnTo>
                  <a:pt x="164347" y="230749"/>
                </a:lnTo>
                <a:cubicBezTo>
                  <a:pt x="165269" y="192399"/>
                  <a:pt x="169725" y="157578"/>
                  <a:pt x="176639" y="127512"/>
                </a:cubicBezTo>
                <a:close/>
                <a:moveTo>
                  <a:pt x="29490" y="127512"/>
                </a:moveTo>
                <a:lnTo>
                  <a:pt x="144377" y="127512"/>
                </a:lnTo>
                <a:cubicBezTo>
                  <a:pt x="137619" y="159265"/>
                  <a:pt x="133625" y="194393"/>
                  <a:pt x="132704" y="230749"/>
                </a:cubicBezTo>
                <a:lnTo>
                  <a:pt x="0" y="230749"/>
                </a:lnTo>
                <a:cubicBezTo>
                  <a:pt x="2304" y="193626"/>
                  <a:pt x="12748" y="158498"/>
                  <a:pt x="29490" y="127512"/>
                </a:cubicBezTo>
                <a:close/>
                <a:moveTo>
                  <a:pt x="410198" y="98792"/>
                </a:moveTo>
                <a:cubicBezTo>
                  <a:pt x="463363" y="98792"/>
                  <a:pt x="510997" y="128249"/>
                  <a:pt x="534660" y="175658"/>
                </a:cubicBezTo>
                <a:cubicBezTo>
                  <a:pt x="551255" y="208798"/>
                  <a:pt x="553867" y="246387"/>
                  <a:pt x="542036" y="281521"/>
                </a:cubicBezTo>
                <a:cubicBezTo>
                  <a:pt x="530358" y="316656"/>
                  <a:pt x="505465" y="345039"/>
                  <a:pt x="472275" y="361609"/>
                </a:cubicBezTo>
                <a:cubicBezTo>
                  <a:pt x="452914" y="371275"/>
                  <a:pt x="432017" y="376185"/>
                  <a:pt x="410505" y="376185"/>
                </a:cubicBezTo>
                <a:cubicBezTo>
                  <a:pt x="357340" y="376185"/>
                  <a:pt x="309706" y="346881"/>
                  <a:pt x="286042" y="299472"/>
                </a:cubicBezTo>
                <a:cubicBezTo>
                  <a:pt x="251777" y="231044"/>
                  <a:pt x="279742" y="147581"/>
                  <a:pt x="348274" y="113367"/>
                </a:cubicBezTo>
                <a:cubicBezTo>
                  <a:pt x="367788" y="103701"/>
                  <a:pt x="388686" y="98792"/>
                  <a:pt x="410198" y="98792"/>
                </a:cubicBezTo>
                <a:close/>
                <a:moveTo>
                  <a:pt x="250542" y="11502"/>
                </a:moveTo>
                <a:cubicBezTo>
                  <a:pt x="273899" y="11502"/>
                  <a:pt x="298793" y="42958"/>
                  <a:pt x="315850" y="95898"/>
                </a:cubicBezTo>
                <a:lnTo>
                  <a:pt x="185234" y="95898"/>
                </a:lnTo>
                <a:cubicBezTo>
                  <a:pt x="202291" y="42958"/>
                  <a:pt x="227185" y="11502"/>
                  <a:pt x="250542" y="11502"/>
                </a:cubicBezTo>
                <a:close/>
                <a:moveTo>
                  <a:pt x="297151" y="0"/>
                </a:moveTo>
                <a:cubicBezTo>
                  <a:pt x="347216" y="9362"/>
                  <a:pt x="392060" y="33764"/>
                  <a:pt x="426921" y="68142"/>
                </a:cubicBezTo>
                <a:cubicBezTo>
                  <a:pt x="421393" y="67528"/>
                  <a:pt x="415864" y="67221"/>
                  <a:pt x="410182" y="67221"/>
                </a:cubicBezTo>
                <a:cubicBezTo>
                  <a:pt x="387299" y="67221"/>
                  <a:pt x="365031" y="71825"/>
                  <a:pt x="343991" y="80727"/>
                </a:cubicBezTo>
                <a:cubicBezTo>
                  <a:pt x="341995" y="74741"/>
                  <a:pt x="339845" y="68909"/>
                  <a:pt x="337541" y="63231"/>
                </a:cubicBezTo>
                <a:cubicBezTo>
                  <a:pt x="326177" y="35452"/>
                  <a:pt x="312509" y="14119"/>
                  <a:pt x="297151" y="0"/>
                </a:cubicBezTo>
                <a:close/>
                <a:moveTo>
                  <a:pt x="204005" y="0"/>
                </a:moveTo>
                <a:cubicBezTo>
                  <a:pt x="188794" y="14116"/>
                  <a:pt x="174967" y="35444"/>
                  <a:pt x="163597" y="63216"/>
                </a:cubicBezTo>
                <a:cubicBezTo>
                  <a:pt x="159449" y="73496"/>
                  <a:pt x="155761" y="84390"/>
                  <a:pt x="152381" y="95898"/>
                </a:cubicBezTo>
                <a:lnTo>
                  <a:pt x="49749" y="95898"/>
                </a:lnTo>
                <a:cubicBezTo>
                  <a:pt x="86776" y="46798"/>
                  <a:pt x="141319" y="11814"/>
                  <a:pt x="204005" y="0"/>
                </a:cubicBezTo>
                <a:close/>
              </a:path>
            </a:pathLst>
          </a:custGeom>
          <a:solidFill>
            <a:srgbClr val="595959"/>
          </a:solidFill>
          <a:ln>
            <a:noFill/>
          </a:ln>
        </p:spPr>
      </p:sp>
      <p:sp>
        <p:nvSpPr>
          <p:cNvPr id="42" name="navigation-history-interface-symbol-of-a-clock-with-an-arrow_32284">
            <a:extLst>
              <a:ext uri="{FF2B5EF4-FFF2-40B4-BE49-F238E27FC236}">
                <a16:creationId xmlns:a16="http://schemas.microsoft.com/office/drawing/2014/main" xmlns="" id="{94AEF5B6-13F9-4595-9015-33E850154F74}"/>
              </a:ext>
            </a:extLst>
          </p:cNvPr>
          <p:cNvSpPr>
            <a:spLocks noChangeAspect="1"/>
          </p:cNvSpPr>
          <p:nvPr/>
        </p:nvSpPr>
        <p:spPr bwMode="auto">
          <a:xfrm>
            <a:off x="10850679" y="1879643"/>
            <a:ext cx="476410" cy="609685"/>
          </a:xfrm>
          <a:custGeom>
            <a:avLst/>
            <a:gdLst>
              <a:gd name="T0" fmla="*/ 2279 w 4803"/>
              <a:gd name="T1" fmla="*/ 0 h 6157"/>
              <a:gd name="T2" fmla="*/ 4376 w 4803"/>
              <a:gd name="T3" fmla="*/ 1856 h 6157"/>
              <a:gd name="T4" fmla="*/ 4309 w 4803"/>
              <a:gd name="T5" fmla="*/ 2280 h 6157"/>
              <a:gd name="T6" fmla="*/ 2279 w 4803"/>
              <a:gd name="T7" fmla="*/ 483 h 6157"/>
              <a:gd name="T8" fmla="*/ 1402 w 4803"/>
              <a:gd name="T9" fmla="*/ 3846 h 6157"/>
              <a:gd name="T10" fmla="*/ 0 w 4803"/>
              <a:gd name="T11" fmla="*/ 2280 h 6157"/>
              <a:gd name="T12" fmla="*/ 2038 w 4803"/>
              <a:gd name="T13" fmla="*/ 1089 h 6157"/>
              <a:gd name="T14" fmla="*/ 2279 w 4803"/>
              <a:gd name="T15" fmla="*/ 2521 h 6157"/>
              <a:gd name="T16" fmla="*/ 3888 w 4803"/>
              <a:gd name="T17" fmla="*/ 2280 h 6157"/>
              <a:gd name="T18" fmla="*/ 2521 w 4803"/>
              <a:gd name="T19" fmla="*/ 2038 h 6157"/>
              <a:gd name="T20" fmla="*/ 2279 w 4803"/>
              <a:gd name="T21" fmla="*/ 848 h 6157"/>
              <a:gd name="T22" fmla="*/ 4681 w 4803"/>
              <a:gd name="T23" fmla="*/ 1795 h 6157"/>
              <a:gd name="T24" fmla="*/ 4529 w 4803"/>
              <a:gd name="T25" fmla="*/ 2107 h 6157"/>
              <a:gd name="T26" fmla="*/ 4410 w 4803"/>
              <a:gd name="T27" fmla="*/ 2611 h 6157"/>
              <a:gd name="T28" fmla="*/ 4279 w 4803"/>
              <a:gd name="T29" fmla="*/ 2938 h 6157"/>
              <a:gd name="T30" fmla="*/ 4100 w 4803"/>
              <a:gd name="T31" fmla="*/ 3265 h 6157"/>
              <a:gd name="T32" fmla="*/ 3852 w 4803"/>
              <a:gd name="T33" fmla="*/ 3588 h 6157"/>
              <a:gd name="T34" fmla="*/ 3566 w 4803"/>
              <a:gd name="T35" fmla="*/ 3874 h 6157"/>
              <a:gd name="T36" fmla="*/ 3232 w 4803"/>
              <a:gd name="T37" fmla="*/ 4115 h 6157"/>
              <a:gd name="T38" fmla="*/ 2896 w 4803"/>
              <a:gd name="T39" fmla="*/ 4296 h 6157"/>
              <a:gd name="T40" fmla="*/ 2559 w 4803"/>
              <a:gd name="T41" fmla="*/ 4416 h 6157"/>
              <a:gd name="T42" fmla="*/ 2243 w 4803"/>
              <a:gd name="T43" fmla="*/ 4487 h 6157"/>
              <a:gd name="T44" fmla="*/ 1896 w 4803"/>
              <a:gd name="T45" fmla="*/ 4522 h 6157"/>
              <a:gd name="T46" fmla="*/ 1878 w 4803"/>
              <a:gd name="T47" fmla="*/ 3957 h 6157"/>
              <a:gd name="T48" fmla="*/ 1672 w 4803"/>
              <a:gd name="T49" fmla="*/ 3872 h 6157"/>
              <a:gd name="T50" fmla="*/ 597 w 4803"/>
              <a:gd name="T51" fmla="*/ 4997 h 6157"/>
              <a:gd name="T52" fmla="*/ 1672 w 4803"/>
              <a:gd name="T53" fmla="*/ 6122 h 6157"/>
              <a:gd name="T54" fmla="*/ 1804 w 4803"/>
              <a:gd name="T55" fmla="*/ 6148 h 6157"/>
              <a:gd name="T56" fmla="*/ 1878 w 4803"/>
              <a:gd name="T57" fmla="*/ 5447 h 6157"/>
              <a:gd name="T58" fmla="*/ 2454 w 4803"/>
              <a:gd name="T59" fmla="*/ 5313 h 6157"/>
              <a:gd name="T60" fmla="*/ 2835 w 4803"/>
              <a:gd name="T61" fmla="*/ 5165 h 6157"/>
              <a:gd name="T62" fmla="*/ 3240 w 4803"/>
              <a:gd name="T63" fmla="*/ 4948 h 6157"/>
              <a:gd name="T64" fmla="*/ 3348 w 4803"/>
              <a:gd name="T65" fmla="*/ 4873 h 6157"/>
              <a:gd name="T66" fmla="*/ 3923 w 4803"/>
              <a:gd name="T67" fmla="*/ 4375 h 6157"/>
              <a:gd name="T68" fmla="*/ 3996 w 4803"/>
              <a:gd name="T69" fmla="*/ 4297 h 6157"/>
              <a:gd name="T70" fmla="*/ 4282 w 4803"/>
              <a:gd name="T71" fmla="*/ 3908 h 6157"/>
              <a:gd name="T72" fmla="*/ 4510 w 4803"/>
              <a:gd name="T73" fmla="*/ 3497 h 6157"/>
              <a:gd name="T74" fmla="*/ 4567 w 4803"/>
              <a:gd name="T75" fmla="*/ 3356 h 6157"/>
              <a:gd name="T76" fmla="*/ 4721 w 4803"/>
              <a:gd name="T77" fmla="*/ 2878 h 6157"/>
              <a:gd name="T78" fmla="*/ 4792 w 4803"/>
              <a:gd name="T79" fmla="*/ 2391 h 6157"/>
              <a:gd name="T80" fmla="*/ 4796 w 4803"/>
              <a:gd name="T81" fmla="*/ 1913 h 6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03" h="6157">
                <a:moveTo>
                  <a:pt x="0" y="2280"/>
                </a:moveTo>
                <a:cubicBezTo>
                  <a:pt x="0" y="1023"/>
                  <a:pt x="1022" y="0"/>
                  <a:pt x="2279" y="0"/>
                </a:cubicBezTo>
                <a:cubicBezTo>
                  <a:pt x="3320" y="0"/>
                  <a:pt x="4198" y="702"/>
                  <a:pt x="4470" y="1656"/>
                </a:cubicBezTo>
                <a:cubicBezTo>
                  <a:pt x="4420" y="1710"/>
                  <a:pt x="4386" y="1778"/>
                  <a:pt x="4376" y="1856"/>
                </a:cubicBezTo>
                <a:lnTo>
                  <a:pt x="4351" y="2055"/>
                </a:lnTo>
                <a:lnTo>
                  <a:pt x="4309" y="2280"/>
                </a:lnTo>
                <a:lnTo>
                  <a:pt x="4076" y="2280"/>
                </a:lnTo>
                <a:cubicBezTo>
                  <a:pt x="4076" y="1289"/>
                  <a:pt x="3270" y="483"/>
                  <a:pt x="2279" y="483"/>
                </a:cubicBezTo>
                <a:cubicBezTo>
                  <a:pt x="1289" y="483"/>
                  <a:pt x="483" y="1289"/>
                  <a:pt x="483" y="2280"/>
                </a:cubicBezTo>
                <a:cubicBezTo>
                  <a:pt x="483" y="2952"/>
                  <a:pt x="854" y="3537"/>
                  <a:pt x="1402" y="3846"/>
                </a:cubicBezTo>
                <a:lnTo>
                  <a:pt x="1051" y="4197"/>
                </a:lnTo>
                <a:cubicBezTo>
                  <a:pt x="420" y="3791"/>
                  <a:pt x="0" y="3084"/>
                  <a:pt x="0" y="2280"/>
                </a:cubicBezTo>
                <a:close/>
                <a:moveTo>
                  <a:pt x="2279" y="848"/>
                </a:moveTo>
                <a:cubicBezTo>
                  <a:pt x="2146" y="848"/>
                  <a:pt x="2038" y="956"/>
                  <a:pt x="2038" y="1089"/>
                </a:cubicBezTo>
                <a:lnTo>
                  <a:pt x="2038" y="2280"/>
                </a:lnTo>
                <a:cubicBezTo>
                  <a:pt x="2038" y="2413"/>
                  <a:pt x="2146" y="2521"/>
                  <a:pt x="2279" y="2521"/>
                </a:cubicBezTo>
                <a:lnTo>
                  <a:pt x="3646" y="2521"/>
                </a:lnTo>
                <a:cubicBezTo>
                  <a:pt x="3780" y="2521"/>
                  <a:pt x="3888" y="2413"/>
                  <a:pt x="3888" y="2280"/>
                </a:cubicBezTo>
                <a:cubicBezTo>
                  <a:pt x="3888" y="2146"/>
                  <a:pt x="3780" y="2038"/>
                  <a:pt x="3646" y="2038"/>
                </a:cubicBezTo>
                <a:lnTo>
                  <a:pt x="2521" y="2038"/>
                </a:lnTo>
                <a:lnTo>
                  <a:pt x="2521" y="1089"/>
                </a:lnTo>
                <a:cubicBezTo>
                  <a:pt x="2521" y="956"/>
                  <a:pt x="2413" y="848"/>
                  <a:pt x="2279" y="848"/>
                </a:cubicBezTo>
                <a:close/>
                <a:moveTo>
                  <a:pt x="4796" y="1913"/>
                </a:moveTo>
                <a:cubicBezTo>
                  <a:pt x="4794" y="1850"/>
                  <a:pt x="4744" y="1799"/>
                  <a:pt x="4681" y="1795"/>
                </a:cubicBezTo>
                <a:cubicBezTo>
                  <a:pt x="4621" y="1792"/>
                  <a:pt x="4563" y="1838"/>
                  <a:pt x="4555" y="1901"/>
                </a:cubicBezTo>
                <a:lnTo>
                  <a:pt x="4529" y="2107"/>
                </a:lnTo>
                <a:lnTo>
                  <a:pt x="4484" y="2348"/>
                </a:lnTo>
                <a:cubicBezTo>
                  <a:pt x="4465" y="2431"/>
                  <a:pt x="4446" y="2517"/>
                  <a:pt x="4410" y="2611"/>
                </a:cubicBezTo>
                <a:lnTo>
                  <a:pt x="4356" y="2770"/>
                </a:lnTo>
                <a:lnTo>
                  <a:pt x="4279" y="2938"/>
                </a:lnTo>
                <a:cubicBezTo>
                  <a:pt x="4252" y="3008"/>
                  <a:pt x="4210" y="3077"/>
                  <a:pt x="4166" y="3151"/>
                </a:cubicBezTo>
                <a:cubicBezTo>
                  <a:pt x="4144" y="3189"/>
                  <a:pt x="4121" y="3226"/>
                  <a:pt x="4100" y="3265"/>
                </a:cubicBezTo>
                <a:cubicBezTo>
                  <a:pt x="4078" y="3295"/>
                  <a:pt x="4056" y="3325"/>
                  <a:pt x="4034" y="3356"/>
                </a:cubicBezTo>
                <a:cubicBezTo>
                  <a:pt x="3978" y="3436"/>
                  <a:pt x="3924" y="3512"/>
                  <a:pt x="3852" y="3588"/>
                </a:cubicBezTo>
                <a:cubicBezTo>
                  <a:pt x="3790" y="3666"/>
                  <a:pt x="3715" y="3735"/>
                  <a:pt x="3635" y="3809"/>
                </a:cubicBezTo>
                <a:cubicBezTo>
                  <a:pt x="3612" y="3831"/>
                  <a:pt x="3589" y="3852"/>
                  <a:pt x="3566" y="3874"/>
                </a:cubicBezTo>
                <a:cubicBezTo>
                  <a:pt x="3540" y="3894"/>
                  <a:pt x="3515" y="3914"/>
                  <a:pt x="3490" y="3933"/>
                </a:cubicBezTo>
                <a:cubicBezTo>
                  <a:pt x="3406" y="3999"/>
                  <a:pt x="3326" y="4061"/>
                  <a:pt x="3232" y="4115"/>
                </a:cubicBezTo>
                <a:cubicBezTo>
                  <a:pt x="3159" y="4166"/>
                  <a:pt x="3076" y="4207"/>
                  <a:pt x="2996" y="4246"/>
                </a:cubicBezTo>
                <a:cubicBezTo>
                  <a:pt x="2962" y="4263"/>
                  <a:pt x="2929" y="4279"/>
                  <a:pt x="2896" y="4296"/>
                </a:cubicBezTo>
                <a:cubicBezTo>
                  <a:pt x="2855" y="4311"/>
                  <a:pt x="2815" y="4327"/>
                  <a:pt x="2776" y="4342"/>
                </a:cubicBezTo>
                <a:cubicBezTo>
                  <a:pt x="2703" y="4372"/>
                  <a:pt x="2633" y="4399"/>
                  <a:pt x="2559" y="4416"/>
                </a:cubicBezTo>
                <a:lnTo>
                  <a:pt x="2400" y="4460"/>
                </a:lnTo>
                <a:lnTo>
                  <a:pt x="2243" y="4487"/>
                </a:lnTo>
                <a:cubicBezTo>
                  <a:pt x="2163" y="4504"/>
                  <a:pt x="2092" y="4508"/>
                  <a:pt x="2024" y="4512"/>
                </a:cubicBezTo>
                <a:lnTo>
                  <a:pt x="1896" y="4522"/>
                </a:lnTo>
                <a:lnTo>
                  <a:pt x="1878" y="4521"/>
                </a:lnTo>
                <a:lnTo>
                  <a:pt x="1878" y="3957"/>
                </a:lnTo>
                <a:cubicBezTo>
                  <a:pt x="1878" y="3909"/>
                  <a:pt x="1849" y="3865"/>
                  <a:pt x="1804" y="3846"/>
                </a:cubicBezTo>
                <a:cubicBezTo>
                  <a:pt x="1758" y="3827"/>
                  <a:pt x="1707" y="3837"/>
                  <a:pt x="1672" y="3872"/>
                </a:cubicBezTo>
                <a:lnTo>
                  <a:pt x="632" y="4911"/>
                </a:lnTo>
                <a:cubicBezTo>
                  <a:pt x="610" y="4934"/>
                  <a:pt x="597" y="4965"/>
                  <a:pt x="597" y="4997"/>
                </a:cubicBezTo>
                <a:cubicBezTo>
                  <a:pt x="597" y="5029"/>
                  <a:pt x="610" y="5060"/>
                  <a:pt x="632" y="5082"/>
                </a:cubicBezTo>
                <a:lnTo>
                  <a:pt x="1672" y="6122"/>
                </a:lnTo>
                <a:cubicBezTo>
                  <a:pt x="1695" y="6145"/>
                  <a:pt x="1726" y="6157"/>
                  <a:pt x="1757" y="6157"/>
                </a:cubicBezTo>
                <a:cubicBezTo>
                  <a:pt x="1773" y="6157"/>
                  <a:pt x="1789" y="6154"/>
                  <a:pt x="1804" y="6148"/>
                </a:cubicBezTo>
                <a:cubicBezTo>
                  <a:pt x="1849" y="6129"/>
                  <a:pt x="1878" y="6085"/>
                  <a:pt x="1878" y="6036"/>
                </a:cubicBezTo>
                <a:lnTo>
                  <a:pt x="1878" y="5447"/>
                </a:lnTo>
                <a:lnTo>
                  <a:pt x="2101" y="5406"/>
                </a:lnTo>
                <a:cubicBezTo>
                  <a:pt x="2204" y="5385"/>
                  <a:pt x="2332" y="5358"/>
                  <a:pt x="2454" y="5313"/>
                </a:cubicBezTo>
                <a:lnTo>
                  <a:pt x="2597" y="5265"/>
                </a:lnTo>
                <a:lnTo>
                  <a:pt x="2835" y="5165"/>
                </a:lnTo>
                <a:cubicBezTo>
                  <a:pt x="2934" y="5125"/>
                  <a:pt x="3029" y="5070"/>
                  <a:pt x="3121" y="5016"/>
                </a:cubicBezTo>
                <a:cubicBezTo>
                  <a:pt x="3160" y="4994"/>
                  <a:pt x="3199" y="4970"/>
                  <a:pt x="3240" y="4948"/>
                </a:cubicBezTo>
                <a:cubicBezTo>
                  <a:pt x="3244" y="4946"/>
                  <a:pt x="3248" y="4943"/>
                  <a:pt x="3252" y="4940"/>
                </a:cubicBezTo>
                <a:cubicBezTo>
                  <a:pt x="3284" y="4918"/>
                  <a:pt x="3316" y="4895"/>
                  <a:pt x="3348" y="4873"/>
                </a:cubicBezTo>
                <a:cubicBezTo>
                  <a:pt x="3446" y="4805"/>
                  <a:pt x="3547" y="4735"/>
                  <a:pt x="3633" y="4654"/>
                </a:cubicBezTo>
                <a:cubicBezTo>
                  <a:pt x="3739" y="4569"/>
                  <a:pt x="3833" y="4470"/>
                  <a:pt x="3923" y="4375"/>
                </a:cubicBezTo>
                <a:lnTo>
                  <a:pt x="3988" y="4306"/>
                </a:lnTo>
                <a:cubicBezTo>
                  <a:pt x="3991" y="4303"/>
                  <a:pt x="3993" y="4300"/>
                  <a:pt x="3996" y="4297"/>
                </a:cubicBezTo>
                <a:lnTo>
                  <a:pt x="4055" y="4222"/>
                </a:lnTo>
                <a:cubicBezTo>
                  <a:pt x="4136" y="4121"/>
                  <a:pt x="4219" y="4016"/>
                  <a:pt x="4282" y="3908"/>
                </a:cubicBezTo>
                <a:cubicBezTo>
                  <a:pt x="4353" y="3808"/>
                  <a:pt x="4406" y="3702"/>
                  <a:pt x="4457" y="3601"/>
                </a:cubicBezTo>
                <a:cubicBezTo>
                  <a:pt x="4475" y="3565"/>
                  <a:pt x="4492" y="3531"/>
                  <a:pt x="4510" y="3497"/>
                </a:cubicBezTo>
                <a:cubicBezTo>
                  <a:pt x="4513" y="3492"/>
                  <a:pt x="4515" y="3487"/>
                  <a:pt x="4517" y="3482"/>
                </a:cubicBezTo>
                <a:cubicBezTo>
                  <a:pt x="4533" y="3439"/>
                  <a:pt x="4550" y="3397"/>
                  <a:pt x="4567" y="3356"/>
                </a:cubicBezTo>
                <a:cubicBezTo>
                  <a:pt x="4605" y="3264"/>
                  <a:pt x="4643" y="3169"/>
                  <a:pt x="4665" y="3076"/>
                </a:cubicBezTo>
                <a:lnTo>
                  <a:pt x="4721" y="2878"/>
                </a:lnTo>
                <a:lnTo>
                  <a:pt x="4753" y="2704"/>
                </a:lnTo>
                <a:cubicBezTo>
                  <a:pt x="4778" y="2589"/>
                  <a:pt x="4785" y="2483"/>
                  <a:pt x="4792" y="2391"/>
                </a:cubicBezTo>
                <a:lnTo>
                  <a:pt x="4803" y="2233"/>
                </a:lnTo>
                <a:lnTo>
                  <a:pt x="4796" y="1913"/>
                </a:lnTo>
                <a:close/>
              </a:path>
            </a:pathLst>
          </a:custGeom>
          <a:solidFill>
            <a:srgbClr val="595959"/>
          </a:solidFill>
          <a:ln>
            <a:noFill/>
          </a:ln>
        </p:spPr>
      </p:sp>
      <p:sp>
        <p:nvSpPr>
          <p:cNvPr id="43" name="windows-logo_1816">
            <a:extLst>
              <a:ext uri="{FF2B5EF4-FFF2-40B4-BE49-F238E27FC236}">
                <a16:creationId xmlns:a16="http://schemas.microsoft.com/office/drawing/2014/main" xmlns="" id="{4ADC90B7-4B5C-4890-ACB6-2D536BE4BB05}"/>
              </a:ext>
            </a:extLst>
          </p:cNvPr>
          <p:cNvSpPr>
            <a:spLocks noChangeAspect="1"/>
          </p:cNvSpPr>
          <p:nvPr/>
        </p:nvSpPr>
        <p:spPr bwMode="auto">
          <a:xfrm>
            <a:off x="4798850" y="2811885"/>
            <a:ext cx="609685" cy="596486"/>
          </a:xfrm>
          <a:custGeom>
            <a:avLst/>
            <a:gdLst>
              <a:gd name="connsiteX0" fmla="*/ 253381 w 496428"/>
              <a:gd name="connsiteY0" fmla="*/ 266195 h 485681"/>
              <a:gd name="connsiteX1" fmla="*/ 496428 w 496428"/>
              <a:gd name="connsiteY1" fmla="*/ 266195 h 485681"/>
              <a:gd name="connsiteX2" fmla="*/ 496428 w 496428"/>
              <a:gd name="connsiteY2" fmla="*/ 485681 h 485681"/>
              <a:gd name="connsiteX3" fmla="*/ 253381 w 496428"/>
              <a:gd name="connsiteY3" fmla="*/ 449531 h 485681"/>
              <a:gd name="connsiteX4" fmla="*/ 0 w 496428"/>
              <a:gd name="connsiteY4" fmla="*/ 266195 h 485681"/>
              <a:gd name="connsiteX5" fmla="*/ 207086 w 496428"/>
              <a:gd name="connsiteY5" fmla="*/ 266195 h 485681"/>
              <a:gd name="connsiteX6" fmla="*/ 207086 w 496428"/>
              <a:gd name="connsiteY6" fmla="*/ 441867 h 485681"/>
              <a:gd name="connsiteX7" fmla="*/ 0 w 496428"/>
              <a:gd name="connsiteY7" fmla="*/ 410866 h 485681"/>
              <a:gd name="connsiteX8" fmla="*/ 207086 w 496428"/>
              <a:gd name="connsiteY8" fmla="*/ 44228 h 485681"/>
              <a:gd name="connsiteX9" fmla="*/ 207086 w 496428"/>
              <a:gd name="connsiteY9" fmla="*/ 219900 h 485681"/>
              <a:gd name="connsiteX10" fmla="*/ 0 w 496428"/>
              <a:gd name="connsiteY10" fmla="*/ 219900 h 485681"/>
              <a:gd name="connsiteX11" fmla="*/ 0 w 496428"/>
              <a:gd name="connsiteY11" fmla="*/ 75229 h 485681"/>
              <a:gd name="connsiteX12" fmla="*/ 496428 w 496428"/>
              <a:gd name="connsiteY12" fmla="*/ 0 h 485681"/>
              <a:gd name="connsiteX13" fmla="*/ 496428 w 496428"/>
              <a:gd name="connsiteY13" fmla="*/ 219900 h 485681"/>
              <a:gd name="connsiteX14" fmla="*/ 253381 w 496428"/>
              <a:gd name="connsiteY14" fmla="*/ 219900 h 485681"/>
              <a:gd name="connsiteX15" fmla="*/ 253381 w 496428"/>
              <a:gd name="connsiteY15" fmla="*/ 36219 h 485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6428" h="485681">
                <a:moveTo>
                  <a:pt x="253381" y="266195"/>
                </a:moveTo>
                <a:lnTo>
                  <a:pt x="496428" y="266195"/>
                </a:lnTo>
                <a:lnTo>
                  <a:pt x="496428" y="485681"/>
                </a:lnTo>
                <a:lnTo>
                  <a:pt x="253381" y="449531"/>
                </a:lnTo>
                <a:close/>
                <a:moveTo>
                  <a:pt x="0" y="266195"/>
                </a:moveTo>
                <a:lnTo>
                  <a:pt x="207086" y="266195"/>
                </a:lnTo>
                <a:lnTo>
                  <a:pt x="207086" y="441867"/>
                </a:lnTo>
                <a:lnTo>
                  <a:pt x="0" y="410866"/>
                </a:lnTo>
                <a:close/>
                <a:moveTo>
                  <a:pt x="207086" y="44228"/>
                </a:moveTo>
                <a:lnTo>
                  <a:pt x="207086" y="219900"/>
                </a:lnTo>
                <a:lnTo>
                  <a:pt x="0" y="219900"/>
                </a:lnTo>
                <a:lnTo>
                  <a:pt x="0" y="75229"/>
                </a:lnTo>
                <a:close/>
                <a:moveTo>
                  <a:pt x="496428" y="0"/>
                </a:moveTo>
                <a:lnTo>
                  <a:pt x="496428" y="219900"/>
                </a:lnTo>
                <a:lnTo>
                  <a:pt x="253381" y="219900"/>
                </a:lnTo>
                <a:lnTo>
                  <a:pt x="253381" y="36219"/>
                </a:lnTo>
                <a:close/>
              </a:path>
            </a:pathLst>
          </a:custGeom>
          <a:solidFill>
            <a:srgbClr val="595959"/>
          </a:solidFill>
          <a:ln>
            <a:noFill/>
          </a:ln>
        </p:spPr>
      </p:sp>
      <p:sp>
        <p:nvSpPr>
          <p:cNvPr id="44" name="businessman-with-dart-board-and-dart-head_27331">
            <a:extLst>
              <a:ext uri="{FF2B5EF4-FFF2-40B4-BE49-F238E27FC236}">
                <a16:creationId xmlns:a16="http://schemas.microsoft.com/office/drawing/2014/main" xmlns="" id="{4E1EC99B-2D92-4889-BC2D-3D8BF6FC266D}"/>
              </a:ext>
            </a:extLst>
          </p:cNvPr>
          <p:cNvSpPr>
            <a:spLocks noChangeAspect="1"/>
          </p:cNvSpPr>
          <p:nvPr/>
        </p:nvSpPr>
        <p:spPr bwMode="auto">
          <a:xfrm>
            <a:off x="939757" y="1879643"/>
            <a:ext cx="609685" cy="586886"/>
          </a:xfrm>
          <a:custGeom>
            <a:avLst/>
            <a:gdLst>
              <a:gd name="connsiteX0" fmla="*/ 302792 w 605733"/>
              <a:gd name="connsiteY0" fmla="*/ 378936 h 583082"/>
              <a:gd name="connsiteX1" fmla="*/ 323855 w 605733"/>
              <a:gd name="connsiteY1" fmla="*/ 391379 h 583082"/>
              <a:gd name="connsiteX2" fmla="*/ 307687 w 605733"/>
              <a:gd name="connsiteY2" fmla="*/ 408118 h 583082"/>
              <a:gd name="connsiteX3" fmla="*/ 329046 w 605733"/>
              <a:gd name="connsiteY3" fmla="*/ 430931 h 583082"/>
              <a:gd name="connsiteX4" fmla="*/ 310505 w 605733"/>
              <a:gd name="connsiteY4" fmla="*/ 465742 h 583082"/>
              <a:gd name="connsiteX5" fmla="*/ 292261 w 605733"/>
              <a:gd name="connsiteY5" fmla="*/ 465001 h 583082"/>
              <a:gd name="connsiteX6" fmla="*/ 276687 w 605733"/>
              <a:gd name="connsiteY6" fmla="*/ 429153 h 583082"/>
              <a:gd name="connsiteX7" fmla="*/ 298046 w 605733"/>
              <a:gd name="connsiteY7" fmla="*/ 407822 h 583082"/>
              <a:gd name="connsiteX8" fmla="*/ 282323 w 605733"/>
              <a:gd name="connsiteY8" fmla="*/ 390787 h 583082"/>
              <a:gd name="connsiteX9" fmla="*/ 223422 w 605733"/>
              <a:gd name="connsiteY9" fmla="*/ 377878 h 583082"/>
              <a:gd name="connsiteX10" fmla="*/ 281578 w 605733"/>
              <a:gd name="connsiteY10" fmla="*/ 479961 h 583082"/>
              <a:gd name="connsiteX11" fmla="*/ 303237 w 605733"/>
              <a:gd name="connsiteY11" fmla="*/ 496407 h 583082"/>
              <a:gd name="connsiteX12" fmla="*/ 325046 w 605733"/>
              <a:gd name="connsiteY12" fmla="*/ 480406 h 583082"/>
              <a:gd name="connsiteX13" fmla="*/ 385574 w 605733"/>
              <a:gd name="connsiteY13" fmla="*/ 378174 h 583082"/>
              <a:gd name="connsiteX14" fmla="*/ 495950 w 605733"/>
              <a:gd name="connsiteY14" fmla="*/ 383953 h 583082"/>
              <a:gd name="connsiteX15" fmla="*/ 577694 w 605733"/>
              <a:gd name="connsiteY15" fmla="*/ 411659 h 583082"/>
              <a:gd name="connsiteX16" fmla="*/ 605733 w 605733"/>
              <a:gd name="connsiteY16" fmla="*/ 491518 h 583082"/>
              <a:gd name="connsiteX17" fmla="*/ 605733 w 605733"/>
              <a:gd name="connsiteY17" fmla="*/ 525447 h 583082"/>
              <a:gd name="connsiteX18" fmla="*/ 548023 w 605733"/>
              <a:gd name="connsiteY18" fmla="*/ 583082 h 583082"/>
              <a:gd name="connsiteX19" fmla="*/ 57710 w 605733"/>
              <a:gd name="connsiteY19" fmla="*/ 583082 h 583082"/>
              <a:gd name="connsiteX20" fmla="*/ 0 w 605733"/>
              <a:gd name="connsiteY20" fmla="*/ 525447 h 583082"/>
              <a:gd name="connsiteX21" fmla="*/ 0 w 605733"/>
              <a:gd name="connsiteY21" fmla="*/ 491518 h 583082"/>
              <a:gd name="connsiteX22" fmla="*/ 27891 w 605733"/>
              <a:gd name="connsiteY22" fmla="*/ 411659 h 583082"/>
              <a:gd name="connsiteX23" fmla="*/ 109783 w 605733"/>
              <a:gd name="connsiteY23" fmla="*/ 383953 h 583082"/>
              <a:gd name="connsiteX24" fmla="*/ 302941 w 605733"/>
              <a:gd name="connsiteY24" fmla="*/ 82068 h 583082"/>
              <a:gd name="connsiteX25" fmla="*/ 374150 w 605733"/>
              <a:gd name="connsiteY25" fmla="*/ 108285 h 583082"/>
              <a:gd name="connsiteX26" fmla="*/ 346705 w 605733"/>
              <a:gd name="connsiteY26" fmla="*/ 126799 h 583082"/>
              <a:gd name="connsiteX27" fmla="*/ 302941 w 605733"/>
              <a:gd name="connsiteY27" fmla="*/ 113469 h 583082"/>
              <a:gd name="connsiteX28" fmla="*/ 224165 w 605733"/>
              <a:gd name="connsiteY28" fmla="*/ 192118 h 583082"/>
              <a:gd name="connsiteX29" fmla="*/ 302941 w 605733"/>
              <a:gd name="connsiteY29" fmla="*/ 270619 h 583082"/>
              <a:gd name="connsiteX30" fmla="*/ 381568 w 605733"/>
              <a:gd name="connsiteY30" fmla="*/ 192118 h 583082"/>
              <a:gd name="connsiteX31" fmla="*/ 378156 w 605733"/>
              <a:gd name="connsiteY31" fmla="*/ 168864 h 583082"/>
              <a:gd name="connsiteX32" fmla="*/ 404860 w 605733"/>
              <a:gd name="connsiteY32" fmla="*/ 150646 h 583082"/>
              <a:gd name="connsiteX33" fmla="*/ 413019 w 605733"/>
              <a:gd name="connsiteY33" fmla="*/ 192118 h 583082"/>
              <a:gd name="connsiteX34" fmla="*/ 302941 w 605733"/>
              <a:gd name="connsiteY34" fmla="*/ 302020 h 583082"/>
              <a:gd name="connsiteX35" fmla="*/ 192714 w 605733"/>
              <a:gd name="connsiteY35" fmla="*/ 192118 h 583082"/>
              <a:gd name="connsiteX36" fmla="*/ 302941 w 605733"/>
              <a:gd name="connsiteY36" fmla="*/ 82068 h 583082"/>
              <a:gd name="connsiteX37" fmla="*/ 302906 w 605733"/>
              <a:gd name="connsiteY37" fmla="*/ 24486 h 583082"/>
              <a:gd name="connsiteX38" fmla="*/ 422611 w 605733"/>
              <a:gd name="connsiteY38" fmla="*/ 74993 h 583082"/>
              <a:gd name="connsiteX39" fmla="*/ 396059 w 605733"/>
              <a:gd name="connsiteY39" fmla="*/ 93064 h 583082"/>
              <a:gd name="connsiteX40" fmla="*/ 302906 w 605733"/>
              <a:gd name="connsiteY40" fmla="*/ 56035 h 583082"/>
              <a:gd name="connsiteX41" fmla="*/ 166587 w 605733"/>
              <a:gd name="connsiteY41" fmla="*/ 192153 h 583082"/>
              <a:gd name="connsiteX42" fmla="*/ 302906 w 605733"/>
              <a:gd name="connsiteY42" fmla="*/ 328271 h 583082"/>
              <a:gd name="connsiteX43" fmla="*/ 439224 w 605733"/>
              <a:gd name="connsiteY43" fmla="*/ 192153 h 583082"/>
              <a:gd name="connsiteX44" fmla="*/ 426764 w 605733"/>
              <a:gd name="connsiteY44" fmla="*/ 135573 h 583082"/>
              <a:gd name="connsiteX45" fmla="*/ 453019 w 605733"/>
              <a:gd name="connsiteY45" fmla="*/ 117651 h 583082"/>
              <a:gd name="connsiteX46" fmla="*/ 470671 w 605733"/>
              <a:gd name="connsiteY46" fmla="*/ 192153 h 583082"/>
              <a:gd name="connsiteX47" fmla="*/ 302906 w 605733"/>
              <a:gd name="connsiteY47" fmla="*/ 359672 h 583082"/>
              <a:gd name="connsiteX48" fmla="*/ 134992 w 605733"/>
              <a:gd name="connsiteY48" fmla="*/ 192153 h 583082"/>
              <a:gd name="connsiteX49" fmla="*/ 302906 w 605733"/>
              <a:gd name="connsiteY49" fmla="*/ 24486 h 583082"/>
              <a:gd name="connsiteX50" fmla="*/ 527968 w 605733"/>
              <a:gd name="connsiteY50" fmla="*/ 0 h 583082"/>
              <a:gd name="connsiteX51" fmla="*/ 520848 w 605733"/>
              <a:gd name="connsiteY51" fmla="*/ 37624 h 583082"/>
              <a:gd name="connsiteX52" fmla="*/ 558525 w 605733"/>
              <a:gd name="connsiteY52" fmla="*/ 44734 h 583082"/>
              <a:gd name="connsiteX53" fmla="*/ 518029 w 605733"/>
              <a:gd name="connsiteY53" fmla="*/ 72285 h 583082"/>
              <a:gd name="connsiteX54" fmla="*/ 489697 w 605733"/>
              <a:gd name="connsiteY54" fmla="*/ 73766 h 583082"/>
              <a:gd name="connsiteX55" fmla="*/ 483615 w 605733"/>
              <a:gd name="connsiteY55" fmla="*/ 82061 h 583082"/>
              <a:gd name="connsiteX56" fmla="*/ 328605 w 605733"/>
              <a:gd name="connsiteY56" fmla="*/ 187674 h 583082"/>
              <a:gd name="connsiteX57" fmla="*/ 329050 w 605733"/>
              <a:gd name="connsiteY57" fmla="*/ 192118 h 583082"/>
              <a:gd name="connsiteX58" fmla="*/ 302942 w 605733"/>
              <a:gd name="connsiteY58" fmla="*/ 218188 h 583082"/>
              <a:gd name="connsiteX59" fmla="*/ 276687 w 605733"/>
              <a:gd name="connsiteY59" fmla="*/ 192118 h 583082"/>
              <a:gd name="connsiteX60" fmla="*/ 302942 w 605733"/>
              <a:gd name="connsiteY60" fmla="*/ 165900 h 583082"/>
              <a:gd name="connsiteX61" fmla="*/ 304722 w 605733"/>
              <a:gd name="connsiteY61" fmla="*/ 166048 h 583082"/>
              <a:gd name="connsiteX62" fmla="*/ 465963 w 605733"/>
              <a:gd name="connsiteY62" fmla="*/ 56139 h 583082"/>
              <a:gd name="connsiteX63" fmla="*/ 475754 w 605733"/>
              <a:gd name="connsiteY63" fmla="*/ 53473 h 583082"/>
              <a:gd name="connsiteX64" fmla="*/ 487621 w 605733"/>
              <a:gd name="connsiteY64" fmla="*/ 27551 h 583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5733" h="583082">
                <a:moveTo>
                  <a:pt x="302792" y="378936"/>
                </a:moveTo>
                <a:lnTo>
                  <a:pt x="323855" y="391379"/>
                </a:lnTo>
                <a:lnTo>
                  <a:pt x="307687" y="408118"/>
                </a:lnTo>
                <a:lnTo>
                  <a:pt x="329046" y="430931"/>
                </a:lnTo>
                <a:lnTo>
                  <a:pt x="310505" y="465742"/>
                </a:lnTo>
                <a:cubicBezTo>
                  <a:pt x="305017" y="475963"/>
                  <a:pt x="296859" y="475519"/>
                  <a:pt x="292261" y="465001"/>
                </a:cubicBezTo>
                <a:lnTo>
                  <a:pt x="276687" y="429153"/>
                </a:lnTo>
                <a:lnTo>
                  <a:pt x="298046" y="407822"/>
                </a:lnTo>
                <a:lnTo>
                  <a:pt x="282323" y="390787"/>
                </a:lnTo>
                <a:close/>
                <a:moveTo>
                  <a:pt x="223422" y="377878"/>
                </a:moveTo>
                <a:lnTo>
                  <a:pt x="281578" y="479961"/>
                </a:lnTo>
                <a:cubicBezTo>
                  <a:pt x="287512" y="490629"/>
                  <a:pt x="295226" y="496407"/>
                  <a:pt x="303237" y="496407"/>
                </a:cubicBezTo>
                <a:cubicBezTo>
                  <a:pt x="311249" y="496407"/>
                  <a:pt x="318963" y="490777"/>
                  <a:pt x="325046" y="480406"/>
                </a:cubicBezTo>
                <a:lnTo>
                  <a:pt x="385574" y="378174"/>
                </a:lnTo>
                <a:lnTo>
                  <a:pt x="495950" y="383953"/>
                </a:lnTo>
                <a:cubicBezTo>
                  <a:pt x="526363" y="385582"/>
                  <a:pt x="562265" y="397732"/>
                  <a:pt x="577694" y="411659"/>
                </a:cubicBezTo>
                <a:cubicBezTo>
                  <a:pt x="593420" y="425734"/>
                  <a:pt x="605733" y="460849"/>
                  <a:pt x="605733" y="491518"/>
                </a:cubicBezTo>
                <a:lnTo>
                  <a:pt x="605733" y="525447"/>
                </a:lnTo>
                <a:cubicBezTo>
                  <a:pt x="605733" y="557302"/>
                  <a:pt x="579771" y="583082"/>
                  <a:pt x="548023" y="583082"/>
                </a:cubicBezTo>
                <a:lnTo>
                  <a:pt x="57710" y="583082"/>
                </a:lnTo>
                <a:cubicBezTo>
                  <a:pt x="25814" y="583082"/>
                  <a:pt x="0" y="557302"/>
                  <a:pt x="0" y="525447"/>
                </a:cubicBezTo>
                <a:lnTo>
                  <a:pt x="0" y="491518"/>
                </a:lnTo>
                <a:cubicBezTo>
                  <a:pt x="0" y="460849"/>
                  <a:pt x="12313" y="425734"/>
                  <a:pt x="27891" y="411659"/>
                </a:cubicBezTo>
                <a:cubicBezTo>
                  <a:pt x="43468" y="397732"/>
                  <a:pt x="79370" y="385582"/>
                  <a:pt x="109783" y="383953"/>
                </a:cubicBezTo>
                <a:close/>
                <a:moveTo>
                  <a:pt x="302941" y="82068"/>
                </a:moveTo>
                <a:cubicBezTo>
                  <a:pt x="330089" y="82068"/>
                  <a:pt x="354864" y="91992"/>
                  <a:pt x="374150" y="108285"/>
                </a:cubicBezTo>
                <a:lnTo>
                  <a:pt x="346705" y="126799"/>
                </a:lnTo>
                <a:cubicBezTo>
                  <a:pt x="334243" y="118356"/>
                  <a:pt x="319111" y="113469"/>
                  <a:pt x="302941" y="113469"/>
                </a:cubicBezTo>
                <a:cubicBezTo>
                  <a:pt x="259473" y="113469"/>
                  <a:pt x="224165" y="148720"/>
                  <a:pt x="224165" y="192118"/>
                </a:cubicBezTo>
                <a:cubicBezTo>
                  <a:pt x="224165" y="235368"/>
                  <a:pt x="259473" y="270619"/>
                  <a:pt x="302941" y="270619"/>
                </a:cubicBezTo>
                <a:cubicBezTo>
                  <a:pt x="346260" y="270619"/>
                  <a:pt x="381568" y="235368"/>
                  <a:pt x="381568" y="192118"/>
                </a:cubicBezTo>
                <a:cubicBezTo>
                  <a:pt x="381568" y="183972"/>
                  <a:pt x="380381" y="176270"/>
                  <a:pt x="378156" y="168864"/>
                </a:cubicBezTo>
                <a:lnTo>
                  <a:pt x="404860" y="150646"/>
                </a:lnTo>
                <a:cubicBezTo>
                  <a:pt x="410200" y="163384"/>
                  <a:pt x="413019" y="177455"/>
                  <a:pt x="413019" y="192118"/>
                </a:cubicBezTo>
                <a:cubicBezTo>
                  <a:pt x="413019" y="252697"/>
                  <a:pt x="363617" y="302020"/>
                  <a:pt x="302941" y="302020"/>
                </a:cubicBezTo>
                <a:cubicBezTo>
                  <a:pt x="242116" y="302020"/>
                  <a:pt x="192714" y="252697"/>
                  <a:pt x="192714" y="192118"/>
                </a:cubicBezTo>
                <a:cubicBezTo>
                  <a:pt x="192714" y="131391"/>
                  <a:pt x="242116" y="82068"/>
                  <a:pt x="302941" y="82068"/>
                </a:cubicBezTo>
                <a:close/>
                <a:moveTo>
                  <a:pt x="302906" y="24486"/>
                </a:moveTo>
                <a:cubicBezTo>
                  <a:pt x="349779" y="24486"/>
                  <a:pt x="392203" y="43889"/>
                  <a:pt x="422611" y="74993"/>
                </a:cubicBezTo>
                <a:lnTo>
                  <a:pt x="396059" y="93064"/>
                </a:lnTo>
                <a:cubicBezTo>
                  <a:pt x="371732" y="70106"/>
                  <a:pt x="338951" y="56035"/>
                  <a:pt x="302906" y="56035"/>
                </a:cubicBezTo>
                <a:cubicBezTo>
                  <a:pt x="227701" y="56035"/>
                  <a:pt x="166587" y="117058"/>
                  <a:pt x="166587" y="192153"/>
                </a:cubicBezTo>
                <a:cubicBezTo>
                  <a:pt x="166587" y="267100"/>
                  <a:pt x="227701" y="328271"/>
                  <a:pt x="302906" y="328271"/>
                </a:cubicBezTo>
                <a:cubicBezTo>
                  <a:pt x="377963" y="328271"/>
                  <a:pt x="439224" y="267100"/>
                  <a:pt x="439224" y="192153"/>
                </a:cubicBezTo>
                <a:cubicBezTo>
                  <a:pt x="439224" y="171861"/>
                  <a:pt x="434626" y="152754"/>
                  <a:pt x="426764" y="135573"/>
                </a:cubicBezTo>
                <a:lnTo>
                  <a:pt x="453019" y="117651"/>
                </a:lnTo>
                <a:cubicBezTo>
                  <a:pt x="464144" y="140164"/>
                  <a:pt x="470671" y="165344"/>
                  <a:pt x="470671" y="192153"/>
                </a:cubicBezTo>
                <a:cubicBezTo>
                  <a:pt x="470671" y="284429"/>
                  <a:pt x="395318" y="359672"/>
                  <a:pt x="302906" y="359672"/>
                </a:cubicBezTo>
                <a:cubicBezTo>
                  <a:pt x="210345" y="359672"/>
                  <a:pt x="134992" y="284429"/>
                  <a:pt x="134992" y="192153"/>
                </a:cubicBezTo>
                <a:cubicBezTo>
                  <a:pt x="134992" y="99729"/>
                  <a:pt x="210345" y="24486"/>
                  <a:pt x="302906" y="24486"/>
                </a:cubicBezTo>
                <a:close/>
                <a:moveTo>
                  <a:pt x="527968" y="0"/>
                </a:moveTo>
                <a:lnTo>
                  <a:pt x="520848" y="37624"/>
                </a:lnTo>
                <a:lnTo>
                  <a:pt x="558525" y="44734"/>
                </a:lnTo>
                <a:lnTo>
                  <a:pt x="518029" y="72285"/>
                </a:lnTo>
                <a:lnTo>
                  <a:pt x="489697" y="73766"/>
                </a:lnTo>
                <a:cubicBezTo>
                  <a:pt x="488659" y="77025"/>
                  <a:pt x="486582" y="79987"/>
                  <a:pt x="483615" y="82061"/>
                </a:cubicBezTo>
                <a:lnTo>
                  <a:pt x="328605" y="187674"/>
                </a:lnTo>
                <a:cubicBezTo>
                  <a:pt x="328901" y="189156"/>
                  <a:pt x="329050" y="190637"/>
                  <a:pt x="329050" y="192118"/>
                </a:cubicBezTo>
                <a:cubicBezTo>
                  <a:pt x="329050" y="206486"/>
                  <a:pt x="317331" y="218188"/>
                  <a:pt x="302942" y="218188"/>
                </a:cubicBezTo>
                <a:cubicBezTo>
                  <a:pt x="288406" y="218188"/>
                  <a:pt x="276687" y="206486"/>
                  <a:pt x="276687" y="192118"/>
                </a:cubicBezTo>
                <a:cubicBezTo>
                  <a:pt x="276687" y="177602"/>
                  <a:pt x="288406" y="165900"/>
                  <a:pt x="302942" y="165900"/>
                </a:cubicBezTo>
                <a:cubicBezTo>
                  <a:pt x="303536" y="165900"/>
                  <a:pt x="304129" y="166048"/>
                  <a:pt x="304722" y="166048"/>
                </a:cubicBezTo>
                <a:lnTo>
                  <a:pt x="465963" y="56139"/>
                </a:lnTo>
                <a:cubicBezTo>
                  <a:pt x="468930" y="54066"/>
                  <a:pt x="472342" y="53325"/>
                  <a:pt x="475754" y="53473"/>
                </a:cubicBezTo>
                <a:lnTo>
                  <a:pt x="487621" y="27551"/>
                </a:lnTo>
                <a:close/>
              </a:path>
            </a:pathLst>
          </a:custGeom>
          <a:solidFill>
            <a:srgbClr val="595959"/>
          </a:solidFill>
          <a:ln>
            <a:noFill/>
          </a:ln>
        </p:spPr>
      </p:sp>
      <p:sp>
        <p:nvSpPr>
          <p:cNvPr id="45" name="desktop-computer-screen-with-meter_30331">
            <a:extLst>
              <a:ext uri="{FF2B5EF4-FFF2-40B4-BE49-F238E27FC236}">
                <a16:creationId xmlns:a16="http://schemas.microsoft.com/office/drawing/2014/main" xmlns="" id="{59560DEB-B130-4EF9-89ED-3CD87CEA3838}"/>
              </a:ext>
            </a:extLst>
          </p:cNvPr>
          <p:cNvSpPr>
            <a:spLocks noChangeAspect="1"/>
          </p:cNvSpPr>
          <p:nvPr/>
        </p:nvSpPr>
        <p:spPr bwMode="auto">
          <a:xfrm>
            <a:off x="2918484" y="1879643"/>
            <a:ext cx="609685" cy="528691"/>
          </a:xfrm>
          <a:custGeom>
            <a:avLst/>
            <a:gdLst>
              <a:gd name="connsiteX0" fmla="*/ 370446 w 608203"/>
              <a:gd name="connsiteY0" fmla="*/ 121138 h 527406"/>
              <a:gd name="connsiteX1" fmla="*/ 296356 w 608203"/>
              <a:gd name="connsiteY1" fmla="*/ 179910 h 527406"/>
              <a:gd name="connsiteX2" fmla="*/ 311587 w 608203"/>
              <a:gd name="connsiteY2" fmla="*/ 195118 h 527406"/>
              <a:gd name="connsiteX3" fmla="*/ 304101 w 608203"/>
              <a:gd name="connsiteY3" fmla="*/ 66490 h 527406"/>
              <a:gd name="connsiteX4" fmla="*/ 183287 w 608203"/>
              <a:gd name="connsiteY4" fmla="*/ 186870 h 527406"/>
              <a:gd name="connsiteX5" fmla="*/ 191806 w 608203"/>
              <a:gd name="connsiteY5" fmla="*/ 231464 h 527406"/>
              <a:gd name="connsiteX6" fmla="*/ 199292 w 608203"/>
              <a:gd name="connsiteY6" fmla="*/ 228629 h 527406"/>
              <a:gd name="connsiteX7" fmla="*/ 204455 w 608203"/>
              <a:gd name="connsiteY7" fmla="*/ 226567 h 527406"/>
              <a:gd name="connsiteX8" fmla="*/ 216846 w 608203"/>
              <a:gd name="connsiteY8" fmla="*/ 221669 h 527406"/>
              <a:gd name="connsiteX9" fmla="*/ 210134 w 608203"/>
              <a:gd name="connsiteY9" fmla="*/ 186870 h 527406"/>
              <a:gd name="connsiteX10" fmla="*/ 304101 w 608203"/>
              <a:gd name="connsiteY10" fmla="*/ 93298 h 527406"/>
              <a:gd name="connsiteX11" fmla="*/ 370446 w 608203"/>
              <a:gd name="connsiteY11" fmla="*/ 120622 h 527406"/>
              <a:gd name="connsiteX12" fmla="*/ 376125 w 608203"/>
              <a:gd name="connsiteY12" fmla="*/ 114951 h 527406"/>
              <a:gd name="connsiteX13" fmla="*/ 406070 w 608203"/>
              <a:gd name="connsiteY13" fmla="*/ 186870 h 527406"/>
              <a:gd name="connsiteX14" fmla="*/ 398842 w 608203"/>
              <a:gd name="connsiteY14" fmla="*/ 224504 h 527406"/>
              <a:gd name="connsiteX15" fmla="*/ 408910 w 608203"/>
              <a:gd name="connsiteY15" fmla="*/ 228629 h 527406"/>
              <a:gd name="connsiteX16" fmla="*/ 416655 w 608203"/>
              <a:gd name="connsiteY16" fmla="*/ 186870 h 527406"/>
              <a:gd name="connsiteX17" fmla="*/ 383611 w 608203"/>
              <a:gd name="connsiteY17" fmla="*/ 107476 h 527406"/>
              <a:gd name="connsiteX18" fmla="*/ 389549 w 608203"/>
              <a:gd name="connsiteY18" fmla="*/ 101805 h 527406"/>
              <a:gd name="connsiteX19" fmla="*/ 304101 w 608203"/>
              <a:gd name="connsiteY19" fmla="*/ 66490 h 527406"/>
              <a:gd name="connsiteX20" fmla="*/ 304101 w 608203"/>
              <a:gd name="connsiteY20" fmla="*/ 58499 h 527406"/>
              <a:gd name="connsiteX21" fmla="*/ 432918 w 608203"/>
              <a:gd name="connsiteY21" fmla="*/ 186870 h 527406"/>
              <a:gd name="connsiteX22" fmla="*/ 423883 w 608203"/>
              <a:gd name="connsiteY22" fmla="*/ 234557 h 527406"/>
              <a:gd name="connsiteX23" fmla="*/ 304101 w 608203"/>
              <a:gd name="connsiteY23" fmla="*/ 315498 h 527406"/>
              <a:gd name="connsiteX24" fmla="*/ 184319 w 608203"/>
              <a:gd name="connsiteY24" fmla="*/ 234557 h 527406"/>
              <a:gd name="connsiteX25" fmla="*/ 175284 w 608203"/>
              <a:gd name="connsiteY25" fmla="*/ 186870 h 527406"/>
              <a:gd name="connsiteX26" fmla="*/ 304101 w 608203"/>
              <a:gd name="connsiteY26" fmla="*/ 58499 h 527406"/>
              <a:gd name="connsiteX27" fmla="*/ 52663 w 608203"/>
              <a:gd name="connsiteY27" fmla="*/ 21653 h 527406"/>
              <a:gd name="connsiteX28" fmla="*/ 21427 w 608203"/>
              <a:gd name="connsiteY28" fmla="*/ 52586 h 527406"/>
              <a:gd name="connsiteX29" fmla="*/ 21427 w 608203"/>
              <a:gd name="connsiteY29" fmla="*/ 322991 h 527406"/>
              <a:gd name="connsiteX30" fmla="*/ 52663 w 608203"/>
              <a:gd name="connsiteY30" fmla="*/ 353924 h 527406"/>
              <a:gd name="connsiteX31" fmla="*/ 555540 w 608203"/>
              <a:gd name="connsiteY31" fmla="*/ 353924 h 527406"/>
              <a:gd name="connsiteX32" fmla="*/ 586776 w 608203"/>
              <a:gd name="connsiteY32" fmla="*/ 322991 h 527406"/>
              <a:gd name="connsiteX33" fmla="*/ 586776 w 608203"/>
              <a:gd name="connsiteY33" fmla="*/ 52586 h 527406"/>
              <a:gd name="connsiteX34" fmla="*/ 555540 w 608203"/>
              <a:gd name="connsiteY34" fmla="*/ 21653 h 527406"/>
              <a:gd name="connsiteX35" fmla="*/ 52663 w 608203"/>
              <a:gd name="connsiteY35" fmla="*/ 0 h 527406"/>
              <a:gd name="connsiteX36" fmla="*/ 555540 w 608203"/>
              <a:gd name="connsiteY36" fmla="*/ 0 h 527406"/>
              <a:gd name="connsiteX37" fmla="*/ 608203 w 608203"/>
              <a:gd name="connsiteY37" fmla="*/ 52586 h 527406"/>
              <a:gd name="connsiteX38" fmla="*/ 608203 w 608203"/>
              <a:gd name="connsiteY38" fmla="*/ 387177 h 527406"/>
              <a:gd name="connsiteX39" fmla="*/ 555540 w 608203"/>
              <a:gd name="connsiteY39" fmla="*/ 439763 h 527406"/>
              <a:gd name="connsiteX40" fmla="*/ 325528 w 608203"/>
              <a:gd name="connsiteY40" fmla="*/ 439763 h 527406"/>
              <a:gd name="connsiteX41" fmla="*/ 325528 w 608203"/>
              <a:gd name="connsiteY41" fmla="*/ 484358 h 527406"/>
              <a:gd name="connsiteX42" fmla="*/ 486614 w 608203"/>
              <a:gd name="connsiteY42" fmla="*/ 484358 h 527406"/>
              <a:gd name="connsiteX43" fmla="*/ 508041 w 608203"/>
              <a:gd name="connsiteY43" fmla="*/ 505753 h 527406"/>
              <a:gd name="connsiteX44" fmla="*/ 508041 w 608203"/>
              <a:gd name="connsiteY44" fmla="*/ 527406 h 527406"/>
              <a:gd name="connsiteX45" fmla="*/ 100162 w 608203"/>
              <a:gd name="connsiteY45" fmla="*/ 527406 h 527406"/>
              <a:gd name="connsiteX46" fmla="*/ 100162 w 608203"/>
              <a:gd name="connsiteY46" fmla="*/ 505753 h 527406"/>
              <a:gd name="connsiteX47" fmla="*/ 121589 w 608203"/>
              <a:gd name="connsiteY47" fmla="*/ 484358 h 527406"/>
              <a:gd name="connsiteX48" fmla="*/ 282675 w 608203"/>
              <a:gd name="connsiteY48" fmla="*/ 484358 h 527406"/>
              <a:gd name="connsiteX49" fmla="*/ 282675 w 608203"/>
              <a:gd name="connsiteY49" fmla="*/ 439763 h 527406"/>
              <a:gd name="connsiteX50" fmla="*/ 52663 w 608203"/>
              <a:gd name="connsiteY50" fmla="*/ 439763 h 527406"/>
              <a:gd name="connsiteX51" fmla="*/ 0 w 608203"/>
              <a:gd name="connsiteY51" fmla="*/ 387177 h 527406"/>
              <a:gd name="connsiteX52" fmla="*/ 0 w 608203"/>
              <a:gd name="connsiteY52" fmla="*/ 52586 h 527406"/>
              <a:gd name="connsiteX53" fmla="*/ 52663 w 608203"/>
              <a:gd name="connsiteY53" fmla="*/ 0 h 52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8203" h="527406">
                <a:moveTo>
                  <a:pt x="370446" y="121138"/>
                </a:moveTo>
                <a:lnTo>
                  <a:pt x="296356" y="179910"/>
                </a:lnTo>
                <a:lnTo>
                  <a:pt x="311587" y="195118"/>
                </a:lnTo>
                <a:close/>
                <a:moveTo>
                  <a:pt x="304101" y="66490"/>
                </a:moveTo>
                <a:cubicBezTo>
                  <a:pt x="237498" y="66490"/>
                  <a:pt x="183287" y="120364"/>
                  <a:pt x="183287" y="186870"/>
                </a:cubicBezTo>
                <a:cubicBezTo>
                  <a:pt x="183287" y="202336"/>
                  <a:pt x="186384" y="217287"/>
                  <a:pt x="191806" y="231464"/>
                </a:cubicBezTo>
                <a:lnTo>
                  <a:pt x="199292" y="228629"/>
                </a:lnTo>
                <a:lnTo>
                  <a:pt x="204455" y="226567"/>
                </a:lnTo>
                <a:lnTo>
                  <a:pt x="216846" y="221669"/>
                </a:lnTo>
                <a:cubicBezTo>
                  <a:pt x="212458" y="210585"/>
                  <a:pt x="210134" y="198985"/>
                  <a:pt x="210134" y="186870"/>
                </a:cubicBezTo>
                <a:cubicBezTo>
                  <a:pt x="210134" y="135315"/>
                  <a:pt x="252471" y="93298"/>
                  <a:pt x="304101" y="93298"/>
                </a:cubicBezTo>
                <a:cubicBezTo>
                  <a:pt x="329142" y="93298"/>
                  <a:pt x="352633" y="102836"/>
                  <a:pt x="370446" y="120622"/>
                </a:cubicBezTo>
                <a:lnTo>
                  <a:pt x="376125" y="114951"/>
                </a:lnTo>
                <a:cubicBezTo>
                  <a:pt x="394712" y="133511"/>
                  <a:pt x="406070" y="158772"/>
                  <a:pt x="406070" y="186870"/>
                </a:cubicBezTo>
                <a:cubicBezTo>
                  <a:pt x="406070" y="200016"/>
                  <a:pt x="403747" y="212647"/>
                  <a:pt x="398842" y="224504"/>
                </a:cubicBezTo>
                <a:lnTo>
                  <a:pt x="408910" y="228629"/>
                </a:lnTo>
                <a:cubicBezTo>
                  <a:pt x="414073" y="215482"/>
                  <a:pt x="416913" y="201305"/>
                  <a:pt x="416655" y="186870"/>
                </a:cubicBezTo>
                <a:cubicBezTo>
                  <a:pt x="416655" y="155937"/>
                  <a:pt x="404263" y="127840"/>
                  <a:pt x="383611" y="107476"/>
                </a:cubicBezTo>
                <a:lnTo>
                  <a:pt x="389549" y="101805"/>
                </a:lnTo>
                <a:cubicBezTo>
                  <a:pt x="366573" y="78863"/>
                  <a:pt x="336370" y="66490"/>
                  <a:pt x="304101" y="66490"/>
                </a:cubicBezTo>
                <a:close/>
                <a:moveTo>
                  <a:pt x="304101" y="58499"/>
                </a:moveTo>
                <a:cubicBezTo>
                  <a:pt x="375092" y="58499"/>
                  <a:pt x="432918" y="115982"/>
                  <a:pt x="432918" y="186870"/>
                </a:cubicBezTo>
                <a:cubicBezTo>
                  <a:pt x="432918" y="203883"/>
                  <a:pt x="429562" y="219864"/>
                  <a:pt x="423883" y="234557"/>
                </a:cubicBezTo>
                <a:cubicBezTo>
                  <a:pt x="404780" y="281988"/>
                  <a:pt x="358313" y="315498"/>
                  <a:pt x="304101" y="315498"/>
                </a:cubicBezTo>
                <a:cubicBezTo>
                  <a:pt x="249889" y="315498"/>
                  <a:pt x="203422" y="281988"/>
                  <a:pt x="184319" y="234557"/>
                </a:cubicBezTo>
                <a:cubicBezTo>
                  <a:pt x="178640" y="219864"/>
                  <a:pt x="175284" y="203883"/>
                  <a:pt x="175284" y="186870"/>
                </a:cubicBezTo>
                <a:cubicBezTo>
                  <a:pt x="175284" y="115982"/>
                  <a:pt x="233110" y="58499"/>
                  <a:pt x="304101" y="58499"/>
                </a:cubicBezTo>
                <a:close/>
                <a:moveTo>
                  <a:pt x="52663" y="21653"/>
                </a:moveTo>
                <a:cubicBezTo>
                  <a:pt x="35367" y="21653"/>
                  <a:pt x="21427" y="35573"/>
                  <a:pt x="21427" y="52586"/>
                </a:cubicBezTo>
                <a:lnTo>
                  <a:pt x="21427" y="322991"/>
                </a:lnTo>
                <a:cubicBezTo>
                  <a:pt x="21427" y="340004"/>
                  <a:pt x="35367" y="353924"/>
                  <a:pt x="52663" y="353924"/>
                </a:cubicBezTo>
                <a:lnTo>
                  <a:pt x="555540" y="353924"/>
                </a:lnTo>
                <a:cubicBezTo>
                  <a:pt x="572836" y="353924"/>
                  <a:pt x="586776" y="340004"/>
                  <a:pt x="586776" y="322991"/>
                </a:cubicBezTo>
                <a:lnTo>
                  <a:pt x="586776" y="52586"/>
                </a:lnTo>
                <a:cubicBezTo>
                  <a:pt x="586776" y="35573"/>
                  <a:pt x="572836" y="21653"/>
                  <a:pt x="555540" y="21653"/>
                </a:cubicBezTo>
                <a:close/>
                <a:moveTo>
                  <a:pt x="52663" y="0"/>
                </a:moveTo>
                <a:lnTo>
                  <a:pt x="555540" y="0"/>
                </a:lnTo>
                <a:cubicBezTo>
                  <a:pt x="584711" y="0"/>
                  <a:pt x="608203" y="23715"/>
                  <a:pt x="608203" y="52586"/>
                </a:cubicBezTo>
                <a:lnTo>
                  <a:pt x="608203" y="387177"/>
                </a:lnTo>
                <a:cubicBezTo>
                  <a:pt x="608203" y="416048"/>
                  <a:pt x="584711" y="439763"/>
                  <a:pt x="555540" y="439763"/>
                </a:cubicBezTo>
                <a:lnTo>
                  <a:pt x="325528" y="439763"/>
                </a:lnTo>
                <a:lnTo>
                  <a:pt x="325528" y="484358"/>
                </a:lnTo>
                <a:lnTo>
                  <a:pt x="486614" y="484358"/>
                </a:lnTo>
                <a:lnTo>
                  <a:pt x="508041" y="505753"/>
                </a:lnTo>
                <a:lnTo>
                  <a:pt x="508041" y="527406"/>
                </a:lnTo>
                <a:lnTo>
                  <a:pt x="100162" y="527406"/>
                </a:lnTo>
                <a:lnTo>
                  <a:pt x="100162" y="505753"/>
                </a:lnTo>
                <a:lnTo>
                  <a:pt x="121589" y="484358"/>
                </a:lnTo>
                <a:lnTo>
                  <a:pt x="282675" y="484358"/>
                </a:lnTo>
                <a:lnTo>
                  <a:pt x="282675" y="439763"/>
                </a:lnTo>
                <a:lnTo>
                  <a:pt x="52663" y="439763"/>
                </a:lnTo>
                <a:cubicBezTo>
                  <a:pt x="23750" y="439763"/>
                  <a:pt x="0" y="416048"/>
                  <a:pt x="0" y="387177"/>
                </a:cubicBezTo>
                <a:lnTo>
                  <a:pt x="0" y="52586"/>
                </a:lnTo>
                <a:cubicBezTo>
                  <a:pt x="0" y="23715"/>
                  <a:pt x="23750" y="0"/>
                  <a:pt x="52663" y="0"/>
                </a:cubicBezTo>
                <a:close/>
              </a:path>
            </a:pathLst>
          </a:custGeom>
          <a:solidFill>
            <a:srgbClr val="595959"/>
          </a:solidFill>
          <a:ln>
            <a:noFill/>
          </a:ln>
        </p:spPr>
      </p:sp>
      <p:sp>
        <p:nvSpPr>
          <p:cNvPr id="46" name="list_114319">
            <a:extLst>
              <a:ext uri="{FF2B5EF4-FFF2-40B4-BE49-F238E27FC236}">
                <a16:creationId xmlns:a16="http://schemas.microsoft.com/office/drawing/2014/main" xmlns="" id="{82866820-96B1-4097-8F51-09EA8E9084F9}"/>
              </a:ext>
            </a:extLst>
          </p:cNvPr>
          <p:cNvSpPr>
            <a:spLocks noChangeAspect="1"/>
          </p:cNvSpPr>
          <p:nvPr/>
        </p:nvSpPr>
        <p:spPr bwMode="auto">
          <a:xfrm>
            <a:off x="3904199" y="1879643"/>
            <a:ext cx="609684" cy="501012"/>
          </a:xfrm>
          <a:custGeom>
            <a:avLst/>
            <a:gdLst>
              <a:gd name="connsiteX0" fmla="*/ 149810 w 601358"/>
              <a:gd name="connsiteY0" fmla="*/ 368705 h 494170"/>
              <a:gd name="connsiteX1" fmla="*/ 601358 w 601358"/>
              <a:gd name="connsiteY1" fmla="*/ 368705 h 494170"/>
              <a:gd name="connsiteX2" fmla="*/ 601358 w 601358"/>
              <a:gd name="connsiteY2" fmla="*/ 450843 h 494170"/>
              <a:gd name="connsiteX3" fmla="*/ 149810 w 601358"/>
              <a:gd name="connsiteY3" fmla="*/ 450843 h 494170"/>
              <a:gd name="connsiteX4" fmla="*/ 60226 w 601358"/>
              <a:gd name="connsiteY4" fmla="*/ 368705 h 494170"/>
              <a:gd name="connsiteX5" fmla="*/ 95752 w 601358"/>
              <a:gd name="connsiteY5" fmla="*/ 380094 h 494170"/>
              <a:gd name="connsiteX6" fmla="*/ 109588 w 601358"/>
              <a:gd name="connsiteY6" fmla="*/ 413141 h 494170"/>
              <a:gd name="connsiteX7" fmla="*/ 109401 w 601358"/>
              <a:gd name="connsiteY7" fmla="*/ 413514 h 494170"/>
              <a:gd name="connsiteX8" fmla="*/ 81728 w 601358"/>
              <a:gd name="connsiteY8" fmla="*/ 413514 h 494170"/>
              <a:gd name="connsiteX9" fmla="*/ 76119 w 601358"/>
              <a:gd name="connsiteY9" fmla="*/ 395964 h 494170"/>
              <a:gd name="connsiteX10" fmla="*/ 59852 w 601358"/>
              <a:gd name="connsiteY10" fmla="*/ 390363 h 494170"/>
              <a:gd name="connsiteX11" fmla="*/ 44146 w 601358"/>
              <a:gd name="connsiteY11" fmla="*/ 398204 h 494170"/>
              <a:gd name="connsiteX12" fmla="*/ 37602 w 601358"/>
              <a:gd name="connsiteY12" fmla="*/ 418555 h 494170"/>
              <a:gd name="connsiteX13" fmla="*/ 37602 w 601358"/>
              <a:gd name="connsiteY13" fmla="*/ 444133 h 494170"/>
              <a:gd name="connsiteX14" fmla="*/ 44707 w 601358"/>
              <a:gd name="connsiteY14" fmla="*/ 464857 h 494170"/>
              <a:gd name="connsiteX15" fmla="*/ 62096 w 601358"/>
              <a:gd name="connsiteY15" fmla="*/ 472699 h 494170"/>
              <a:gd name="connsiteX16" fmla="*/ 76680 w 601358"/>
              <a:gd name="connsiteY16" fmla="*/ 467471 h 494170"/>
              <a:gd name="connsiteX17" fmla="*/ 81541 w 601358"/>
              <a:gd name="connsiteY17" fmla="*/ 450855 h 494170"/>
              <a:gd name="connsiteX18" fmla="*/ 109214 w 601358"/>
              <a:gd name="connsiteY18" fmla="*/ 450855 h 494170"/>
              <a:gd name="connsiteX19" fmla="*/ 109401 w 601358"/>
              <a:gd name="connsiteY19" fmla="*/ 450668 h 494170"/>
              <a:gd name="connsiteX20" fmla="*/ 96500 w 601358"/>
              <a:gd name="connsiteY20" fmla="*/ 482968 h 494170"/>
              <a:gd name="connsiteX21" fmla="*/ 61909 w 601358"/>
              <a:gd name="connsiteY21" fmla="*/ 494170 h 494170"/>
              <a:gd name="connsiteX22" fmla="*/ 24887 w 601358"/>
              <a:gd name="connsiteY22" fmla="*/ 480354 h 494170"/>
              <a:gd name="connsiteX23" fmla="*/ 10303 w 601358"/>
              <a:gd name="connsiteY23" fmla="*/ 444133 h 494170"/>
              <a:gd name="connsiteX24" fmla="*/ 10303 w 601358"/>
              <a:gd name="connsiteY24" fmla="*/ 418742 h 494170"/>
              <a:gd name="connsiteX25" fmla="*/ 24326 w 601358"/>
              <a:gd name="connsiteY25" fmla="*/ 382521 h 494170"/>
              <a:gd name="connsiteX26" fmla="*/ 60226 w 601358"/>
              <a:gd name="connsiteY26" fmla="*/ 368705 h 494170"/>
              <a:gd name="connsiteX27" fmla="*/ 42655 w 601358"/>
              <a:gd name="connsiteY27" fmla="*/ 256640 h 494170"/>
              <a:gd name="connsiteX28" fmla="*/ 42655 w 601358"/>
              <a:gd name="connsiteY28" fmla="*/ 286523 h 494170"/>
              <a:gd name="connsiteX29" fmla="*/ 63034 w 601358"/>
              <a:gd name="connsiteY29" fmla="*/ 286523 h 494170"/>
              <a:gd name="connsiteX30" fmla="*/ 76683 w 601358"/>
              <a:gd name="connsiteY30" fmla="*/ 283161 h 494170"/>
              <a:gd name="connsiteX31" fmla="*/ 81170 w 601358"/>
              <a:gd name="connsiteY31" fmla="*/ 272515 h 494170"/>
              <a:gd name="connsiteX32" fmla="*/ 77430 w 601358"/>
              <a:gd name="connsiteY32" fmla="*/ 260562 h 494170"/>
              <a:gd name="connsiteX33" fmla="*/ 64717 w 601358"/>
              <a:gd name="connsiteY33" fmla="*/ 256640 h 494170"/>
              <a:gd name="connsiteX34" fmla="*/ 42655 w 601358"/>
              <a:gd name="connsiteY34" fmla="*/ 209200 h 494170"/>
              <a:gd name="connsiteX35" fmla="*/ 42655 w 601358"/>
              <a:gd name="connsiteY35" fmla="*/ 236655 h 494170"/>
              <a:gd name="connsiteX36" fmla="*/ 57612 w 601358"/>
              <a:gd name="connsiteY36" fmla="*/ 236655 h 494170"/>
              <a:gd name="connsiteX37" fmla="*/ 72008 w 601358"/>
              <a:gd name="connsiteY37" fmla="*/ 233480 h 494170"/>
              <a:gd name="connsiteX38" fmla="*/ 76870 w 601358"/>
              <a:gd name="connsiteY38" fmla="*/ 223768 h 494170"/>
              <a:gd name="connsiteX39" fmla="*/ 72008 w 601358"/>
              <a:gd name="connsiteY39" fmla="*/ 212562 h 494170"/>
              <a:gd name="connsiteX40" fmla="*/ 57052 w 601358"/>
              <a:gd name="connsiteY40" fmla="*/ 209200 h 494170"/>
              <a:gd name="connsiteX41" fmla="*/ 149810 w 601358"/>
              <a:gd name="connsiteY41" fmla="*/ 206757 h 494170"/>
              <a:gd name="connsiteX42" fmla="*/ 601358 w 601358"/>
              <a:gd name="connsiteY42" fmla="*/ 206757 h 494170"/>
              <a:gd name="connsiteX43" fmla="*/ 601358 w 601358"/>
              <a:gd name="connsiteY43" fmla="*/ 288895 h 494170"/>
              <a:gd name="connsiteX44" fmla="*/ 149810 w 601358"/>
              <a:gd name="connsiteY44" fmla="*/ 288895 h 494170"/>
              <a:gd name="connsiteX45" fmla="*/ 15172 w 601358"/>
              <a:gd name="connsiteY45" fmla="*/ 186787 h 494170"/>
              <a:gd name="connsiteX46" fmla="*/ 57052 w 601358"/>
              <a:gd name="connsiteY46" fmla="*/ 186787 h 494170"/>
              <a:gd name="connsiteX47" fmla="*/ 92574 w 601358"/>
              <a:gd name="connsiteY47" fmla="*/ 195192 h 494170"/>
              <a:gd name="connsiteX48" fmla="*/ 105288 w 601358"/>
              <a:gd name="connsiteY48" fmla="*/ 220406 h 494170"/>
              <a:gd name="connsiteX49" fmla="*/ 101175 w 601358"/>
              <a:gd name="connsiteY49" fmla="*/ 235908 h 494170"/>
              <a:gd name="connsiteX50" fmla="*/ 88461 w 601358"/>
              <a:gd name="connsiteY50" fmla="*/ 245994 h 494170"/>
              <a:gd name="connsiteX51" fmla="*/ 104353 w 601358"/>
              <a:gd name="connsiteY51" fmla="*/ 255893 h 494170"/>
              <a:gd name="connsiteX52" fmla="*/ 109588 w 601358"/>
              <a:gd name="connsiteY52" fmla="*/ 272702 h 494170"/>
              <a:gd name="connsiteX53" fmla="*/ 97622 w 601358"/>
              <a:gd name="connsiteY53" fmla="*/ 299784 h 494170"/>
              <a:gd name="connsiteX54" fmla="*/ 63034 w 601358"/>
              <a:gd name="connsiteY54" fmla="*/ 308936 h 494170"/>
              <a:gd name="connsiteX55" fmla="*/ 15172 w 601358"/>
              <a:gd name="connsiteY55" fmla="*/ 308936 h 494170"/>
              <a:gd name="connsiteX56" fmla="*/ 149810 w 601358"/>
              <a:gd name="connsiteY56" fmla="*/ 39940 h 494170"/>
              <a:gd name="connsiteX57" fmla="*/ 601358 w 601358"/>
              <a:gd name="connsiteY57" fmla="*/ 39940 h 494170"/>
              <a:gd name="connsiteX58" fmla="*/ 601358 w 601358"/>
              <a:gd name="connsiteY58" fmla="*/ 122149 h 494170"/>
              <a:gd name="connsiteX59" fmla="*/ 149810 w 601358"/>
              <a:gd name="connsiteY59" fmla="*/ 122149 h 494170"/>
              <a:gd name="connsiteX60" fmla="*/ 54420 w 601358"/>
              <a:gd name="connsiteY60" fmla="*/ 32498 h 494170"/>
              <a:gd name="connsiteX61" fmla="*/ 41703 w 601358"/>
              <a:gd name="connsiteY61" fmla="*/ 77324 h 494170"/>
              <a:gd name="connsiteX62" fmla="*/ 67698 w 601358"/>
              <a:gd name="connsiteY62" fmla="*/ 77324 h 494170"/>
              <a:gd name="connsiteX63" fmla="*/ 54981 w 601358"/>
              <a:gd name="connsiteY63" fmla="*/ 32498 h 494170"/>
              <a:gd name="connsiteX64" fmla="*/ 39459 w 601358"/>
              <a:gd name="connsiteY64" fmla="*/ 0 h 494170"/>
              <a:gd name="connsiteX65" fmla="*/ 69942 w 601358"/>
              <a:gd name="connsiteY65" fmla="*/ 0 h 494170"/>
              <a:gd name="connsiteX66" fmla="*/ 109588 w 601358"/>
              <a:gd name="connsiteY66" fmla="*/ 122149 h 494170"/>
              <a:gd name="connsiteX67" fmla="*/ 80975 w 601358"/>
              <a:gd name="connsiteY67" fmla="*/ 122149 h 494170"/>
              <a:gd name="connsiteX68" fmla="*/ 74056 w 601358"/>
              <a:gd name="connsiteY68" fmla="*/ 97122 h 494170"/>
              <a:gd name="connsiteX69" fmla="*/ 35532 w 601358"/>
              <a:gd name="connsiteY69" fmla="*/ 97122 h 494170"/>
              <a:gd name="connsiteX70" fmla="*/ 28613 w 601358"/>
              <a:gd name="connsiteY70" fmla="*/ 122149 h 494170"/>
              <a:gd name="connsiteX71" fmla="*/ 0 w 601358"/>
              <a:gd name="connsiteY71" fmla="*/ 122149 h 49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1358" h="494170">
                <a:moveTo>
                  <a:pt x="149810" y="368705"/>
                </a:moveTo>
                <a:lnTo>
                  <a:pt x="601358" y="368705"/>
                </a:lnTo>
                <a:lnTo>
                  <a:pt x="601358" y="450843"/>
                </a:lnTo>
                <a:lnTo>
                  <a:pt x="149810" y="450843"/>
                </a:lnTo>
                <a:close/>
                <a:moveTo>
                  <a:pt x="60226" y="368705"/>
                </a:moveTo>
                <a:cubicBezTo>
                  <a:pt x="75745" y="368705"/>
                  <a:pt x="87525" y="372439"/>
                  <a:pt x="95752" y="380094"/>
                </a:cubicBezTo>
                <a:cubicBezTo>
                  <a:pt x="103792" y="387935"/>
                  <a:pt x="108466" y="398764"/>
                  <a:pt x="109588" y="413141"/>
                </a:cubicBezTo>
                <a:lnTo>
                  <a:pt x="109401" y="413514"/>
                </a:lnTo>
                <a:lnTo>
                  <a:pt x="81728" y="413514"/>
                </a:lnTo>
                <a:cubicBezTo>
                  <a:pt x="81354" y="406046"/>
                  <a:pt x="79298" y="399885"/>
                  <a:pt x="76119" y="395964"/>
                </a:cubicBezTo>
                <a:cubicBezTo>
                  <a:pt x="72940" y="392043"/>
                  <a:pt x="67331" y="390363"/>
                  <a:pt x="59852" y="390363"/>
                </a:cubicBezTo>
                <a:cubicBezTo>
                  <a:pt x="53308" y="390363"/>
                  <a:pt x="47885" y="392977"/>
                  <a:pt x="44146" y="398204"/>
                </a:cubicBezTo>
                <a:cubicBezTo>
                  <a:pt x="40406" y="403432"/>
                  <a:pt x="37602" y="410153"/>
                  <a:pt x="37602" y="418555"/>
                </a:cubicBezTo>
                <a:lnTo>
                  <a:pt x="37602" y="444133"/>
                </a:lnTo>
                <a:cubicBezTo>
                  <a:pt x="37602" y="452535"/>
                  <a:pt x="40593" y="459630"/>
                  <a:pt x="44707" y="464857"/>
                </a:cubicBezTo>
                <a:cubicBezTo>
                  <a:pt x="48633" y="469899"/>
                  <a:pt x="55178" y="472699"/>
                  <a:pt x="62096" y="472699"/>
                </a:cubicBezTo>
                <a:cubicBezTo>
                  <a:pt x="69014" y="472699"/>
                  <a:pt x="73875" y="471205"/>
                  <a:pt x="76680" y="467471"/>
                </a:cubicBezTo>
                <a:cubicBezTo>
                  <a:pt x="79485" y="463924"/>
                  <a:pt x="81167" y="458323"/>
                  <a:pt x="81541" y="450855"/>
                </a:cubicBezTo>
                <a:lnTo>
                  <a:pt x="109214" y="450855"/>
                </a:lnTo>
                <a:lnTo>
                  <a:pt x="109401" y="450668"/>
                </a:lnTo>
                <a:cubicBezTo>
                  <a:pt x="108840" y="465044"/>
                  <a:pt x="104540" y="475313"/>
                  <a:pt x="96500" y="482968"/>
                </a:cubicBezTo>
                <a:cubicBezTo>
                  <a:pt x="88646" y="490436"/>
                  <a:pt x="77054" y="494170"/>
                  <a:pt x="61909" y="494170"/>
                </a:cubicBezTo>
                <a:cubicBezTo>
                  <a:pt x="46764" y="494170"/>
                  <a:pt x="34236" y="489689"/>
                  <a:pt x="24887" y="480354"/>
                </a:cubicBezTo>
                <a:cubicBezTo>
                  <a:pt x="15351" y="471019"/>
                  <a:pt x="10303" y="459070"/>
                  <a:pt x="10303" y="444133"/>
                </a:cubicBezTo>
                <a:lnTo>
                  <a:pt x="10303" y="418742"/>
                </a:lnTo>
                <a:cubicBezTo>
                  <a:pt x="10303" y="403992"/>
                  <a:pt x="15164" y="391856"/>
                  <a:pt x="24326" y="382521"/>
                </a:cubicBezTo>
                <a:cubicBezTo>
                  <a:pt x="33488" y="373186"/>
                  <a:pt x="45642" y="368705"/>
                  <a:pt x="60226" y="368705"/>
                </a:cubicBezTo>
                <a:close/>
                <a:moveTo>
                  <a:pt x="42655" y="256640"/>
                </a:moveTo>
                <a:lnTo>
                  <a:pt x="42655" y="286523"/>
                </a:lnTo>
                <a:lnTo>
                  <a:pt x="63034" y="286523"/>
                </a:lnTo>
                <a:cubicBezTo>
                  <a:pt x="69204" y="286523"/>
                  <a:pt x="73691" y="285589"/>
                  <a:pt x="76683" y="283161"/>
                </a:cubicBezTo>
                <a:cubicBezTo>
                  <a:pt x="79674" y="280920"/>
                  <a:pt x="81170" y="277371"/>
                  <a:pt x="81170" y="272515"/>
                </a:cubicBezTo>
                <a:cubicBezTo>
                  <a:pt x="81170" y="267099"/>
                  <a:pt x="79861" y="263364"/>
                  <a:pt x="77430" y="260562"/>
                </a:cubicBezTo>
                <a:cubicBezTo>
                  <a:pt x="74813" y="257947"/>
                  <a:pt x="70513" y="256640"/>
                  <a:pt x="64717" y="256640"/>
                </a:cubicBezTo>
                <a:close/>
                <a:moveTo>
                  <a:pt x="42655" y="209200"/>
                </a:moveTo>
                <a:lnTo>
                  <a:pt x="42655" y="236655"/>
                </a:lnTo>
                <a:lnTo>
                  <a:pt x="57612" y="236655"/>
                </a:lnTo>
                <a:cubicBezTo>
                  <a:pt x="64156" y="236655"/>
                  <a:pt x="68830" y="235908"/>
                  <a:pt x="72008" y="233480"/>
                </a:cubicBezTo>
                <a:cubicBezTo>
                  <a:pt x="75187" y="231052"/>
                  <a:pt x="76870" y="228250"/>
                  <a:pt x="76870" y="223768"/>
                </a:cubicBezTo>
                <a:cubicBezTo>
                  <a:pt x="76870" y="218538"/>
                  <a:pt x="75187" y="214803"/>
                  <a:pt x="72008" y="212562"/>
                </a:cubicBezTo>
                <a:cubicBezTo>
                  <a:pt x="68830" y="210134"/>
                  <a:pt x="63782" y="209200"/>
                  <a:pt x="57052" y="209200"/>
                </a:cubicBezTo>
                <a:close/>
                <a:moveTo>
                  <a:pt x="149810" y="206757"/>
                </a:moveTo>
                <a:lnTo>
                  <a:pt x="601358" y="206757"/>
                </a:lnTo>
                <a:lnTo>
                  <a:pt x="601358" y="288895"/>
                </a:lnTo>
                <a:lnTo>
                  <a:pt x="149810" y="288895"/>
                </a:lnTo>
                <a:close/>
                <a:moveTo>
                  <a:pt x="15172" y="186787"/>
                </a:moveTo>
                <a:lnTo>
                  <a:pt x="57052" y="186787"/>
                </a:lnTo>
                <a:cubicBezTo>
                  <a:pt x="72195" y="186787"/>
                  <a:pt x="84161" y="189589"/>
                  <a:pt x="92574" y="195192"/>
                </a:cubicBezTo>
                <a:cubicBezTo>
                  <a:pt x="101175" y="200795"/>
                  <a:pt x="105288" y="209200"/>
                  <a:pt x="105288" y="220406"/>
                </a:cubicBezTo>
                <a:cubicBezTo>
                  <a:pt x="105288" y="226196"/>
                  <a:pt x="103979" y="231239"/>
                  <a:pt x="101175" y="235908"/>
                </a:cubicBezTo>
                <a:cubicBezTo>
                  <a:pt x="98557" y="240391"/>
                  <a:pt x="94257" y="243753"/>
                  <a:pt x="88461" y="245994"/>
                </a:cubicBezTo>
                <a:cubicBezTo>
                  <a:pt x="95753" y="247675"/>
                  <a:pt x="100988" y="251037"/>
                  <a:pt x="104353" y="255893"/>
                </a:cubicBezTo>
                <a:cubicBezTo>
                  <a:pt x="107905" y="260749"/>
                  <a:pt x="109588" y="266352"/>
                  <a:pt x="109588" y="272702"/>
                </a:cubicBezTo>
                <a:cubicBezTo>
                  <a:pt x="109588" y="284656"/>
                  <a:pt x="105475" y="293621"/>
                  <a:pt x="97622" y="299784"/>
                </a:cubicBezTo>
                <a:cubicBezTo>
                  <a:pt x="89583" y="305761"/>
                  <a:pt x="77991" y="308936"/>
                  <a:pt x="63034" y="308936"/>
                </a:cubicBezTo>
                <a:lnTo>
                  <a:pt x="15172" y="308936"/>
                </a:lnTo>
                <a:close/>
                <a:moveTo>
                  <a:pt x="149810" y="39940"/>
                </a:moveTo>
                <a:lnTo>
                  <a:pt x="601358" y="39940"/>
                </a:lnTo>
                <a:lnTo>
                  <a:pt x="601358" y="122149"/>
                </a:lnTo>
                <a:lnTo>
                  <a:pt x="149810" y="122149"/>
                </a:lnTo>
                <a:close/>
                <a:moveTo>
                  <a:pt x="54420" y="32498"/>
                </a:moveTo>
                <a:lnTo>
                  <a:pt x="41703" y="77324"/>
                </a:lnTo>
                <a:lnTo>
                  <a:pt x="67698" y="77324"/>
                </a:lnTo>
                <a:lnTo>
                  <a:pt x="54981" y="32498"/>
                </a:lnTo>
                <a:close/>
                <a:moveTo>
                  <a:pt x="39459" y="0"/>
                </a:moveTo>
                <a:lnTo>
                  <a:pt x="69942" y="0"/>
                </a:lnTo>
                <a:lnTo>
                  <a:pt x="109588" y="122149"/>
                </a:lnTo>
                <a:lnTo>
                  <a:pt x="80975" y="122149"/>
                </a:lnTo>
                <a:lnTo>
                  <a:pt x="74056" y="97122"/>
                </a:lnTo>
                <a:lnTo>
                  <a:pt x="35532" y="97122"/>
                </a:lnTo>
                <a:lnTo>
                  <a:pt x="28613" y="122149"/>
                </a:lnTo>
                <a:lnTo>
                  <a:pt x="0" y="122149"/>
                </a:lnTo>
                <a:close/>
              </a:path>
            </a:pathLst>
          </a:custGeom>
          <a:solidFill>
            <a:srgbClr val="595959"/>
          </a:solidFill>
          <a:ln>
            <a:noFill/>
          </a:ln>
        </p:spPr>
      </p:sp>
      <p:sp>
        <p:nvSpPr>
          <p:cNvPr id="47" name="computer-worker-on-back-view_49708">
            <a:extLst>
              <a:ext uri="{FF2B5EF4-FFF2-40B4-BE49-F238E27FC236}">
                <a16:creationId xmlns:a16="http://schemas.microsoft.com/office/drawing/2014/main" xmlns="" id="{2ACB0B4E-502A-43A0-A125-B812324370BE}"/>
              </a:ext>
            </a:extLst>
          </p:cNvPr>
          <p:cNvSpPr>
            <a:spLocks noChangeAspect="1"/>
          </p:cNvSpPr>
          <p:nvPr/>
        </p:nvSpPr>
        <p:spPr bwMode="auto">
          <a:xfrm>
            <a:off x="4860641" y="1879643"/>
            <a:ext cx="486102" cy="609685"/>
          </a:xfrm>
          <a:custGeom>
            <a:avLst/>
            <a:gdLst>
              <a:gd name="connsiteX0" fmla="*/ 253338 w 483514"/>
              <a:gd name="connsiteY0" fmla="*/ 416124 h 606439"/>
              <a:gd name="connsiteX1" fmla="*/ 396788 w 483514"/>
              <a:gd name="connsiteY1" fmla="*/ 416124 h 606439"/>
              <a:gd name="connsiteX2" fmla="*/ 436657 w 483514"/>
              <a:gd name="connsiteY2" fmla="*/ 455944 h 606439"/>
              <a:gd name="connsiteX3" fmla="*/ 436657 w 483514"/>
              <a:gd name="connsiteY3" fmla="*/ 529284 h 606439"/>
              <a:gd name="connsiteX4" fmla="*/ 462697 w 483514"/>
              <a:gd name="connsiteY4" fmla="*/ 566619 h 606439"/>
              <a:gd name="connsiteX5" fmla="*/ 422769 w 483514"/>
              <a:gd name="connsiteY5" fmla="*/ 606439 h 606439"/>
              <a:gd name="connsiteX6" fmla="*/ 161736 w 483514"/>
              <a:gd name="connsiteY6" fmla="*/ 606439 h 606439"/>
              <a:gd name="connsiteX7" fmla="*/ 121866 w 483514"/>
              <a:gd name="connsiteY7" fmla="*/ 566619 h 606439"/>
              <a:gd name="connsiteX8" fmla="*/ 161736 w 483514"/>
              <a:gd name="connsiteY8" fmla="*/ 526799 h 606439"/>
              <a:gd name="connsiteX9" fmla="*/ 213468 w 483514"/>
              <a:gd name="connsiteY9" fmla="*/ 526799 h 606439"/>
              <a:gd name="connsiteX10" fmla="*/ 213468 w 483514"/>
              <a:gd name="connsiteY10" fmla="*/ 455944 h 606439"/>
              <a:gd name="connsiteX11" fmla="*/ 253338 w 483514"/>
              <a:gd name="connsiteY11" fmla="*/ 416124 h 606439"/>
              <a:gd name="connsiteX12" fmla="*/ 10995 w 483514"/>
              <a:gd name="connsiteY12" fmla="*/ 381265 h 606439"/>
              <a:gd name="connsiteX13" fmla="*/ 170134 w 483514"/>
              <a:gd name="connsiteY13" fmla="*/ 381265 h 606439"/>
              <a:gd name="connsiteX14" fmla="*/ 181071 w 483514"/>
              <a:gd name="connsiteY14" fmla="*/ 392188 h 606439"/>
              <a:gd name="connsiteX15" fmla="*/ 181071 w 483514"/>
              <a:gd name="connsiteY15" fmla="*/ 513502 h 606439"/>
              <a:gd name="connsiteX16" fmla="*/ 161743 w 483514"/>
              <a:gd name="connsiteY16" fmla="*/ 513502 h 606439"/>
              <a:gd name="connsiteX17" fmla="*/ 160354 w 483514"/>
              <a:gd name="connsiteY17" fmla="*/ 513560 h 606439"/>
              <a:gd name="connsiteX18" fmla="*/ 160354 w 483514"/>
              <a:gd name="connsiteY18" fmla="*/ 405308 h 606439"/>
              <a:gd name="connsiteX19" fmla="*/ 20775 w 483514"/>
              <a:gd name="connsiteY19" fmla="*/ 405308 h 606439"/>
              <a:gd name="connsiteX20" fmla="*/ 20775 w 483514"/>
              <a:gd name="connsiteY20" fmla="*/ 548064 h 606439"/>
              <a:gd name="connsiteX21" fmla="*/ 111976 w 483514"/>
              <a:gd name="connsiteY21" fmla="*/ 548064 h 606439"/>
              <a:gd name="connsiteX22" fmla="*/ 108619 w 483514"/>
              <a:gd name="connsiteY22" fmla="*/ 566616 h 606439"/>
              <a:gd name="connsiteX23" fmla="*/ 111339 w 483514"/>
              <a:gd name="connsiteY23" fmla="*/ 583435 h 606439"/>
              <a:gd name="connsiteX24" fmla="*/ 10995 w 483514"/>
              <a:gd name="connsiteY24" fmla="*/ 583435 h 606439"/>
              <a:gd name="connsiteX25" fmla="*/ 0 w 483514"/>
              <a:gd name="connsiteY25" fmla="*/ 572512 h 606439"/>
              <a:gd name="connsiteX26" fmla="*/ 0 w 483514"/>
              <a:gd name="connsiteY26" fmla="*/ 392188 h 606439"/>
              <a:gd name="connsiteX27" fmla="*/ 10995 w 483514"/>
              <a:gd name="connsiteY27" fmla="*/ 381265 h 606439"/>
              <a:gd name="connsiteX28" fmla="*/ 325060 w 483514"/>
              <a:gd name="connsiteY28" fmla="*/ 224892 h 606439"/>
              <a:gd name="connsiteX29" fmla="*/ 416831 w 483514"/>
              <a:gd name="connsiteY29" fmla="*/ 316521 h 606439"/>
              <a:gd name="connsiteX30" fmla="*/ 325060 w 483514"/>
              <a:gd name="connsiteY30" fmla="*/ 408150 h 606439"/>
              <a:gd name="connsiteX31" fmla="*/ 233289 w 483514"/>
              <a:gd name="connsiteY31" fmla="*/ 316521 h 606439"/>
              <a:gd name="connsiteX32" fmla="*/ 325060 w 483514"/>
              <a:gd name="connsiteY32" fmla="*/ 224892 h 606439"/>
              <a:gd name="connsiteX33" fmla="*/ 196031 w 483514"/>
              <a:gd name="connsiteY33" fmla="*/ 170204 h 606439"/>
              <a:gd name="connsiteX34" fmla="*/ 244015 w 483514"/>
              <a:gd name="connsiteY34" fmla="*/ 170204 h 606439"/>
              <a:gd name="connsiteX35" fmla="*/ 244015 w 483514"/>
              <a:gd name="connsiteY35" fmla="*/ 249703 h 606439"/>
              <a:gd name="connsiteX36" fmla="*/ 234812 w 483514"/>
              <a:gd name="connsiteY36" fmla="*/ 262645 h 606439"/>
              <a:gd name="connsiteX37" fmla="*/ 196031 w 483514"/>
              <a:gd name="connsiteY37" fmla="*/ 262645 h 606439"/>
              <a:gd name="connsiteX38" fmla="*/ 352897 w 483514"/>
              <a:gd name="connsiteY38" fmla="*/ 149316 h 606439"/>
              <a:gd name="connsiteX39" fmla="*/ 400881 w 483514"/>
              <a:gd name="connsiteY39" fmla="*/ 149316 h 606439"/>
              <a:gd name="connsiteX40" fmla="*/ 400881 w 483514"/>
              <a:gd name="connsiteY40" fmla="*/ 243944 h 606439"/>
              <a:gd name="connsiteX41" fmla="*/ 352897 w 483514"/>
              <a:gd name="connsiteY41" fmla="*/ 215348 h 606439"/>
              <a:gd name="connsiteX42" fmla="*/ 274429 w 483514"/>
              <a:gd name="connsiteY42" fmla="*/ 113469 h 606439"/>
              <a:gd name="connsiteX43" fmla="*/ 322413 w 483514"/>
              <a:gd name="connsiteY43" fmla="*/ 113469 h 606439"/>
              <a:gd name="connsiteX44" fmla="*/ 322413 w 483514"/>
              <a:gd name="connsiteY44" fmla="*/ 211675 h 606439"/>
              <a:gd name="connsiteX45" fmla="*/ 274429 w 483514"/>
              <a:gd name="connsiteY45" fmla="*/ 224680 h 606439"/>
              <a:gd name="connsiteX46" fmla="*/ 117632 w 483514"/>
              <a:gd name="connsiteY46" fmla="*/ 77692 h 606439"/>
              <a:gd name="connsiteX47" fmla="*/ 165616 w 483514"/>
              <a:gd name="connsiteY47" fmla="*/ 77692 h 606439"/>
              <a:gd name="connsiteX48" fmla="*/ 165616 w 483514"/>
              <a:gd name="connsiteY48" fmla="*/ 262644 h 606439"/>
              <a:gd name="connsiteX49" fmla="*/ 117632 w 483514"/>
              <a:gd name="connsiteY49" fmla="*/ 262644 h 606439"/>
              <a:gd name="connsiteX50" fmla="*/ 68875 w 483514"/>
              <a:gd name="connsiteY50" fmla="*/ 0 h 606439"/>
              <a:gd name="connsiteX51" fmla="*/ 443641 w 483514"/>
              <a:gd name="connsiteY51" fmla="*/ 0 h 606439"/>
              <a:gd name="connsiteX52" fmla="*/ 483514 w 483514"/>
              <a:gd name="connsiteY52" fmla="*/ 39813 h 606439"/>
              <a:gd name="connsiteX53" fmla="*/ 483514 w 483514"/>
              <a:gd name="connsiteY53" fmla="*/ 300594 h 606439"/>
              <a:gd name="connsiteX54" fmla="*/ 443641 w 483514"/>
              <a:gd name="connsiteY54" fmla="*/ 340407 h 606439"/>
              <a:gd name="connsiteX55" fmla="*/ 427322 w 483514"/>
              <a:gd name="connsiteY55" fmla="*/ 340407 h 606439"/>
              <a:gd name="connsiteX56" fmla="*/ 430100 w 483514"/>
              <a:gd name="connsiteY56" fmla="*/ 316542 h 606439"/>
              <a:gd name="connsiteX57" fmla="*/ 429405 w 483514"/>
              <a:gd name="connsiteY57" fmla="*/ 304581 h 606439"/>
              <a:gd name="connsiteX58" fmla="*/ 439706 w 483514"/>
              <a:gd name="connsiteY58" fmla="*/ 304581 h 606439"/>
              <a:gd name="connsiteX59" fmla="*/ 439706 w 483514"/>
              <a:gd name="connsiteY59" fmla="*/ 35826 h 606439"/>
              <a:gd name="connsiteX60" fmla="*/ 72810 w 483514"/>
              <a:gd name="connsiteY60" fmla="*/ 35826 h 606439"/>
              <a:gd name="connsiteX61" fmla="*/ 72810 w 483514"/>
              <a:gd name="connsiteY61" fmla="*/ 304581 h 606439"/>
              <a:gd name="connsiteX62" fmla="*/ 220668 w 483514"/>
              <a:gd name="connsiteY62" fmla="*/ 304581 h 606439"/>
              <a:gd name="connsiteX63" fmla="*/ 220031 w 483514"/>
              <a:gd name="connsiteY63" fmla="*/ 316542 h 606439"/>
              <a:gd name="connsiteX64" fmla="*/ 222751 w 483514"/>
              <a:gd name="connsiteY64" fmla="*/ 340407 h 606439"/>
              <a:gd name="connsiteX65" fmla="*/ 68875 w 483514"/>
              <a:gd name="connsiteY65" fmla="*/ 340407 h 606439"/>
              <a:gd name="connsiteX66" fmla="*/ 29002 w 483514"/>
              <a:gd name="connsiteY66" fmla="*/ 300594 h 606439"/>
              <a:gd name="connsiteX67" fmla="*/ 29002 w 483514"/>
              <a:gd name="connsiteY67" fmla="*/ 39813 h 606439"/>
              <a:gd name="connsiteX68" fmla="*/ 68875 w 483514"/>
              <a:gd name="connsiteY68"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3514" h="606439">
                <a:moveTo>
                  <a:pt x="253338" y="416124"/>
                </a:moveTo>
                <a:lnTo>
                  <a:pt x="396788" y="416124"/>
                </a:lnTo>
                <a:cubicBezTo>
                  <a:pt x="418835" y="416124"/>
                  <a:pt x="436657" y="433982"/>
                  <a:pt x="436657" y="455944"/>
                </a:cubicBezTo>
                <a:lnTo>
                  <a:pt x="436657" y="529284"/>
                </a:lnTo>
                <a:cubicBezTo>
                  <a:pt x="451876" y="534890"/>
                  <a:pt x="462697" y="549512"/>
                  <a:pt x="462697" y="566619"/>
                </a:cubicBezTo>
                <a:cubicBezTo>
                  <a:pt x="462697" y="588639"/>
                  <a:pt x="444816" y="606439"/>
                  <a:pt x="422769" y="606439"/>
                </a:cubicBezTo>
                <a:lnTo>
                  <a:pt x="161736" y="606439"/>
                </a:lnTo>
                <a:cubicBezTo>
                  <a:pt x="139747" y="606439"/>
                  <a:pt x="121866" y="588639"/>
                  <a:pt x="121866" y="566619"/>
                </a:cubicBezTo>
                <a:cubicBezTo>
                  <a:pt x="121866" y="544657"/>
                  <a:pt x="139747" y="526799"/>
                  <a:pt x="161736" y="526799"/>
                </a:cubicBezTo>
                <a:lnTo>
                  <a:pt x="213468" y="526799"/>
                </a:lnTo>
                <a:lnTo>
                  <a:pt x="213468" y="455944"/>
                </a:lnTo>
                <a:cubicBezTo>
                  <a:pt x="213468" y="433982"/>
                  <a:pt x="231291" y="416124"/>
                  <a:pt x="253338" y="416124"/>
                </a:cubicBezTo>
                <a:close/>
                <a:moveTo>
                  <a:pt x="10995" y="381265"/>
                </a:moveTo>
                <a:lnTo>
                  <a:pt x="170134" y="381265"/>
                </a:lnTo>
                <a:cubicBezTo>
                  <a:pt x="176210" y="381265"/>
                  <a:pt x="181071" y="386120"/>
                  <a:pt x="181071" y="392188"/>
                </a:cubicBezTo>
                <a:lnTo>
                  <a:pt x="181071" y="513502"/>
                </a:lnTo>
                <a:lnTo>
                  <a:pt x="161743" y="513502"/>
                </a:lnTo>
                <a:cubicBezTo>
                  <a:pt x="161280" y="513502"/>
                  <a:pt x="160817" y="513560"/>
                  <a:pt x="160354" y="513560"/>
                </a:cubicBezTo>
                <a:lnTo>
                  <a:pt x="160354" y="405308"/>
                </a:lnTo>
                <a:lnTo>
                  <a:pt x="20775" y="405308"/>
                </a:lnTo>
                <a:lnTo>
                  <a:pt x="20775" y="548064"/>
                </a:lnTo>
                <a:lnTo>
                  <a:pt x="111976" y="548064"/>
                </a:lnTo>
                <a:cubicBezTo>
                  <a:pt x="109777" y="553843"/>
                  <a:pt x="108619" y="560085"/>
                  <a:pt x="108619" y="566616"/>
                </a:cubicBezTo>
                <a:cubicBezTo>
                  <a:pt x="108619" y="572512"/>
                  <a:pt x="109545" y="578176"/>
                  <a:pt x="111339" y="583435"/>
                </a:cubicBezTo>
                <a:lnTo>
                  <a:pt x="10995" y="583435"/>
                </a:lnTo>
                <a:cubicBezTo>
                  <a:pt x="4919" y="583435"/>
                  <a:pt x="0" y="578580"/>
                  <a:pt x="0" y="572512"/>
                </a:cubicBezTo>
                <a:lnTo>
                  <a:pt x="0" y="392188"/>
                </a:lnTo>
                <a:cubicBezTo>
                  <a:pt x="0" y="386120"/>
                  <a:pt x="4919" y="381265"/>
                  <a:pt x="10995" y="381265"/>
                </a:cubicBezTo>
                <a:close/>
                <a:moveTo>
                  <a:pt x="325060" y="224892"/>
                </a:moveTo>
                <a:cubicBezTo>
                  <a:pt x="375744" y="224892"/>
                  <a:pt x="416831" y="265916"/>
                  <a:pt x="416831" y="316521"/>
                </a:cubicBezTo>
                <a:cubicBezTo>
                  <a:pt x="416831" y="367126"/>
                  <a:pt x="375744" y="408150"/>
                  <a:pt x="325060" y="408150"/>
                </a:cubicBezTo>
                <a:cubicBezTo>
                  <a:pt x="274376" y="408150"/>
                  <a:pt x="233289" y="367126"/>
                  <a:pt x="233289" y="316521"/>
                </a:cubicBezTo>
                <a:cubicBezTo>
                  <a:pt x="233289" y="265916"/>
                  <a:pt x="274376" y="224892"/>
                  <a:pt x="325060" y="224892"/>
                </a:cubicBezTo>
                <a:close/>
                <a:moveTo>
                  <a:pt x="196031" y="170204"/>
                </a:moveTo>
                <a:lnTo>
                  <a:pt x="244015" y="170204"/>
                </a:lnTo>
                <a:lnTo>
                  <a:pt x="244015" y="249703"/>
                </a:lnTo>
                <a:cubicBezTo>
                  <a:pt x="240658" y="253748"/>
                  <a:pt x="237590" y="258081"/>
                  <a:pt x="234812" y="262645"/>
                </a:cubicBezTo>
                <a:lnTo>
                  <a:pt x="196031" y="262645"/>
                </a:lnTo>
                <a:close/>
                <a:moveTo>
                  <a:pt x="352897" y="149316"/>
                </a:moveTo>
                <a:lnTo>
                  <a:pt x="400881" y="149316"/>
                </a:lnTo>
                <a:lnTo>
                  <a:pt x="400881" y="243944"/>
                </a:lnTo>
                <a:cubicBezTo>
                  <a:pt x="387915" y="230483"/>
                  <a:pt x="371419" y="220431"/>
                  <a:pt x="352897" y="215348"/>
                </a:cubicBezTo>
                <a:close/>
                <a:moveTo>
                  <a:pt x="274429" y="113469"/>
                </a:moveTo>
                <a:lnTo>
                  <a:pt x="322413" y="113469"/>
                </a:lnTo>
                <a:lnTo>
                  <a:pt x="322413" y="211675"/>
                </a:lnTo>
                <a:cubicBezTo>
                  <a:pt x="305048" y="212137"/>
                  <a:pt x="288726" y="216761"/>
                  <a:pt x="274429" y="224680"/>
                </a:cubicBezTo>
                <a:close/>
                <a:moveTo>
                  <a:pt x="117632" y="77692"/>
                </a:moveTo>
                <a:lnTo>
                  <a:pt x="165616" y="77692"/>
                </a:lnTo>
                <a:lnTo>
                  <a:pt x="165616" y="262644"/>
                </a:lnTo>
                <a:lnTo>
                  <a:pt x="117632" y="262644"/>
                </a:lnTo>
                <a:close/>
                <a:moveTo>
                  <a:pt x="68875" y="0"/>
                </a:moveTo>
                <a:lnTo>
                  <a:pt x="443641" y="0"/>
                </a:lnTo>
                <a:cubicBezTo>
                  <a:pt x="465632" y="0"/>
                  <a:pt x="483514" y="17855"/>
                  <a:pt x="483514" y="39813"/>
                </a:cubicBezTo>
                <a:lnTo>
                  <a:pt x="483514" y="300594"/>
                </a:lnTo>
                <a:cubicBezTo>
                  <a:pt x="483514" y="322609"/>
                  <a:pt x="465632" y="340407"/>
                  <a:pt x="443641" y="340407"/>
                </a:cubicBezTo>
                <a:lnTo>
                  <a:pt x="427322" y="340407"/>
                </a:lnTo>
                <a:cubicBezTo>
                  <a:pt x="429116" y="332722"/>
                  <a:pt x="430100" y="324747"/>
                  <a:pt x="430100" y="316542"/>
                </a:cubicBezTo>
                <a:cubicBezTo>
                  <a:pt x="430100" y="312497"/>
                  <a:pt x="429868" y="308510"/>
                  <a:pt x="429405" y="304581"/>
                </a:cubicBezTo>
                <a:lnTo>
                  <a:pt x="439706" y="304581"/>
                </a:lnTo>
                <a:lnTo>
                  <a:pt x="439706" y="35826"/>
                </a:lnTo>
                <a:lnTo>
                  <a:pt x="72810" y="35826"/>
                </a:lnTo>
                <a:lnTo>
                  <a:pt x="72810" y="304581"/>
                </a:lnTo>
                <a:lnTo>
                  <a:pt x="220668" y="304581"/>
                </a:lnTo>
                <a:cubicBezTo>
                  <a:pt x="220263" y="308510"/>
                  <a:pt x="220031" y="312497"/>
                  <a:pt x="220031" y="316542"/>
                </a:cubicBezTo>
                <a:cubicBezTo>
                  <a:pt x="220031" y="324747"/>
                  <a:pt x="220957" y="332722"/>
                  <a:pt x="222751" y="340407"/>
                </a:cubicBezTo>
                <a:lnTo>
                  <a:pt x="68875" y="340407"/>
                </a:lnTo>
                <a:cubicBezTo>
                  <a:pt x="46826" y="340407"/>
                  <a:pt x="29002" y="322609"/>
                  <a:pt x="29002" y="300594"/>
                </a:cubicBezTo>
                <a:lnTo>
                  <a:pt x="29002" y="39813"/>
                </a:lnTo>
                <a:cubicBezTo>
                  <a:pt x="29002" y="17855"/>
                  <a:pt x="46826" y="0"/>
                  <a:pt x="68875" y="0"/>
                </a:cubicBezTo>
                <a:close/>
              </a:path>
            </a:pathLst>
          </a:custGeom>
          <a:solidFill>
            <a:srgbClr val="595959"/>
          </a:solidFill>
          <a:ln>
            <a:noFill/>
          </a:ln>
        </p:spPr>
      </p:sp>
      <p:sp>
        <p:nvSpPr>
          <p:cNvPr id="48" name="sun_129833">
            <a:extLst>
              <a:ext uri="{FF2B5EF4-FFF2-40B4-BE49-F238E27FC236}">
                <a16:creationId xmlns:a16="http://schemas.microsoft.com/office/drawing/2014/main" xmlns="" id="{E895DFEB-1207-461C-9430-FFF7EB789E75}"/>
              </a:ext>
            </a:extLst>
          </p:cNvPr>
          <p:cNvSpPr>
            <a:spLocks noChangeAspect="1"/>
          </p:cNvSpPr>
          <p:nvPr/>
        </p:nvSpPr>
        <p:spPr bwMode="auto">
          <a:xfrm>
            <a:off x="8763625" y="1879643"/>
            <a:ext cx="582658"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669" h="604464">
                <a:moveTo>
                  <a:pt x="288905" y="148964"/>
                </a:moveTo>
                <a:cubicBezTo>
                  <a:pt x="373650" y="148964"/>
                  <a:pt x="442350" y="217584"/>
                  <a:pt x="442350" y="302232"/>
                </a:cubicBezTo>
                <a:cubicBezTo>
                  <a:pt x="442350" y="386880"/>
                  <a:pt x="373650" y="455500"/>
                  <a:pt x="288905" y="455500"/>
                </a:cubicBezTo>
                <a:cubicBezTo>
                  <a:pt x="204160" y="455500"/>
                  <a:pt x="135460" y="386880"/>
                  <a:pt x="135460" y="302232"/>
                </a:cubicBezTo>
                <a:cubicBezTo>
                  <a:pt x="135460" y="217584"/>
                  <a:pt x="204160" y="148964"/>
                  <a:pt x="288905" y="148964"/>
                </a:cubicBezTo>
                <a:close/>
                <a:moveTo>
                  <a:pt x="288883" y="109335"/>
                </a:moveTo>
                <a:cubicBezTo>
                  <a:pt x="182356" y="109335"/>
                  <a:pt x="95685" y="195871"/>
                  <a:pt x="95685" y="302232"/>
                </a:cubicBezTo>
                <a:cubicBezTo>
                  <a:pt x="95685" y="408593"/>
                  <a:pt x="182356" y="495129"/>
                  <a:pt x="288883" y="495129"/>
                </a:cubicBezTo>
                <a:cubicBezTo>
                  <a:pt x="395410" y="495129"/>
                  <a:pt x="482082" y="408593"/>
                  <a:pt x="482082" y="302232"/>
                </a:cubicBezTo>
                <a:cubicBezTo>
                  <a:pt x="482082" y="195871"/>
                  <a:pt x="395410" y="109335"/>
                  <a:pt x="288883" y="109335"/>
                </a:cubicBezTo>
                <a:close/>
                <a:moveTo>
                  <a:pt x="288883" y="0"/>
                </a:moveTo>
                <a:cubicBezTo>
                  <a:pt x="295336" y="0"/>
                  <a:pt x="301293" y="3073"/>
                  <a:pt x="305066" y="8327"/>
                </a:cubicBezTo>
                <a:lnTo>
                  <a:pt x="359570" y="85049"/>
                </a:lnTo>
                <a:lnTo>
                  <a:pt x="448724" y="55014"/>
                </a:lnTo>
                <a:cubicBezTo>
                  <a:pt x="454879" y="52933"/>
                  <a:pt x="461531" y="53924"/>
                  <a:pt x="466793" y="57691"/>
                </a:cubicBezTo>
                <a:cubicBezTo>
                  <a:pt x="471955" y="61457"/>
                  <a:pt x="475033" y="67603"/>
                  <a:pt x="474934" y="73947"/>
                </a:cubicBezTo>
                <a:lnTo>
                  <a:pt x="473842" y="168017"/>
                </a:lnTo>
                <a:lnTo>
                  <a:pt x="563789" y="196069"/>
                </a:lnTo>
                <a:cubicBezTo>
                  <a:pt x="569944" y="197953"/>
                  <a:pt x="574710" y="202711"/>
                  <a:pt x="576695" y="208856"/>
                </a:cubicBezTo>
                <a:cubicBezTo>
                  <a:pt x="578681" y="214903"/>
                  <a:pt x="577589" y="221643"/>
                  <a:pt x="573816" y="226798"/>
                </a:cubicBezTo>
                <a:lnTo>
                  <a:pt x="517525" y="302232"/>
                </a:lnTo>
                <a:lnTo>
                  <a:pt x="573816" y="377666"/>
                </a:lnTo>
                <a:cubicBezTo>
                  <a:pt x="577589" y="382821"/>
                  <a:pt x="578681" y="389462"/>
                  <a:pt x="576695" y="395608"/>
                </a:cubicBezTo>
                <a:cubicBezTo>
                  <a:pt x="574710" y="401753"/>
                  <a:pt x="569944" y="406511"/>
                  <a:pt x="563789" y="408395"/>
                </a:cubicBezTo>
                <a:lnTo>
                  <a:pt x="473842" y="436447"/>
                </a:lnTo>
                <a:lnTo>
                  <a:pt x="474934" y="530418"/>
                </a:lnTo>
                <a:cubicBezTo>
                  <a:pt x="475033" y="536861"/>
                  <a:pt x="471955" y="542907"/>
                  <a:pt x="466793" y="546674"/>
                </a:cubicBezTo>
                <a:cubicBezTo>
                  <a:pt x="461531" y="550441"/>
                  <a:pt x="454879" y="551531"/>
                  <a:pt x="448724" y="549450"/>
                </a:cubicBezTo>
                <a:lnTo>
                  <a:pt x="359570" y="519415"/>
                </a:lnTo>
                <a:lnTo>
                  <a:pt x="305066" y="596038"/>
                </a:lnTo>
                <a:cubicBezTo>
                  <a:pt x="301293" y="601292"/>
                  <a:pt x="295336" y="604464"/>
                  <a:pt x="288883" y="604464"/>
                </a:cubicBezTo>
                <a:cubicBezTo>
                  <a:pt x="282430" y="604464"/>
                  <a:pt x="276374" y="601292"/>
                  <a:pt x="272701" y="596038"/>
                </a:cubicBezTo>
                <a:lnTo>
                  <a:pt x="218196" y="519415"/>
                </a:lnTo>
                <a:lnTo>
                  <a:pt x="128943" y="549450"/>
                </a:lnTo>
                <a:cubicBezTo>
                  <a:pt x="122887" y="551531"/>
                  <a:pt x="116136" y="550441"/>
                  <a:pt x="110974" y="546674"/>
                </a:cubicBezTo>
                <a:cubicBezTo>
                  <a:pt x="105712" y="542907"/>
                  <a:pt x="102733" y="536861"/>
                  <a:pt x="102733" y="530418"/>
                </a:cubicBezTo>
                <a:lnTo>
                  <a:pt x="103826" y="436447"/>
                </a:lnTo>
                <a:lnTo>
                  <a:pt x="13977" y="408395"/>
                </a:lnTo>
                <a:cubicBezTo>
                  <a:pt x="7822" y="406511"/>
                  <a:pt x="2957" y="401753"/>
                  <a:pt x="972" y="395608"/>
                </a:cubicBezTo>
                <a:cubicBezTo>
                  <a:pt x="-1014" y="389462"/>
                  <a:pt x="78" y="382821"/>
                  <a:pt x="3950" y="377666"/>
                </a:cubicBezTo>
                <a:lnTo>
                  <a:pt x="60142" y="302232"/>
                </a:lnTo>
                <a:lnTo>
                  <a:pt x="3950" y="226798"/>
                </a:lnTo>
                <a:cubicBezTo>
                  <a:pt x="78" y="221643"/>
                  <a:pt x="-1014" y="214903"/>
                  <a:pt x="972" y="208856"/>
                </a:cubicBezTo>
                <a:cubicBezTo>
                  <a:pt x="2957" y="202711"/>
                  <a:pt x="7822" y="197953"/>
                  <a:pt x="13977" y="196069"/>
                </a:cubicBezTo>
                <a:lnTo>
                  <a:pt x="103826" y="168017"/>
                </a:lnTo>
                <a:lnTo>
                  <a:pt x="102733" y="73947"/>
                </a:lnTo>
                <a:cubicBezTo>
                  <a:pt x="102733" y="67603"/>
                  <a:pt x="105712" y="61457"/>
                  <a:pt x="110974" y="57691"/>
                </a:cubicBezTo>
                <a:cubicBezTo>
                  <a:pt x="116136" y="53924"/>
                  <a:pt x="122887" y="52933"/>
                  <a:pt x="128943" y="55014"/>
                </a:cubicBezTo>
                <a:lnTo>
                  <a:pt x="218196" y="85049"/>
                </a:lnTo>
                <a:lnTo>
                  <a:pt x="272701" y="8327"/>
                </a:lnTo>
                <a:cubicBezTo>
                  <a:pt x="276374" y="3073"/>
                  <a:pt x="282430" y="0"/>
                  <a:pt x="288883" y="0"/>
                </a:cubicBezTo>
                <a:close/>
              </a:path>
            </a:pathLst>
          </a:custGeom>
          <a:solidFill>
            <a:srgbClr val="595959"/>
          </a:solidFill>
          <a:ln>
            <a:noFill/>
          </a:ln>
        </p:spPr>
      </p:sp>
      <p:sp>
        <p:nvSpPr>
          <p:cNvPr id="49" name="approve-signal_14799">
            <a:extLst>
              <a:ext uri="{FF2B5EF4-FFF2-40B4-BE49-F238E27FC236}">
                <a16:creationId xmlns:a16="http://schemas.microsoft.com/office/drawing/2014/main" xmlns="" id="{8FD66F41-1594-4910-B1F4-C0BF8C0880A6}"/>
              </a:ext>
            </a:extLst>
          </p:cNvPr>
          <p:cNvSpPr>
            <a:spLocks noChangeAspect="1"/>
          </p:cNvSpPr>
          <p:nvPr/>
        </p:nvSpPr>
        <p:spPr bwMode="auto">
          <a:xfrm>
            <a:off x="9767041" y="1879643"/>
            <a:ext cx="609685" cy="514103"/>
          </a:xfrm>
          <a:custGeom>
            <a:avLst/>
            <a:gdLst>
              <a:gd name="T0" fmla="*/ 612 w 624"/>
              <a:gd name="T1" fmla="*/ 78 h 527"/>
              <a:gd name="T2" fmla="*/ 546 w 624"/>
              <a:gd name="T3" fmla="*/ 12 h 527"/>
              <a:gd name="T4" fmla="*/ 502 w 624"/>
              <a:gd name="T5" fmla="*/ 11 h 527"/>
              <a:gd name="T6" fmla="*/ 252 w 624"/>
              <a:gd name="T7" fmla="*/ 236 h 527"/>
              <a:gd name="T8" fmla="*/ 206 w 624"/>
              <a:gd name="T9" fmla="*/ 236 h 527"/>
              <a:gd name="T10" fmla="*/ 138 w 624"/>
              <a:gd name="T11" fmla="*/ 177 h 527"/>
              <a:gd name="T12" fmla="*/ 93 w 624"/>
              <a:gd name="T13" fmla="*/ 178 h 527"/>
              <a:gd name="T14" fmla="*/ 12 w 624"/>
              <a:gd name="T15" fmla="*/ 259 h 527"/>
              <a:gd name="T16" fmla="*/ 12 w 624"/>
              <a:gd name="T17" fmla="*/ 303 h 527"/>
              <a:gd name="T18" fmla="*/ 214 w 624"/>
              <a:gd name="T19" fmla="*/ 505 h 527"/>
              <a:gd name="T20" fmla="*/ 229 w 624"/>
              <a:gd name="T21" fmla="*/ 519 h 527"/>
              <a:gd name="T22" fmla="*/ 264 w 624"/>
              <a:gd name="T23" fmla="*/ 511 h 527"/>
              <a:gd name="T24" fmla="*/ 613 w 624"/>
              <a:gd name="T25" fmla="*/ 123 h 527"/>
              <a:gd name="T26" fmla="*/ 612 w 624"/>
              <a:gd name="T27" fmla="*/ 78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4" h="527">
                <a:moveTo>
                  <a:pt x="612" y="78"/>
                </a:moveTo>
                <a:lnTo>
                  <a:pt x="546" y="12"/>
                </a:lnTo>
                <a:cubicBezTo>
                  <a:pt x="534" y="0"/>
                  <a:pt x="514" y="0"/>
                  <a:pt x="502" y="11"/>
                </a:cubicBezTo>
                <a:lnTo>
                  <a:pt x="252" y="236"/>
                </a:lnTo>
                <a:cubicBezTo>
                  <a:pt x="239" y="247"/>
                  <a:pt x="218" y="247"/>
                  <a:pt x="206" y="236"/>
                </a:cubicBezTo>
                <a:lnTo>
                  <a:pt x="138" y="177"/>
                </a:lnTo>
                <a:cubicBezTo>
                  <a:pt x="125" y="166"/>
                  <a:pt x="105" y="166"/>
                  <a:pt x="93" y="178"/>
                </a:cubicBezTo>
                <a:lnTo>
                  <a:pt x="12" y="259"/>
                </a:lnTo>
                <a:cubicBezTo>
                  <a:pt x="0" y="271"/>
                  <a:pt x="0" y="291"/>
                  <a:pt x="12" y="303"/>
                </a:cubicBezTo>
                <a:lnTo>
                  <a:pt x="214" y="505"/>
                </a:lnTo>
                <a:lnTo>
                  <a:pt x="229" y="519"/>
                </a:lnTo>
                <a:cubicBezTo>
                  <a:pt x="237" y="527"/>
                  <a:pt x="252" y="524"/>
                  <a:pt x="264" y="511"/>
                </a:cubicBezTo>
                <a:lnTo>
                  <a:pt x="613" y="123"/>
                </a:lnTo>
                <a:cubicBezTo>
                  <a:pt x="624" y="110"/>
                  <a:pt x="624" y="90"/>
                  <a:pt x="612" y="78"/>
                </a:cubicBezTo>
                <a:close/>
              </a:path>
            </a:pathLst>
          </a:custGeom>
          <a:solidFill>
            <a:srgbClr val="595959"/>
          </a:solidFill>
          <a:ln>
            <a:noFill/>
          </a:ln>
        </p:spPr>
      </p:sp>
      <p:sp>
        <p:nvSpPr>
          <p:cNvPr id="50" name="connected-users-in-flow-chart_38891">
            <a:extLst>
              <a:ext uri="{FF2B5EF4-FFF2-40B4-BE49-F238E27FC236}">
                <a16:creationId xmlns:a16="http://schemas.microsoft.com/office/drawing/2014/main" xmlns="" id="{767D6D19-048C-4142-8B6B-81F34EB17377}"/>
              </a:ext>
            </a:extLst>
          </p:cNvPr>
          <p:cNvSpPr>
            <a:spLocks noChangeAspect="1"/>
          </p:cNvSpPr>
          <p:nvPr/>
        </p:nvSpPr>
        <p:spPr bwMode="auto">
          <a:xfrm>
            <a:off x="6805493" y="1879643"/>
            <a:ext cx="609685" cy="463349"/>
          </a:xfrm>
          <a:custGeom>
            <a:avLst/>
            <a:gdLst>
              <a:gd name="connsiteX0" fmla="*/ 539321 w 597407"/>
              <a:gd name="connsiteY0" fmla="*/ 303714 h 454018"/>
              <a:gd name="connsiteX1" fmla="*/ 541741 w 597407"/>
              <a:gd name="connsiteY1" fmla="*/ 303714 h 454018"/>
              <a:gd name="connsiteX2" fmla="*/ 542548 w 597407"/>
              <a:gd name="connsiteY2" fmla="*/ 304520 h 454018"/>
              <a:gd name="connsiteX3" fmla="*/ 540128 w 597407"/>
              <a:gd name="connsiteY3" fmla="*/ 306132 h 454018"/>
              <a:gd name="connsiteX4" fmla="*/ 540531 w 597407"/>
              <a:gd name="connsiteY4" fmla="*/ 309759 h 454018"/>
              <a:gd name="connsiteX5" fmla="*/ 549405 w 597407"/>
              <a:gd name="connsiteY5" fmla="*/ 317415 h 454018"/>
              <a:gd name="connsiteX6" fmla="*/ 553036 w 597407"/>
              <a:gd name="connsiteY6" fmla="*/ 326280 h 454018"/>
              <a:gd name="connsiteX7" fmla="*/ 553439 w 597407"/>
              <a:gd name="connsiteY7" fmla="*/ 339175 h 454018"/>
              <a:gd name="connsiteX8" fmla="*/ 554649 w 597407"/>
              <a:gd name="connsiteY8" fmla="*/ 341995 h 454018"/>
              <a:gd name="connsiteX9" fmla="*/ 555456 w 597407"/>
              <a:gd name="connsiteY9" fmla="*/ 343204 h 454018"/>
              <a:gd name="connsiteX10" fmla="*/ 554246 w 597407"/>
              <a:gd name="connsiteY10" fmla="*/ 352472 h 454018"/>
              <a:gd name="connsiteX11" fmla="*/ 554246 w 597407"/>
              <a:gd name="connsiteY11" fmla="*/ 352875 h 454018"/>
              <a:gd name="connsiteX12" fmla="*/ 549405 w 597407"/>
              <a:gd name="connsiteY12" fmla="*/ 366173 h 454018"/>
              <a:gd name="connsiteX13" fmla="*/ 549002 w 597407"/>
              <a:gd name="connsiteY13" fmla="*/ 366576 h 454018"/>
              <a:gd name="connsiteX14" fmla="*/ 546582 w 597407"/>
              <a:gd name="connsiteY14" fmla="*/ 381083 h 454018"/>
              <a:gd name="connsiteX15" fmla="*/ 546985 w 597407"/>
              <a:gd name="connsiteY15" fmla="*/ 382291 h 454018"/>
              <a:gd name="connsiteX16" fmla="*/ 549405 w 597407"/>
              <a:gd name="connsiteY16" fmla="*/ 385515 h 454018"/>
              <a:gd name="connsiteX17" fmla="*/ 551825 w 597407"/>
              <a:gd name="connsiteY17" fmla="*/ 391962 h 454018"/>
              <a:gd name="connsiteX18" fmla="*/ 553842 w 597407"/>
              <a:gd name="connsiteY18" fmla="*/ 393574 h 454018"/>
              <a:gd name="connsiteX19" fmla="*/ 586919 w 597407"/>
              <a:gd name="connsiteY19" fmla="*/ 408081 h 454018"/>
              <a:gd name="connsiteX20" fmla="*/ 592163 w 597407"/>
              <a:gd name="connsiteY20" fmla="*/ 412110 h 454018"/>
              <a:gd name="connsiteX21" fmla="*/ 597407 w 597407"/>
              <a:gd name="connsiteY21" fmla="*/ 433870 h 454018"/>
              <a:gd name="connsiteX22" fmla="*/ 534077 w 597407"/>
              <a:gd name="connsiteY22" fmla="*/ 453615 h 454018"/>
              <a:gd name="connsiteX23" fmla="*/ 543355 w 597407"/>
              <a:gd name="connsiteY23" fmla="*/ 441124 h 454018"/>
              <a:gd name="connsiteX24" fmla="*/ 528430 w 597407"/>
              <a:gd name="connsiteY24" fmla="*/ 400425 h 454018"/>
              <a:gd name="connsiteX25" fmla="*/ 532867 w 597407"/>
              <a:gd name="connsiteY25" fmla="*/ 390754 h 454018"/>
              <a:gd name="connsiteX26" fmla="*/ 523992 w 597407"/>
              <a:gd name="connsiteY26" fmla="*/ 390754 h 454018"/>
              <a:gd name="connsiteX27" fmla="*/ 528430 w 597407"/>
              <a:gd name="connsiteY27" fmla="*/ 400425 h 454018"/>
              <a:gd name="connsiteX28" fmla="*/ 513505 w 597407"/>
              <a:gd name="connsiteY28" fmla="*/ 441124 h 454018"/>
              <a:gd name="connsiteX29" fmla="*/ 523186 w 597407"/>
              <a:gd name="connsiteY29" fmla="*/ 454018 h 454018"/>
              <a:gd name="connsiteX30" fmla="*/ 459452 w 597407"/>
              <a:gd name="connsiteY30" fmla="*/ 433870 h 454018"/>
              <a:gd name="connsiteX31" fmla="*/ 464696 w 597407"/>
              <a:gd name="connsiteY31" fmla="*/ 412110 h 454018"/>
              <a:gd name="connsiteX32" fmla="*/ 470343 w 597407"/>
              <a:gd name="connsiteY32" fmla="*/ 408081 h 454018"/>
              <a:gd name="connsiteX33" fmla="*/ 481638 w 597407"/>
              <a:gd name="connsiteY33" fmla="*/ 402439 h 454018"/>
              <a:gd name="connsiteX34" fmla="*/ 492529 w 597407"/>
              <a:gd name="connsiteY34" fmla="*/ 397604 h 454018"/>
              <a:gd name="connsiteX35" fmla="*/ 503017 w 597407"/>
              <a:gd name="connsiteY35" fmla="*/ 393171 h 454018"/>
              <a:gd name="connsiteX36" fmla="*/ 504630 w 597407"/>
              <a:gd name="connsiteY36" fmla="*/ 391559 h 454018"/>
              <a:gd name="connsiteX37" fmla="*/ 506647 w 597407"/>
              <a:gd name="connsiteY37" fmla="*/ 385918 h 454018"/>
              <a:gd name="connsiteX38" fmla="*/ 509471 w 597407"/>
              <a:gd name="connsiteY38" fmla="*/ 382291 h 454018"/>
              <a:gd name="connsiteX39" fmla="*/ 510278 w 597407"/>
              <a:gd name="connsiteY39" fmla="*/ 380680 h 454018"/>
              <a:gd name="connsiteX40" fmla="*/ 511488 w 597407"/>
              <a:gd name="connsiteY40" fmla="*/ 372217 h 454018"/>
              <a:gd name="connsiteX41" fmla="*/ 510681 w 597407"/>
              <a:gd name="connsiteY41" fmla="*/ 370203 h 454018"/>
              <a:gd name="connsiteX42" fmla="*/ 506244 w 597407"/>
              <a:gd name="connsiteY42" fmla="*/ 360129 h 454018"/>
              <a:gd name="connsiteX43" fmla="*/ 504227 w 597407"/>
              <a:gd name="connsiteY43" fmla="*/ 354487 h 454018"/>
              <a:gd name="connsiteX44" fmla="*/ 502210 w 597407"/>
              <a:gd name="connsiteY44" fmla="*/ 346831 h 454018"/>
              <a:gd name="connsiteX45" fmla="*/ 501807 w 597407"/>
              <a:gd name="connsiteY45" fmla="*/ 344010 h 454018"/>
              <a:gd name="connsiteX46" fmla="*/ 503420 w 597407"/>
              <a:gd name="connsiteY46" fmla="*/ 341190 h 454018"/>
              <a:gd name="connsiteX47" fmla="*/ 504227 w 597407"/>
              <a:gd name="connsiteY47" fmla="*/ 339175 h 454018"/>
              <a:gd name="connsiteX48" fmla="*/ 504227 w 597407"/>
              <a:gd name="connsiteY48" fmla="*/ 331921 h 454018"/>
              <a:gd name="connsiteX49" fmla="*/ 504630 w 597407"/>
              <a:gd name="connsiteY49" fmla="*/ 324265 h 454018"/>
              <a:gd name="connsiteX50" fmla="*/ 511084 w 597407"/>
              <a:gd name="connsiteY50" fmla="*/ 313385 h 454018"/>
              <a:gd name="connsiteX51" fmla="*/ 528833 w 597407"/>
              <a:gd name="connsiteY51" fmla="*/ 305729 h 454018"/>
              <a:gd name="connsiteX52" fmla="*/ 539321 w 597407"/>
              <a:gd name="connsiteY52" fmla="*/ 303714 h 454018"/>
              <a:gd name="connsiteX53" fmla="*/ 309430 w 597407"/>
              <a:gd name="connsiteY53" fmla="*/ 303714 h 454018"/>
              <a:gd name="connsiteX54" fmla="*/ 312254 w 597407"/>
              <a:gd name="connsiteY54" fmla="*/ 303714 h 454018"/>
              <a:gd name="connsiteX55" fmla="*/ 312657 w 597407"/>
              <a:gd name="connsiteY55" fmla="*/ 304520 h 454018"/>
              <a:gd name="connsiteX56" fmla="*/ 310640 w 597407"/>
              <a:gd name="connsiteY56" fmla="*/ 306132 h 454018"/>
              <a:gd name="connsiteX57" fmla="*/ 310640 w 597407"/>
              <a:gd name="connsiteY57" fmla="*/ 309759 h 454018"/>
              <a:gd name="connsiteX58" fmla="*/ 319919 w 597407"/>
              <a:gd name="connsiteY58" fmla="*/ 317415 h 454018"/>
              <a:gd name="connsiteX59" fmla="*/ 323550 w 597407"/>
              <a:gd name="connsiteY59" fmla="*/ 326280 h 454018"/>
              <a:gd name="connsiteX60" fmla="*/ 323550 w 597407"/>
              <a:gd name="connsiteY60" fmla="*/ 339175 h 454018"/>
              <a:gd name="connsiteX61" fmla="*/ 325164 w 597407"/>
              <a:gd name="connsiteY61" fmla="*/ 341995 h 454018"/>
              <a:gd name="connsiteX62" fmla="*/ 325567 w 597407"/>
              <a:gd name="connsiteY62" fmla="*/ 343204 h 454018"/>
              <a:gd name="connsiteX63" fmla="*/ 324760 w 597407"/>
              <a:gd name="connsiteY63" fmla="*/ 352472 h 454018"/>
              <a:gd name="connsiteX64" fmla="*/ 324760 w 597407"/>
              <a:gd name="connsiteY64" fmla="*/ 352875 h 454018"/>
              <a:gd name="connsiteX65" fmla="*/ 319516 w 597407"/>
              <a:gd name="connsiteY65" fmla="*/ 366173 h 454018"/>
              <a:gd name="connsiteX66" fmla="*/ 319112 w 597407"/>
              <a:gd name="connsiteY66" fmla="*/ 366576 h 454018"/>
              <a:gd name="connsiteX67" fmla="*/ 316692 w 597407"/>
              <a:gd name="connsiteY67" fmla="*/ 381083 h 454018"/>
              <a:gd name="connsiteX68" fmla="*/ 317498 w 597407"/>
              <a:gd name="connsiteY68" fmla="*/ 382291 h 454018"/>
              <a:gd name="connsiteX69" fmla="*/ 319919 w 597407"/>
              <a:gd name="connsiteY69" fmla="*/ 385515 h 454018"/>
              <a:gd name="connsiteX70" fmla="*/ 321936 w 597407"/>
              <a:gd name="connsiteY70" fmla="*/ 391962 h 454018"/>
              <a:gd name="connsiteX71" fmla="*/ 323953 w 597407"/>
              <a:gd name="connsiteY71" fmla="*/ 393574 h 454018"/>
              <a:gd name="connsiteX72" fmla="*/ 357035 w 597407"/>
              <a:gd name="connsiteY72" fmla="*/ 408081 h 454018"/>
              <a:gd name="connsiteX73" fmla="*/ 362683 w 597407"/>
              <a:gd name="connsiteY73" fmla="*/ 412110 h 454018"/>
              <a:gd name="connsiteX74" fmla="*/ 367928 w 597407"/>
              <a:gd name="connsiteY74" fmla="*/ 433870 h 454018"/>
              <a:gd name="connsiteX75" fmla="*/ 304185 w 597407"/>
              <a:gd name="connsiteY75" fmla="*/ 453615 h 454018"/>
              <a:gd name="connsiteX76" fmla="*/ 313464 w 597407"/>
              <a:gd name="connsiteY76" fmla="*/ 441124 h 454018"/>
              <a:gd name="connsiteX77" fmla="*/ 298537 w 597407"/>
              <a:gd name="connsiteY77" fmla="*/ 400425 h 454018"/>
              <a:gd name="connsiteX78" fmla="*/ 303378 w 597407"/>
              <a:gd name="connsiteY78" fmla="*/ 390754 h 454018"/>
              <a:gd name="connsiteX79" fmla="*/ 294099 w 597407"/>
              <a:gd name="connsiteY79" fmla="*/ 390754 h 454018"/>
              <a:gd name="connsiteX80" fmla="*/ 298537 w 597407"/>
              <a:gd name="connsiteY80" fmla="*/ 400425 h 454018"/>
              <a:gd name="connsiteX81" fmla="*/ 284013 w 597407"/>
              <a:gd name="connsiteY81" fmla="*/ 441124 h 454018"/>
              <a:gd name="connsiteX82" fmla="*/ 293292 w 597407"/>
              <a:gd name="connsiteY82" fmla="*/ 454018 h 454018"/>
              <a:gd name="connsiteX83" fmla="*/ 229549 w 597407"/>
              <a:gd name="connsiteY83" fmla="*/ 433870 h 454018"/>
              <a:gd name="connsiteX84" fmla="*/ 234794 w 597407"/>
              <a:gd name="connsiteY84" fmla="*/ 412110 h 454018"/>
              <a:gd name="connsiteX85" fmla="*/ 240845 w 597407"/>
              <a:gd name="connsiteY85" fmla="*/ 408081 h 454018"/>
              <a:gd name="connsiteX86" fmla="*/ 251738 w 597407"/>
              <a:gd name="connsiteY86" fmla="*/ 402439 h 454018"/>
              <a:gd name="connsiteX87" fmla="*/ 263034 w 597407"/>
              <a:gd name="connsiteY87" fmla="*/ 397604 h 454018"/>
              <a:gd name="connsiteX88" fmla="*/ 273524 w 597407"/>
              <a:gd name="connsiteY88" fmla="*/ 393171 h 454018"/>
              <a:gd name="connsiteX89" fmla="*/ 274734 w 597407"/>
              <a:gd name="connsiteY89" fmla="*/ 391559 h 454018"/>
              <a:gd name="connsiteX90" fmla="*/ 276751 w 597407"/>
              <a:gd name="connsiteY90" fmla="*/ 385918 h 454018"/>
              <a:gd name="connsiteX91" fmla="*/ 279575 w 597407"/>
              <a:gd name="connsiteY91" fmla="*/ 382291 h 454018"/>
              <a:gd name="connsiteX92" fmla="*/ 280786 w 597407"/>
              <a:gd name="connsiteY92" fmla="*/ 380680 h 454018"/>
              <a:gd name="connsiteX93" fmla="*/ 281592 w 597407"/>
              <a:gd name="connsiteY93" fmla="*/ 372217 h 454018"/>
              <a:gd name="connsiteX94" fmla="*/ 280786 w 597407"/>
              <a:gd name="connsiteY94" fmla="*/ 370203 h 454018"/>
              <a:gd name="connsiteX95" fmla="*/ 276348 w 597407"/>
              <a:gd name="connsiteY95" fmla="*/ 360129 h 454018"/>
              <a:gd name="connsiteX96" fmla="*/ 274331 w 597407"/>
              <a:gd name="connsiteY96" fmla="*/ 354487 h 454018"/>
              <a:gd name="connsiteX97" fmla="*/ 272717 w 597407"/>
              <a:gd name="connsiteY97" fmla="*/ 346831 h 454018"/>
              <a:gd name="connsiteX98" fmla="*/ 272313 w 597407"/>
              <a:gd name="connsiteY98" fmla="*/ 344010 h 454018"/>
              <a:gd name="connsiteX99" fmla="*/ 273927 w 597407"/>
              <a:gd name="connsiteY99" fmla="*/ 341190 h 454018"/>
              <a:gd name="connsiteX100" fmla="*/ 274734 w 597407"/>
              <a:gd name="connsiteY100" fmla="*/ 339175 h 454018"/>
              <a:gd name="connsiteX101" fmla="*/ 274734 w 597407"/>
              <a:gd name="connsiteY101" fmla="*/ 331921 h 454018"/>
              <a:gd name="connsiteX102" fmla="*/ 274734 w 597407"/>
              <a:gd name="connsiteY102" fmla="*/ 324265 h 454018"/>
              <a:gd name="connsiteX103" fmla="*/ 281592 w 597407"/>
              <a:gd name="connsiteY103" fmla="*/ 313385 h 454018"/>
              <a:gd name="connsiteX104" fmla="*/ 299344 w 597407"/>
              <a:gd name="connsiteY104" fmla="*/ 305729 h 454018"/>
              <a:gd name="connsiteX105" fmla="*/ 309430 w 597407"/>
              <a:gd name="connsiteY105" fmla="*/ 303714 h 454018"/>
              <a:gd name="connsiteX106" fmla="*/ 79869 w 597407"/>
              <a:gd name="connsiteY106" fmla="*/ 303714 h 454018"/>
              <a:gd name="connsiteX107" fmla="*/ 82289 w 597407"/>
              <a:gd name="connsiteY107" fmla="*/ 303714 h 454018"/>
              <a:gd name="connsiteX108" fmla="*/ 83096 w 597407"/>
              <a:gd name="connsiteY108" fmla="*/ 304520 h 454018"/>
              <a:gd name="connsiteX109" fmla="*/ 80676 w 597407"/>
              <a:gd name="connsiteY109" fmla="*/ 306132 h 454018"/>
              <a:gd name="connsiteX110" fmla="*/ 81079 w 597407"/>
              <a:gd name="connsiteY110" fmla="*/ 309759 h 454018"/>
              <a:gd name="connsiteX111" fmla="*/ 89953 w 597407"/>
              <a:gd name="connsiteY111" fmla="*/ 317415 h 454018"/>
              <a:gd name="connsiteX112" fmla="*/ 93987 w 597407"/>
              <a:gd name="connsiteY112" fmla="*/ 326280 h 454018"/>
              <a:gd name="connsiteX113" fmla="*/ 93987 w 597407"/>
              <a:gd name="connsiteY113" fmla="*/ 339175 h 454018"/>
              <a:gd name="connsiteX114" fmla="*/ 95197 w 597407"/>
              <a:gd name="connsiteY114" fmla="*/ 341995 h 454018"/>
              <a:gd name="connsiteX115" fmla="*/ 96004 w 597407"/>
              <a:gd name="connsiteY115" fmla="*/ 343204 h 454018"/>
              <a:gd name="connsiteX116" fmla="*/ 94794 w 597407"/>
              <a:gd name="connsiteY116" fmla="*/ 352472 h 454018"/>
              <a:gd name="connsiteX117" fmla="*/ 94794 w 597407"/>
              <a:gd name="connsiteY117" fmla="*/ 352875 h 454018"/>
              <a:gd name="connsiteX118" fmla="*/ 89953 w 597407"/>
              <a:gd name="connsiteY118" fmla="*/ 366173 h 454018"/>
              <a:gd name="connsiteX119" fmla="*/ 89550 w 597407"/>
              <a:gd name="connsiteY119" fmla="*/ 366576 h 454018"/>
              <a:gd name="connsiteX120" fmla="*/ 87130 w 597407"/>
              <a:gd name="connsiteY120" fmla="*/ 381083 h 454018"/>
              <a:gd name="connsiteX121" fmla="*/ 87533 w 597407"/>
              <a:gd name="connsiteY121" fmla="*/ 382291 h 454018"/>
              <a:gd name="connsiteX122" fmla="*/ 89953 w 597407"/>
              <a:gd name="connsiteY122" fmla="*/ 385515 h 454018"/>
              <a:gd name="connsiteX123" fmla="*/ 92373 w 597407"/>
              <a:gd name="connsiteY123" fmla="*/ 391962 h 454018"/>
              <a:gd name="connsiteX124" fmla="*/ 94390 w 597407"/>
              <a:gd name="connsiteY124" fmla="*/ 393574 h 454018"/>
              <a:gd name="connsiteX125" fmla="*/ 127467 w 597407"/>
              <a:gd name="connsiteY125" fmla="*/ 408081 h 454018"/>
              <a:gd name="connsiteX126" fmla="*/ 132711 w 597407"/>
              <a:gd name="connsiteY126" fmla="*/ 412110 h 454018"/>
              <a:gd name="connsiteX127" fmla="*/ 137955 w 597407"/>
              <a:gd name="connsiteY127" fmla="*/ 433870 h 454018"/>
              <a:gd name="connsiteX128" fmla="*/ 74625 w 597407"/>
              <a:gd name="connsiteY128" fmla="*/ 453615 h 454018"/>
              <a:gd name="connsiteX129" fmla="*/ 83903 w 597407"/>
              <a:gd name="connsiteY129" fmla="*/ 441124 h 454018"/>
              <a:gd name="connsiteX130" fmla="*/ 68978 w 597407"/>
              <a:gd name="connsiteY130" fmla="*/ 400425 h 454018"/>
              <a:gd name="connsiteX131" fmla="*/ 73415 w 597407"/>
              <a:gd name="connsiteY131" fmla="*/ 390754 h 454018"/>
              <a:gd name="connsiteX132" fmla="*/ 64540 w 597407"/>
              <a:gd name="connsiteY132" fmla="*/ 390754 h 454018"/>
              <a:gd name="connsiteX133" fmla="*/ 68978 w 597407"/>
              <a:gd name="connsiteY133" fmla="*/ 400425 h 454018"/>
              <a:gd name="connsiteX134" fmla="*/ 54052 w 597407"/>
              <a:gd name="connsiteY134" fmla="*/ 441124 h 454018"/>
              <a:gd name="connsiteX135" fmla="*/ 63734 w 597407"/>
              <a:gd name="connsiteY135" fmla="*/ 454018 h 454018"/>
              <a:gd name="connsiteX136" fmla="*/ 0 w 597407"/>
              <a:gd name="connsiteY136" fmla="*/ 433870 h 454018"/>
              <a:gd name="connsiteX137" fmla="*/ 5244 w 597407"/>
              <a:gd name="connsiteY137" fmla="*/ 412110 h 454018"/>
              <a:gd name="connsiteX138" fmla="*/ 10891 w 597407"/>
              <a:gd name="connsiteY138" fmla="*/ 408081 h 454018"/>
              <a:gd name="connsiteX139" fmla="*/ 22186 w 597407"/>
              <a:gd name="connsiteY139" fmla="*/ 402439 h 454018"/>
              <a:gd name="connsiteX140" fmla="*/ 33077 w 597407"/>
              <a:gd name="connsiteY140" fmla="*/ 397604 h 454018"/>
              <a:gd name="connsiteX141" fmla="*/ 43565 w 597407"/>
              <a:gd name="connsiteY141" fmla="*/ 393171 h 454018"/>
              <a:gd name="connsiteX142" fmla="*/ 45178 w 597407"/>
              <a:gd name="connsiteY142" fmla="*/ 391559 h 454018"/>
              <a:gd name="connsiteX143" fmla="*/ 47195 w 597407"/>
              <a:gd name="connsiteY143" fmla="*/ 385918 h 454018"/>
              <a:gd name="connsiteX144" fmla="*/ 50019 w 597407"/>
              <a:gd name="connsiteY144" fmla="*/ 382291 h 454018"/>
              <a:gd name="connsiteX145" fmla="*/ 50825 w 597407"/>
              <a:gd name="connsiteY145" fmla="*/ 380680 h 454018"/>
              <a:gd name="connsiteX146" fmla="*/ 52036 w 597407"/>
              <a:gd name="connsiteY146" fmla="*/ 372217 h 454018"/>
              <a:gd name="connsiteX147" fmla="*/ 51229 w 597407"/>
              <a:gd name="connsiteY147" fmla="*/ 370203 h 454018"/>
              <a:gd name="connsiteX148" fmla="*/ 46792 w 597407"/>
              <a:gd name="connsiteY148" fmla="*/ 360129 h 454018"/>
              <a:gd name="connsiteX149" fmla="*/ 44775 w 597407"/>
              <a:gd name="connsiteY149" fmla="*/ 354487 h 454018"/>
              <a:gd name="connsiteX150" fmla="*/ 42758 w 597407"/>
              <a:gd name="connsiteY150" fmla="*/ 346831 h 454018"/>
              <a:gd name="connsiteX151" fmla="*/ 42355 w 597407"/>
              <a:gd name="connsiteY151" fmla="*/ 344010 h 454018"/>
              <a:gd name="connsiteX152" fmla="*/ 43968 w 597407"/>
              <a:gd name="connsiteY152" fmla="*/ 341190 h 454018"/>
              <a:gd name="connsiteX153" fmla="*/ 44775 w 597407"/>
              <a:gd name="connsiteY153" fmla="*/ 339175 h 454018"/>
              <a:gd name="connsiteX154" fmla="*/ 44775 w 597407"/>
              <a:gd name="connsiteY154" fmla="*/ 331921 h 454018"/>
              <a:gd name="connsiteX155" fmla="*/ 45178 w 597407"/>
              <a:gd name="connsiteY155" fmla="*/ 324265 h 454018"/>
              <a:gd name="connsiteX156" fmla="*/ 51632 w 597407"/>
              <a:gd name="connsiteY156" fmla="*/ 313385 h 454018"/>
              <a:gd name="connsiteX157" fmla="*/ 69381 w 597407"/>
              <a:gd name="connsiteY157" fmla="*/ 305729 h 454018"/>
              <a:gd name="connsiteX158" fmla="*/ 79869 w 597407"/>
              <a:gd name="connsiteY158" fmla="*/ 303714 h 454018"/>
              <a:gd name="connsiteX159" fmla="*/ 300957 w 597407"/>
              <a:gd name="connsiteY159" fmla="*/ 196172 h 454018"/>
              <a:gd name="connsiteX160" fmla="*/ 306201 w 597407"/>
              <a:gd name="connsiteY160" fmla="*/ 196172 h 454018"/>
              <a:gd name="connsiteX161" fmla="*/ 306201 w 597407"/>
              <a:gd name="connsiteY161" fmla="*/ 220350 h 454018"/>
              <a:gd name="connsiteX162" fmla="*/ 531287 w 597407"/>
              <a:gd name="connsiteY162" fmla="*/ 220350 h 454018"/>
              <a:gd name="connsiteX163" fmla="*/ 531287 w 597407"/>
              <a:gd name="connsiteY163" fmla="*/ 272735 h 454018"/>
              <a:gd name="connsiteX164" fmla="*/ 525640 w 597407"/>
              <a:gd name="connsiteY164" fmla="*/ 272735 h 454018"/>
              <a:gd name="connsiteX165" fmla="*/ 525640 w 597407"/>
              <a:gd name="connsiteY165" fmla="*/ 225992 h 454018"/>
              <a:gd name="connsiteX166" fmla="*/ 71837 w 597407"/>
              <a:gd name="connsiteY166" fmla="*/ 225992 h 454018"/>
              <a:gd name="connsiteX167" fmla="*/ 71837 w 597407"/>
              <a:gd name="connsiteY167" fmla="*/ 272735 h 454018"/>
              <a:gd name="connsiteX168" fmla="*/ 66190 w 597407"/>
              <a:gd name="connsiteY168" fmla="*/ 272735 h 454018"/>
              <a:gd name="connsiteX169" fmla="*/ 66190 w 597407"/>
              <a:gd name="connsiteY169" fmla="*/ 220350 h 454018"/>
              <a:gd name="connsiteX170" fmla="*/ 300957 w 597407"/>
              <a:gd name="connsiteY170" fmla="*/ 220350 h 454018"/>
              <a:gd name="connsiteX171" fmla="*/ 298905 w 597407"/>
              <a:gd name="connsiteY171" fmla="*/ 119256 h 454018"/>
              <a:gd name="connsiteX172" fmla="*/ 314228 w 597407"/>
              <a:gd name="connsiteY172" fmla="*/ 161963 h 454018"/>
              <a:gd name="connsiteX173" fmla="*/ 309389 w 597407"/>
              <a:gd name="connsiteY173" fmla="*/ 168410 h 454018"/>
              <a:gd name="connsiteX174" fmla="*/ 298905 w 597407"/>
              <a:gd name="connsiteY174" fmla="*/ 169216 h 454018"/>
              <a:gd name="connsiteX175" fmla="*/ 288018 w 597407"/>
              <a:gd name="connsiteY175" fmla="*/ 168410 h 454018"/>
              <a:gd name="connsiteX176" fmla="*/ 283179 w 597407"/>
              <a:gd name="connsiteY176" fmla="*/ 161963 h 454018"/>
              <a:gd name="connsiteX177" fmla="*/ 294046 w 597407"/>
              <a:gd name="connsiteY177" fmla="*/ 109165 h 454018"/>
              <a:gd name="connsiteX178" fmla="*/ 303361 w 597407"/>
              <a:gd name="connsiteY178" fmla="*/ 109165 h 454018"/>
              <a:gd name="connsiteX179" fmla="*/ 298501 w 597407"/>
              <a:gd name="connsiteY179" fmla="*/ 119256 h 454018"/>
              <a:gd name="connsiteX180" fmla="*/ 298537 w 597407"/>
              <a:gd name="connsiteY180" fmla="*/ 0 h 454018"/>
              <a:gd name="connsiteX181" fmla="*/ 383664 w 597407"/>
              <a:gd name="connsiteY181" fmla="*/ 84622 h 454018"/>
              <a:gd name="connsiteX182" fmla="*/ 366719 w 597407"/>
              <a:gd name="connsiteY182" fmla="*/ 134992 h 454018"/>
              <a:gd name="connsiteX183" fmla="*/ 365912 w 597407"/>
              <a:gd name="connsiteY183" fmla="*/ 131365 h 454018"/>
              <a:gd name="connsiteX184" fmla="*/ 360264 w 597407"/>
              <a:gd name="connsiteY184" fmla="*/ 127335 h 454018"/>
              <a:gd name="connsiteX185" fmla="*/ 325568 w 597407"/>
              <a:gd name="connsiteY185" fmla="*/ 112023 h 454018"/>
              <a:gd name="connsiteX186" fmla="*/ 323147 w 597407"/>
              <a:gd name="connsiteY186" fmla="*/ 110411 h 454018"/>
              <a:gd name="connsiteX187" fmla="*/ 320726 w 597407"/>
              <a:gd name="connsiteY187" fmla="*/ 103561 h 454018"/>
              <a:gd name="connsiteX188" fmla="*/ 318306 w 597407"/>
              <a:gd name="connsiteY188" fmla="*/ 100337 h 454018"/>
              <a:gd name="connsiteX189" fmla="*/ 317499 w 597407"/>
              <a:gd name="connsiteY189" fmla="*/ 98725 h 454018"/>
              <a:gd name="connsiteX190" fmla="*/ 320323 w 597407"/>
              <a:gd name="connsiteY190" fmla="*/ 83413 h 454018"/>
              <a:gd name="connsiteX191" fmla="*/ 320726 w 597407"/>
              <a:gd name="connsiteY191" fmla="*/ 83010 h 454018"/>
              <a:gd name="connsiteX192" fmla="*/ 325971 w 597407"/>
              <a:gd name="connsiteY192" fmla="*/ 69309 h 454018"/>
              <a:gd name="connsiteX193" fmla="*/ 325971 w 597407"/>
              <a:gd name="connsiteY193" fmla="*/ 68906 h 454018"/>
              <a:gd name="connsiteX194" fmla="*/ 327182 w 597407"/>
              <a:gd name="connsiteY194" fmla="*/ 59235 h 454018"/>
              <a:gd name="connsiteX195" fmla="*/ 326375 w 597407"/>
              <a:gd name="connsiteY195" fmla="*/ 58026 h 454018"/>
              <a:gd name="connsiteX196" fmla="*/ 324761 w 597407"/>
              <a:gd name="connsiteY196" fmla="*/ 54802 h 454018"/>
              <a:gd name="connsiteX197" fmla="*/ 324761 w 597407"/>
              <a:gd name="connsiteY197" fmla="*/ 41505 h 454018"/>
              <a:gd name="connsiteX198" fmla="*/ 321130 w 597407"/>
              <a:gd name="connsiteY198" fmla="*/ 31834 h 454018"/>
              <a:gd name="connsiteX199" fmla="*/ 311447 w 597407"/>
              <a:gd name="connsiteY199" fmla="*/ 23774 h 454018"/>
              <a:gd name="connsiteX200" fmla="*/ 311044 w 597407"/>
              <a:gd name="connsiteY200" fmla="*/ 19745 h 454018"/>
              <a:gd name="connsiteX201" fmla="*/ 313464 w 597407"/>
              <a:gd name="connsiteY201" fmla="*/ 18133 h 454018"/>
              <a:gd name="connsiteX202" fmla="*/ 313061 w 597407"/>
              <a:gd name="connsiteY202" fmla="*/ 17327 h 454018"/>
              <a:gd name="connsiteX203" fmla="*/ 309833 w 597407"/>
              <a:gd name="connsiteY203" fmla="*/ 17327 h 454018"/>
              <a:gd name="connsiteX204" fmla="*/ 299344 w 597407"/>
              <a:gd name="connsiteY204" fmla="*/ 19342 h 454018"/>
              <a:gd name="connsiteX205" fmla="*/ 280785 w 597407"/>
              <a:gd name="connsiteY205" fmla="*/ 27401 h 454018"/>
              <a:gd name="connsiteX206" fmla="*/ 273523 w 597407"/>
              <a:gd name="connsiteY206" fmla="*/ 39087 h 454018"/>
              <a:gd name="connsiteX207" fmla="*/ 273523 w 597407"/>
              <a:gd name="connsiteY207" fmla="*/ 47146 h 454018"/>
              <a:gd name="connsiteX208" fmla="*/ 273523 w 597407"/>
              <a:gd name="connsiteY208" fmla="*/ 54802 h 454018"/>
              <a:gd name="connsiteX209" fmla="*/ 272313 w 597407"/>
              <a:gd name="connsiteY209" fmla="*/ 56817 h 454018"/>
              <a:gd name="connsiteX210" fmla="*/ 270699 w 597407"/>
              <a:gd name="connsiteY210" fmla="*/ 60041 h 454018"/>
              <a:gd name="connsiteX211" fmla="*/ 271102 w 597407"/>
              <a:gd name="connsiteY211" fmla="*/ 62862 h 454018"/>
              <a:gd name="connsiteX212" fmla="*/ 273120 w 597407"/>
              <a:gd name="connsiteY212" fmla="*/ 70921 h 454018"/>
              <a:gd name="connsiteX213" fmla="*/ 275137 w 597407"/>
              <a:gd name="connsiteY213" fmla="*/ 76965 h 454018"/>
              <a:gd name="connsiteX214" fmla="*/ 279978 w 597407"/>
              <a:gd name="connsiteY214" fmla="*/ 87442 h 454018"/>
              <a:gd name="connsiteX215" fmla="*/ 280785 w 597407"/>
              <a:gd name="connsiteY215" fmla="*/ 89457 h 454018"/>
              <a:gd name="connsiteX216" fmla="*/ 279978 w 597407"/>
              <a:gd name="connsiteY216" fmla="*/ 98725 h 454018"/>
              <a:gd name="connsiteX217" fmla="*/ 278768 w 597407"/>
              <a:gd name="connsiteY217" fmla="*/ 100337 h 454018"/>
              <a:gd name="connsiteX218" fmla="*/ 275540 w 597407"/>
              <a:gd name="connsiteY218" fmla="*/ 103964 h 454018"/>
              <a:gd name="connsiteX219" fmla="*/ 273523 w 597407"/>
              <a:gd name="connsiteY219" fmla="*/ 110008 h 454018"/>
              <a:gd name="connsiteX220" fmla="*/ 271909 w 597407"/>
              <a:gd name="connsiteY220" fmla="*/ 111620 h 454018"/>
              <a:gd name="connsiteX221" fmla="*/ 261016 w 597407"/>
              <a:gd name="connsiteY221" fmla="*/ 116456 h 454018"/>
              <a:gd name="connsiteX222" fmla="*/ 249316 w 597407"/>
              <a:gd name="connsiteY222" fmla="*/ 121291 h 454018"/>
              <a:gd name="connsiteX223" fmla="*/ 237616 w 597407"/>
              <a:gd name="connsiteY223" fmla="*/ 127335 h 454018"/>
              <a:gd name="connsiteX224" fmla="*/ 231565 w 597407"/>
              <a:gd name="connsiteY224" fmla="*/ 131768 h 454018"/>
              <a:gd name="connsiteX225" fmla="*/ 230758 w 597407"/>
              <a:gd name="connsiteY225" fmla="*/ 134992 h 454018"/>
              <a:gd name="connsiteX226" fmla="*/ 213813 w 597407"/>
              <a:gd name="connsiteY226" fmla="*/ 84622 h 454018"/>
              <a:gd name="connsiteX227" fmla="*/ 298537 w 597407"/>
              <a:gd name="connsiteY227" fmla="*/ 0 h 45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97407" h="454018">
                <a:moveTo>
                  <a:pt x="539321" y="303714"/>
                </a:moveTo>
                <a:cubicBezTo>
                  <a:pt x="540128" y="303714"/>
                  <a:pt x="540934" y="303714"/>
                  <a:pt x="541741" y="303714"/>
                </a:cubicBezTo>
                <a:cubicBezTo>
                  <a:pt x="542144" y="304117"/>
                  <a:pt x="542144" y="304117"/>
                  <a:pt x="542548" y="304520"/>
                </a:cubicBezTo>
                <a:cubicBezTo>
                  <a:pt x="541741" y="304923"/>
                  <a:pt x="540934" y="305326"/>
                  <a:pt x="540128" y="306132"/>
                </a:cubicBezTo>
                <a:cubicBezTo>
                  <a:pt x="538917" y="307341"/>
                  <a:pt x="538917" y="308550"/>
                  <a:pt x="540531" y="309759"/>
                </a:cubicBezTo>
                <a:cubicBezTo>
                  <a:pt x="543355" y="312176"/>
                  <a:pt x="546582" y="314997"/>
                  <a:pt x="549405" y="317415"/>
                </a:cubicBezTo>
                <a:cubicBezTo>
                  <a:pt x="552229" y="319833"/>
                  <a:pt x="553036" y="323056"/>
                  <a:pt x="553036" y="326280"/>
                </a:cubicBezTo>
                <a:cubicBezTo>
                  <a:pt x="553439" y="332324"/>
                  <a:pt x="553439" y="333130"/>
                  <a:pt x="553439" y="339175"/>
                </a:cubicBezTo>
                <a:cubicBezTo>
                  <a:pt x="553036" y="340384"/>
                  <a:pt x="553036" y="341592"/>
                  <a:pt x="554649" y="341995"/>
                </a:cubicBezTo>
                <a:cubicBezTo>
                  <a:pt x="555052" y="342398"/>
                  <a:pt x="555456" y="342801"/>
                  <a:pt x="555456" y="343204"/>
                </a:cubicBezTo>
                <a:cubicBezTo>
                  <a:pt x="555052" y="346428"/>
                  <a:pt x="554649" y="349249"/>
                  <a:pt x="554246" y="352472"/>
                </a:cubicBezTo>
                <a:cubicBezTo>
                  <a:pt x="554246" y="352472"/>
                  <a:pt x="554246" y="352875"/>
                  <a:pt x="554246" y="352875"/>
                </a:cubicBezTo>
                <a:cubicBezTo>
                  <a:pt x="551422" y="356905"/>
                  <a:pt x="551019" y="361740"/>
                  <a:pt x="549405" y="366173"/>
                </a:cubicBezTo>
                <a:cubicBezTo>
                  <a:pt x="549002" y="366173"/>
                  <a:pt x="549002" y="366576"/>
                  <a:pt x="549002" y="366576"/>
                </a:cubicBezTo>
                <a:cubicBezTo>
                  <a:pt x="545371" y="371009"/>
                  <a:pt x="546582" y="375844"/>
                  <a:pt x="546582" y="381083"/>
                </a:cubicBezTo>
                <a:cubicBezTo>
                  <a:pt x="546582" y="381485"/>
                  <a:pt x="546582" y="382291"/>
                  <a:pt x="546985" y="382291"/>
                </a:cubicBezTo>
                <a:cubicBezTo>
                  <a:pt x="548598" y="383097"/>
                  <a:pt x="549002" y="384306"/>
                  <a:pt x="549405" y="385515"/>
                </a:cubicBezTo>
                <a:cubicBezTo>
                  <a:pt x="550212" y="387933"/>
                  <a:pt x="550615" y="389948"/>
                  <a:pt x="551825" y="391962"/>
                </a:cubicBezTo>
                <a:cubicBezTo>
                  <a:pt x="551825" y="392768"/>
                  <a:pt x="553036" y="393171"/>
                  <a:pt x="553842" y="393574"/>
                </a:cubicBezTo>
                <a:cubicBezTo>
                  <a:pt x="565137" y="398007"/>
                  <a:pt x="576028" y="402439"/>
                  <a:pt x="586919" y="408081"/>
                </a:cubicBezTo>
                <a:cubicBezTo>
                  <a:pt x="588936" y="408887"/>
                  <a:pt x="590550" y="410499"/>
                  <a:pt x="592163" y="412110"/>
                </a:cubicBezTo>
                <a:lnTo>
                  <a:pt x="597407" y="433870"/>
                </a:lnTo>
                <a:cubicBezTo>
                  <a:pt x="582885" y="433870"/>
                  <a:pt x="552632" y="450795"/>
                  <a:pt x="534077" y="453615"/>
                </a:cubicBezTo>
                <a:lnTo>
                  <a:pt x="543355" y="441124"/>
                </a:lnTo>
                <a:lnTo>
                  <a:pt x="528430" y="400425"/>
                </a:lnTo>
                <a:lnTo>
                  <a:pt x="532867" y="390754"/>
                </a:lnTo>
                <a:lnTo>
                  <a:pt x="523992" y="390754"/>
                </a:lnTo>
                <a:lnTo>
                  <a:pt x="528430" y="400425"/>
                </a:lnTo>
                <a:lnTo>
                  <a:pt x="513505" y="441124"/>
                </a:lnTo>
                <a:lnTo>
                  <a:pt x="523186" y="454018"/>
                </a:lnTo>
                <a:cubicBezTo>
                  <a:pt x="497370" y="452003"/>
                  <a:pt x="484461" y="433870"/>
                  <a:pt x="459452" y="433870"/>
                </a:cubicBezTo>
                <a:lnTo>
                  <a:pt x="464696" y="412110"/>
                </a:lnTo>
                <a:cubicBezTo>
                  <a:pt x="466309" y="410499"/>
                  <a:pt x="468326" y="409290"/>
                  <a:pt x="470343" y="408081"/>
                </a:cubicBezTo>
                <a:cubicBezTo>
                  <a:pt x="473974" y="406066"/>
                  <a:pt x="477604" y="404051"/>
                  <a:pt x="481638" y="402439"/>
                </a:cubicBezTo>
                <a:cubicBezTo>
                  <a:pt x="485268" y="400828"/>
                  <a:pt x="488899" y="399216"/>
                  <a:pt x="492529" y="397604"/>
                </a:cubicBezTo>
                <a:cubicBezTo>
                  <a:pt x="496159" y="395992"/>
                  <a:pt x="499790" y="394783"/>
                  <a:pt x="503017" y="393171"/>
                </a:cubicBezTo>
                <a:cubicBezTo>
                  <a:pt x="503824" y="393171"/>
                  <a:pt x="504227" y="392365"/>
                  <a:pt x="504630" y="391559"/>
                </a:cubicBezTo>
                <a:cubicBezTo>
                  <a:pt x="505437" y="389948"/>
                  <a:pt x="505840" y="387933"/>
                  <a:pt x="506647" y="385918"/>
                </a:cubicBezTo>
                <a:cubicBezTo>
                  <a:pt x="507051" y="384306"/>
                  <a:pt x="507454" y="382694"/>
                  <a:pt x="509471" y="382291"/>
                </a:cubicBezTo>
                <a:cubicBezTo>
                  <a:pt x="509874" y="382291"/>
                  <a:pt x="510278" y="381485"/>
                  <a:pt x="510278" y="380680"/>
                </a:cubicBezTo>
                <a:cubicBezTo>
                  <a:pt x="510681" y="377859"/>
                  <a:pt x="511084" y="375038"/>
                  <a:pt x="511488" y="372217"/>
                </a:cubicBezTo>
                <a:cubicBezTo>
                  <a:pt x="511488" y="371411"/>
                  <a:pt x="511084" y="370606"/>
                  <a:pt x="510681" y="370203"/>
                </a:cubicBezTo>
                <a:cubicBezTo>
                  <a:pt x="508261" y="367382"/>
                  <a:pt x="506647" y="364158"/>
                  <a:pt x="506244" y="360129"/>
                </a:cubicBezTo>
                <a:cubicBezTo>
                  <a:pt x="505840" y="358114"/>
                  <a:pt x="504630" y="356502"/>
                  <a:pt x="504227" y="354487"/>
                </a:cubicBezTo>
                <a:cubicBezTo>
                  <a:pt x="503420" y="352069"/>
                  <a:pt x="502613" y="349652"/>
                  <a:pt x="502210" y="346831"/>
                </a:cubicBezTo>
                <a:cubicBezTo>
                  <a:pt x="502210" y="346025"/>
                  <a:pt x="502210" y="345219"/>
                  <a:pt x="501807" y="344010"/>
                </a:cubicBezTo>
                <a:cubicBezTo>
                  <a:pt x="501807" y="342801"/>
                  <a:pt x="501807" y="341592"/>
                  <a:pt x="503420" y="341190"/>
                </a:cubicBezTo>
                <a:cubicBezTo>
                  <a:pt x="503824" y="340787"/>
                  <a:pt x="504227" y="339981"/>
                  <a:pt x="504227" y="339175"/>
                </a:cubicBezTo>
                <a:cubicBezTo>
                  <a:pt x="504227" y="335145"/>
                  <a:pt x="504227" y="335951"/>
                  <a:pt x="504227" y="331921"/>
                </a:cubicBezTo>
                <a:cubicBezTo>
                  <a:pt x="504227" y="329504"/>
                  <a:pt x="504227" y="327086"/>
                  <a:pt x="504630" y="324265"/>
                </a:cubicBezTo>
                <a:cubicBezTo>
                  <a:pt x="505034" y="319833"/>
                  <a:pt x="507857" y="316206"/>
                  <a:pt x="511084" y="313385"/>
                </a:cubicBezTo>
                <a:cubicBezTo>
                  <a:pt x="516328" y="308953"/>
                  <a:pt x="522782" y="306938"/>
                  <a:pt x="528833" y="305729"/>
                </a:cubicBezTo>
                <a:cubicBezTo>
                  <a:pt x="532463" y="304923"/>
                  <a:pt x="535690" y="304520"/>
                  <a:pt x="539321" y="303714"/>
                </a:cubicBezTo>
                <a:close/>
                <a:moveTo>
                  <a:pt x="309430" y="303714"/>
                </a:moveTo>
                <a:cubicBezTo>
                  <a:pt x="310237" y="303714"/>
                  <a:pt x="311447" y="303714"/>
                  <a:pt x="312254" y="303714"/>
                </a:cubicBezTo>
                <a:cubicBezTo>
                  <a:pt x="312254" y="304117"/>
                  <a:pt x="312657" y="304117"/>
                  <a:pt x="312657" y="304520"/>
                </a:cubicBezTo>
                <a:cubicBezTo>
                  <a:pt x="311850" y="304923"/>
                  <a:pt x="311043" y="305326"/>
                  <a:pt x="310640" y="306132"/>
                </a:cubicBezTo>
                <a:cubicBezTo>
                  <a:pt x="309026" y="307341"/>
                  <a:pt x="309430" y="308550"/>
                  <a:pt x="310640" y="309759"/>
                </a:cubicBezTo>
                <a:cubicBezTo>
                  <a:pt x="313867" y="312176"/>
                  <a:pt x="317095" y="314997"/>
                  <a:pt x="319919" y="317415"/>
                </a:cubicBezTo>
                <a:cubicBezTo>
                  <a:pt x="322340" y="319833"/>
                  <a:pt x="323550" y="323056"/>
                  <a:pt x="323550" y="326280"/>
                </a:cubicBezTo>
                <a:cubicBezTo>
                  <a:pt x="323550" y="332324"/>
                  <a:pt x="323550" y="333130"/>
                  <a:pt x="323550" y="339175"/>
                </a:cubicBezTo>
                <a:cubicBezTo>
                  <a:pt x="323550" y="340384"/>
                  <a:pt x="323550" y="341592"/>
                  <a:pt x="325164" y="341995"/>
                </a:cubicBezTo>
                <a:cubicBezTo>
                  <a:pt x="325164" y="342398"/>
                  <a:pt x="325567" y="342801"/>
                  <a:pt x="325567" y="343204"/>
                </a:cubicBezTo>
                <a:cubicBezTo>
                  <a:pt x="325164" y="346428"/>
                  <a:pt x="325164" y="349249"/>
                  <a:pt x="324760" y="352472"/>
                </a:cubicBezTo>
                <a:cubicBezTo>
                  <a:pt x="324760" y="352472"/>
                  <a:pt x="324760" y="352875"/>
                  <a:pt x="324760" y="352875"/>
                </a:cubicBezTo>
                <a:cubicBezTo>
                  <a:pt x="321936" y="356905"/>
                  <a:pt x="321533" y="361740"/>
                  <a:pt x="319516" y="366173"/>
                </a:cubicBezTo>
                <a:cubicBezTo>
                  <a:pt x="319516" y="366173"/>
                  <a:pt x="319516" y="366576"/>
                  <a:pt x="319112" y="366576"/>
                </a:cubicBezTo>
                <a:cubicBezTo>
                  <a:pt x="315481" y="371009"/>
                  <a:pt x="316692" y="375844"/>
                  <a:pt x="316692" y="381083"/>
                </a:cubicBezTo>
                <a:cubicBezTo>
                  <a:pt x="316692" y="381485"/>
                  <a:pt x="317095" y="382291"/>
                  <a:pt x="317498" y="382291"/>
                </a:cubicBezTo>
                <a:cubicBezTo>
                  <a:pt x="319112" y="383097"/>
                  <a:pt x="319516" y="384306"/>
                  <a:pt x="319919" y="385515"/>
                </a:cubicBezTo>
                <a:cubicBezTo>
                  <a:pt x="320322" y="387933"/>
                  <a:pt x="321129" y="389948"/>
                  <a:pt x="321936" y="391962"/>
                </a:cubicBezTo>
                <a:cubicBezTo>
                  <a:pt x="322340" y="392768"/>
                  <a:pt x="323147" y="393171"/>
                  <a:pt x="323953" y="393574"/>
                </a:cubicBezTo>
                <a:cubicBezTo>
                  <a:pt x="335250" y="398007"/>
                  <a:pt x="346546" y="402439"/>
                  <a:pt x="357035" y="408081"/>
                </a:cubicBezTo>
                <a:cubicBezTo>
                  <a:pt x="359052" y="408887"/>
                  <a:pt x="361070" y="410499"/>
                  <a:pt x="362683" y="412110"/>
                </a:cubicBezTo>
                <a:lnTo>
                  <a:pt x="367928" y="433870"/>
                </a:lnTo>
                <a:cubicBezTo>
                  <a:pt x="353001" y="433870"/>
                  <a:pt x="323147" y="450795"/>
                  <a:pt x="304185" y="453615"/>
                </a:cubicBezTo>
                <a:lnTo>
                  <a:pt x="313464" y="441124"/>
                </a:lnTo>
                <a:lnTo>
                  <a:pt x="298537" y="400425"/>
                </a:lnTo>
                <a:lnTo>
                  <a:pt x="303378" y="390754"/>
                </a:lnTo>
                <a:lnTo>
                  <a:pt x="294099" y="390754"/>
                </a:lnTo>
                <a:lnTo>
                  <a:pt x="298537" y="400425"/>
                </a:lnTo>
                <a:lnTo>
                  <a:pt x="284013" y="441124"/>
                </a:lnTo>
                <a:lnTo>
                  <a:pt x="293292" y="454018"/>
                </a:lnTo>
                <a:cubicBezTo>
                  <a:pt x="267472" y="452003"/>
                  <a:pt x="254562" y="433870"/>
                  <a:pt x="229549" y="433870"/>
                </a:cubicBezTo>
                <a:lnTo>
                  <a:pt x="234794" y="412110"/>
                </a:lnTo>
                <a:cubicBezTo>
                  <a:pt x="236407" y="410499"/>
                  <a:pt x="238425" y="409290"/>
                  <a:pt x="240845" y="408081"/>
                </a:cubicBezTo>
                <a:cubicBezTo>
                  <a:pt x="244476" y="406066"/>
                  <a:pt x="248107" y="404051"/>
                  <a:pt x="251738" y="402439"/>
                </a:cubicBezTo>
                <a:cubicBezTo>
                  <a:pt x="255369" y="400828"/>
                  <a:pt x="259000" y="399216"/>
                  <a:pt x="263034" y="397604"/>
                </a:cubicBezTo>
                <a:cubicBezTo>
                  <a:pt x="266262" y="395992"/>
                  <a:pt x="269893" y="394783"/>
                  <a:pt x="273524" y="393171"/>
                </a:cubicBezTo>
                <a:cubicBezTo>
                  <a:pt x="273927" y="393171"/>
                  <a:pt x="274734" y="392365"/>
                  <a:pt x="274734" y="391559"/>
                </a:cubicBezTo>
                <a:cubicBezTo>
                  <a:pt x="275541" y="389948"/>
                  <a:pt x="276348" y="387933"/>
                  <a:pt x="276751" y="385918"/>
                </a:cubicBezTo>
                <a:cubicBezTo>
                  <a:pt x="277155" y="384306"/>
                  <a:pt x="277558" y="382694"/>
                  <a:pt x="279575" y="382291"/>
                </a:cubicBezTo>
                <a:cubicBezTo>
                  <a:pt x="279979" y="382291"/>
                  <a:pt x="280786" y="381485"/>
                  <a:pt x="280786" y="380680"/>
                </a:cubicBezTo>
                <a:cubicBezTo>
                  <a:pt x="281189" y="377859"/>
                  <a:pt x="281592" y="375038"/>
                  <a:pt x="281592" y="372217"/>
                </a:cubicBezTo>
                <a:cubicBezTo>
                  <a:pt x="281592" y="371411"/>
                  <a:pt x="281592" y="370606"/>
                  <a:pt x="280786" y="370203"/>
                </a:cubicBezTo>
                <a:cubicBezTo>
                  <a:pt x="278365" y="367382"/>
                  <a:pt x="277155" y="364158"/>
                  <a:pt x="276348" y="360129"/>
                </a:cubicBezTo>
                <a:cubicBezTo>
                  <a:pt x="275944" y="358114"/>
                  <a:pt x="275137" y="356502"/>
                  <a:pt x="274331" y="354487"/>
                </a:cubicBezTo>
                <a:cubicBezTo>
                  <a:pt x="273927" y="352069"/>
                  <a:pt x="273120" y="349652"/>
                  <a:pt x="272717" y="346831"/>
                </a:cubicBezTo>
                <a:cubicBezTo>
                  <a:pt x="272313" y="346025"/>
                  <a:pt x="272313" y="345219"/>
                  <a:pt x="272313" y="344010"/>
                </a:cubicBezTo>
                <a:cubicBezTo>
                  <a:pt x="271910" y="342801"/>
                  <a:pt x="272313" y="341592"/>
                  <a:pt x="273927" y="341190"/>
                </a:cubicBezTo>
                <a:cubicBezTo>
                  <a:pt x="274331" y="340787"/>
                  <a:pt x="274734" y="339981"/>
                  <a:pt x="274734" y="339175"/>
                </a:cubicBezTo>
                <a:cubicBezTo>
                  <a:pt x="274734" y="335145"/>
                  <a:pt x="274734" y="335951"/>
                  <a:pt x="274734" y="331921"/>
                </a:cubicBezTo>
                <a:cubicBezTo>
                  <a:pt x="274734" y="329504"/>
                  <a:pt x="274734" y="327086"/>
                  <a:pt x="274734" y="324265"/>
                </a:cubicBezTo>
                <a:cubicBezTo>
                  <a:pt x="275137" y="319833"/>
                  <a:pt x="277962" y="316206"/>
                  <a:pt x="281592" y="313385"/>
                </a:cubicBezTo>
                <a:cubicBezTo>
                  <a:pt x="286837" y="308953"/>
                  <a:pt x="292889" y="306938"/>
                  <a:pt x="299344" y="305729"/>
                </a:cubicBezTo>
                <a:cubicBezTo>
                  <a:pt x="302571" y="304923"/>
                  <a:pt x="306202" y="304520"/>
                  <a:pt x="309430" y="303714"/>
                </a:cubicBezTo>
                <a:close/>
                <a:moveTo>
                  <a:pt x="79869" y="303714"/>
                </a:moveTo>
                <a:cubicBezTo>
                  <a:pt x="80676" y="303714"/>
                  <a:pt x="81482" y="303714"/>
                  <a:pt x="82289" y="303714"/>
                </a:cubicBezTo>
                <a:cubicBezTo>
                  <a:pt x="82692" y="304117"/>
                  <a:pt x="82692" y="304117"/>
                  <a:pt x="83096" y="304520"/>
                </a:cubicBezTo>
                <a:cubicBezTo>
                  <a:pt x="82289" y="304923"/>
                  <a:pt x="81482" y="305326"/>
                  <a:pt x="80676" y="306132"/>
                </a:cubicBezTo>
                <a:cubicBezTo>
                  <a:pt x="79465" y="307341"/>
                  <a:pt x="79465" y="308550"/>
                  <a:pt x="81079" y="309759"/>
                </a:cubicBezTo>
                <a:cubicBezTo>
                  <a:pt x="83903" y="312176"/>
                  <a:pt x="87130" y="314997"/>
                  <a:pt x="89953" y="317415"/>
                </a:cubicBezTo>
                <a:cubicBezTo>
                  <a:pt x="92777" y="319833"/>
                  <a:pt x="93987" y="323056"/>
                  <a:pt x="93987" y="326280"/>
                </a:cubicBezTo>
                <a:cubicBezTo>
                  <a:pt x="93987" y="332324"/>
                  <a:pt x="93987" y="333130"/>
                  <a:pt x="93987" y="339175"/>
                </a:cubicBezTo>
                <a:cubicBezTo>
                  <a:pt x="93987" y="340384"/>
                  <a:pt x="93584" y="341592"/>
                  <a:pt x="95197" y="341995"/>
                </a:cubicBezTo>
                <a:cubicBezTo>
                  <a:pt x="95600" y="342398"/>
                  <a:pt x="96004" y="342801"/>
                  <a:pt x="96004" y="343204"/>
                </a:cubicBezTo>
                <a:cubicBezTo>
                  <a:pt x="95600" y="346428"/>
                  <a:pt x="95197" y="349249"/>
                  <a:pt x="94794" y="352472"/>
                </a:cubicBezTo>
                <a:cubicBezTo>
                  <a:pt x="94794" y="352472"/>
                  <a:pt x="94794" y="352875"/>
                  <a:pt x="94794" y="352875"/>
                </a:cubicBezTo>
                <a:cubicBezTo>
                  <a:pt x="91970" y="356905"/>
                  <a:pt x="91567" y="361740"/>
                  <a:pt x="89953" y="366173"/>
                </a:cubicBezTo>
                <a:cubicBezTo>
                  <a:pt x="89550" y="366173"/>
                  <a:pt x="89550" y="366576"/>
                  <a:pt x="89550" y="366576"/>
                </a:cubicBezTo>
                <a:cubicBezTo>
                  <a:pt x="85919" y="371009"/>
                  <a:pt x="87130" y="375844"/>
                  <a:pt x="87130" y="381083"/>
                </a:cubicBezTo>
                <a:cubicBezTo>
                  <a:pt x="87130" y="381485"/>
                  <a:pt x="87130" y="382291"/>
                  <a:pt x="87533" y="382291"/>
                </a:cubicBezTo>
                <a:cubicBezTo>
                  <a:pt x="89146" y="383097"/>
                  <a:pt x="89550" y="384306"/>
                  <a:pt x="89953" y="385515"/>
                </a:cubicBezTo>
                <a:cubicBezTo>
                  <a:pt x="90760" y="387933"/>
                  <a:pt x="91163" y="389948"/>
                  <a:pt x="92373" y="391962"/>
                </a:cubicBezTo>
                <a:cubicBezTo>
                  <a:pt x="92373" y="392768"/>
                  <a:pt x="93584" y="393171"/>
                  <a:pt x="94390" y="393574"/>
                </a:cubicBezTo>
                <a:cubicBezTo>
                  <a:pt x="105685" y="398007"/>
                  <a:pt x="116576" y="402439"/>
                  <a:pt x="127467" y="408081"/>
                </a:cubicBezTo>
                <a:cubicBezTo>
                  <a:pt x="129484" y="408887"/>
                  <a:pt x="131501" y="410499"/>
                  <a:pt x="132711" y="412110"/>
                </a:cubicBezTo>
                <a:lnTo>
                  <a:pt x="137955" y="433870"/>
                </a:lnTo>
                <a:cubicBezTo>
                  <a:pt x="123433" y="433870"/>
                  <a:pt x="93180" y="450795"/>
                  <a:pt x="74625" y="453615"/>
                </a:cubicBezTo>
                <a:lnTo>
                  <a:pt x="83903" y="441124"/>
                </a:lnTo>
                <a:lnTo>
                  <a:pt x="68978" y="400425"/>
                </a:lnTo>
                <a:lnTo>
                  <a:pt x="73415" y="390754"/>
                </a:lnTo>
                <a:lnTo>
                  <a:pt x="64540" y="390754"/>
                </a:lnTo>
                <a:lnTo>
                  <a:pt x="68978" y="400425"/>
                </a:lnTo>
                <a:lnTo>
                  <a:pt x="54052" y="441124"/>
                </a:lnTo>
                <a:lnTo>
                  <a:pt x="63734" y="454018"/>
                </a:lnTo>
                <a:cubicBezTo>
                  <a:pt x="37917" y="452003"/>
                  <a:pt x="25009" y="433870"/>
                  <a:pt x="0" y="433870"/>
                </a:cubicBezTo>
                <a:lnTo>
                  <a:pt x="5244" y="412110"/>
                </a:lnTo>
                <a:cubicBezTo>
                  <a:pt x="6857" y="410499"/>
                  <a:pt x="8874" y="409290"/>
                  <a:pt x="10891" y="408081"/>
                </a:cubicBezTo>
                <a:cubicBezTo>
                  <a:pt x="14522" y="406066"/>
                  <a:pt x="18152" y="404051"/>
                  <a:pt x="22186" y="402439"/>
                </a:cubicBezTo>
                <a:cubicBezTo>
                  <a:pt x="25816" y="400828"/>
                  <a:pt x="29446" y="399216"/>
                  <a:pt x="33077" y="397604"/>
                </a:cubicBezTo>
                <a:cubicBezTo>
                  <a:pt x="36707" y="395992"/>
                  <a:pt x="40338" y="394783"/>
                  <a:pt x="43565" y="393171"/>
                </a:cubicBezTo>
                <a:cubicBezTo>
                  <a:pt x="44371" y="393171"/>
                  <a:pt x="44775" y="392365"/>
                  <a:pt x="45178" y="391559"/>
                </a:cubicBezTo>
                <a:cubicBezTo>
                  <a:pt x="45985" y="389948"/>
                  <a:pt x="46388" y="387933"/>
                  <a:pt x="47195" y="385918"/>
                </a:cubicBezTo>
                <a:cubicBezTo>
                  <a:pt x="47598" y="384306"/>
                  <a:pt x="48002" y="382694"/>
                  <a:pt x="50019" y="382291"/>
                </a:cubicBezTo>
                <a:cubicBezTo>
                  <a:pt x="50422" y="382291"/>
                  <a:pt x="50825" y="381485"/>
                  <a:pt x="50825" y="380680"/>
                </a:cubicBezTo>
                <a:cubicBezTo>
                  <a:pt x="51229" y="377859"/>
                  <a:pt x="51632" y="375038"/>
                  <a:pt x="52036" y="372217"/>
                </a:cubicBezTo>
                <a:cubicBezTo>
                  <a:pt x="52036" y="371411"/>
                  <a:pt x="51632" y="370606"/>
                  <a:pt x="51229" y="370203"/>
                </a:cubicBezTo>
                <a:cubicBezTo>
                  <a:pt x="48809" y="367382"/>
                  <a:pt x="47195" y="364158"/>
                  <a:pt x="46792" y="360129"/>
                </a:cubicBezTo>
                <a:cubicBezTo>
                  <a:pt x="46388" y="358114"/>
                  <a:pt x="45178" y="356502"/>
                  <a:pt x="44775" y="354487"/>
                </a:cubicBezTo>
                <a:cubicBezTo>
                  <a:pt x="43968" y="352069"/>
                  <a:pt x="43565" y="349652"/>
                  <a:pt x="42758" y="346831"/>
                </a:cubicBezTo>
                <a:cubicBezTo>
                  <a:pt x="42758" y="346025"/>
                  <a:pt x="42758" y="345219"/>
                  <a:pt x="42355" y="344010"/>
                </a:cubicBezTo>
                <a:cubicBezTo>
                  <a:pt x="42355" y="342801"/>
                  <a:pt x="42355" y="341592"/>
                  <a:pt x="43968" y="341190"/>
                </a:cubicBezTo>
                <a:cubicBezTo>
                  <a:pt x="44371" y="340787"/>
                  <a:pt x="44775" y="339981"/>
                  <a:pt x="44775" y="339175"/>
                </a:cubicBezTo>
                <a:cubicBezTo>
                  <a:pt x="45178" y="335145"/>
                  <a:pt x="44775" y="335951"/>
                  <a:pt x="44775" y="331921"/>
                </a:cubicBezTo>
                <a:cubicBezTo>
                  <a:pt x="44775" y="329504"/>
                  <a:pt x="44775" y="327086"/>
                  <a:pt x="45178" y="324265"/>
                </a:cubicBezTo>
                <a:cubicBezTo>
                  <a:pt x="45582" y="319833"/>
                  <a:pt x="48405" y="316206"/>
                  <a:pt x="51632" y="313385"/>
                </a:cubicBezTo>
                <a:cubicBezTo>
                  <a:pt x="56876" y="308953"/>
                  <a:pt x="63330" y="306938"/>
                  <a:pt x="69381" y="305729"/>
                </a:cubicBezTo>
                <a:cubicBezTo>
                  <a:pt x="73011" y="304923"/>
                  <a:pt x="76238" y="304520"/>
                  <a:pt x="79869" y="303714"/>
                </a:cubicBezTo>
                <a:close/>
                <a:moveTo>
                  <a:pt x="300957" y="196172"/>
                </a:moveTo>
                <a:lnTo>
                  <a:pt x="306201" y="196172"/>
                </a:lnTo>
                <a:lnTo>
                  <a:pt x="306201" y="220350"/>
                </a:lnTo>
                <a:lnTo>
                  <a:pt x="531287" y="220350"/>
                </a:lnTo>
                <a:lnTo>
                  <a:pt x="531287" y="272735"/>
                </a:lnTo>
                <a:lnTo>
                  <a:pt x="525640" y="272735"/>
                </a:lnTo>
                <a:lnTo>
                  <a:pt x="525640" y="225992"/>
                </a:lnTo>
                <a:lnTo>
                  <a:pt x="71837" y="225992"/>
                </a:lnTo>
                <a:lnTo>
                  <a:pt x="71837" y="272735"/>
                </a:lnTo>
                <a:lnTo>
                  <a:pt x="66190" y="272735"/>
                </a:lnTo>
                <a:lnTo>
                  <a:pt x="66190" y="220350"/>
                </a:lnTo>
                <a:lnTo>
                  <a:pt x="300957" y="220350"/>
                </a:lnTo>
                <a:close/>
                <a:moveTo>
                  <a:pt x="298905" y="119256"/>
                </a:moveTo>
                <a:lnTo>
                  <a:pt x="314228" y="161963"/>
                </a:lnTo>
                <a:lnTo>
                  <a:pt x="309389" y="168410"/>
                </a:lnTo>
                <a:cubicBezTo>
                  <a:pt x="306163" y="168813"/>
                  <a:pt x="302534" y="169216"/>
                  <a:pt x="298905" y="169216"/>
                </a:cubicBezTo>
                <a:cubicBezTo>
                  <a:pt x="294873" y="169216"/>
                  <a:pt x="291244" y="168813"/>
                  <a:pt x="288018" y="168410"/>
                </a:cubicBezTo>
                <a:lnTo>
                  <a:pt x="283179" y="161963"/>
                </a:lnTo>
                <a:close/>
                <a:moveTo>
                  <a:pt x="294046" y="109165"/>
                </a:moveTo>
                <a:lnTo>
                  <a:pt x="303361" y="109165"/>
                </a:lnTo>
                <a:lnTo>
                  <a:pt x="298501" y="119256"/>
                </a:lnTo>
                <a:close/>
                <a:moveTo>
                  <a:pt x="298537" y="0"/>
                </a:moveTo>
                <a:cubicBezTo>
                  <a:pt x="345740" y="0"/>
                  <a:pt x="383664" y="37878"/>
                  <a:pt x="383664" y="84622"/>
                </a:cubicBezTo>
                <a:cubicBezTo>
                  <a:pt x="383664" y="103561"/>
                  <a:pt x="377209" y="120888"/>
                  <a:pt x="366719" y="134992"/>
                </a:cubicBezTo>
                <a:lnTo>
                  <a:pt x="365912" y="131365"/>
                </a:lnTo>
                <a:cubicBezTo>
                  <a:pt x="364299" y="129753"/>
                  <a:pt x="362281" y="128141"/>
                  <a:pt x="360264" y="127335"/>
                </a:cubicBezTo>
                <a:cubicBezTo>
                  <a:pt x="348968" y="121291"/>
                  <a:pt x="337268" y="116456"/>
                  <a:pt x="325568" y="112023"/>
                </a:cubicBezTo>
                <a:cubicBezTo>
                  <a:pt x="324761" y="111620"/>
                  <a:pt x="323551" y="111217"/>
                  <a:pt x="323147" y="110411"/>
                </a:cubicBezTo>
                <a:cubicBezTo>
                  <a:pt x="322340" y="107993"/>
                  <a:pt x="321533" y="105979"/>
                  <a:pt x="320726" y="103561"/>
                </a:cubicBezTo>
                <a:cubicBezTo>
                  <a:pt x="320323" y="102352"/>
                  <a:pt x="319920" y="100740"/>
                  <a:pt x="318306" y="100337"/>
                </a:cubicBezTo>
                <a:cubicBezTo>
                  <a:pt x="317902" y="99934"/>
                  <a:pt x="317499" y="99128"/>
                  <a:pt x="317499" y="98725"/>
                </a:cubicBezTo>
                <a:cubicBezTo>
                  <a:pt x="317902" y="93487"/>
                  <a:pt x="316692" y="88248"/>
                  <a:pt x="320323" y="83413"/>
                </a:cubicBezTo>
                <a:cubicBezTo>
                  <a:pt x="320726" y="83413"/>
                  <a:pt x="320726" y="83413"/>
                  <a:pt x="320726" y="83010"/>
                </a:cubicBezTo>
                <a:cubicBezTo>
                  <a:pt x="322744" y="78577"/>
                  <a:pt x="323147" y="73339"/>
                  <a:pt x="325971" y="69309"/>
                </a:cubicBezTo>
                <a:cubicBezTo>
                  <a:pt x="325971" y="68906"/>
                  <a:pt x="325971" y="68906"/>
                  <a:pt x="325971" y="68906"/>
                </a:cubicBezTo>
                <a:cubicBezTo>
                  <a:pt x="326375" y="65682"/>
                  <a:pt x="326778" y="62459"/>
                  <a:pt x="327182" y="59235"/>
                </a:cubicBezTo>
                <a:cubicBezTo>
                  <a:pt x="327182" y="58832"/>
                  <a:pt x="326778" y="58026"/>
                  <a:pt x="326375" y="58026"/>
                </a:cubicBezTo>
                <a:cubicBezTo>
                  <a:pt x="324761" y="57220"/>
                  <a:pt x="324761" y="56011"/>
                  <a:pt x="324761" y="54802"/>
                </a:cubicBezTo>
                <a:cubicBezTo>
                  <a:pt x="324761" y="48355"/>
                  <a:pt x="324761" y="47549"/>
                  <a:pt x="324761" y="41505"/>
                </a:cubicBezTo>
                <a:cubicBezTo>
                  <a:pt x="324761" y="37475"/>
                  <a:pt x="323954" y="34251"/>
                  <a:pt x="321130" y="31834"/>
                </a:cubicBezTo>
                <a:cubicBezTo>
                  <a:pt x="317902" y="29013"/>
                  <a:pt x="314675" y="26192"/>
                  <a:pt x="311447" y="23774"/>
                </a:cubicBezTo>
                <a:cubicBezTo>
                  <a:pt x="309833" y="22163"/>
                  <a:pt x="309833" y="21357"/>
                  <a:pt x="311044" y="19745"/>
                </a:cubicBezTo>
                <a:cubicBezTo>
                  <a:pt x="311851" y="19342"/>
                  <a:pt x="312657" y="18939"/>
                  <a:pt x="313464" y="18133"/>
                </a:cubicBezTo>
                <a:cubicBezTo>
                  <a:pt x="313061" y="18133"/>
                  <a:pt x="313061" y="17730"/>
                  <a:pt x="313061" y="17327"/>
                </a:cubicBezTo>
                <a:cubicBezTo>
                  <a:pt x="311851" y="17327"/>
                  <a:pt x="311044" y="17327"/>
                  <a:pt x="309833" y="17327"/>
                </a:cubicBezTo>
                <a:cubicBezTo>
                  <a:pt x="306606" y="18133"/>
                  <a:pt x="302975" y="18536"/>
                  <a:pt x="299344" y="19342"/>
                </a:cubicBezTo>
                <a:cubicBezTo>
                  <a:pt x="292485" y="20954"/>
                  <a:pt x="286030" y="22969"/>
                  <a:pt x="280785" y="27401"/>
                </a:cubicBezTo>
                <a:cubicBezTo>
                  <a:pt x="276751" y="30625"/>
                  <a:pt x="273927" y="34251"/>
                  <a:pt x="273523" y="39087"/>
                </a:cubicBezTo>
                <a:cubicBezTo>
                  <a:pt x="273523" y="41908"/>
                  <a:pt x="273523" y="44728"/>
                  <a:pt x="273523" y="47146"/>
                </a:cubicBezTo>
                <a:cubicBezTo>
                  <a:pt x="273523" y="51579"/>
                  <a:pt x="273523" y="50370"/>
                  <a:pt x="273523" y="54802"/>
                </a:cubicBezTo>
                <a:cubicBezTo>
                  <a:pt x="273523" y="55608"/>
                  <a:pt x="273120" y="56817"/>
                  <a:pt x="272313" y="56817"/>
                </a:cubicBezTo>
                <a:cubicBezTo>
                  <a:pt x="270699" y="57220"/>
                  <a:pt x="270699" y="58429"/>
                  <a:pt x="270699" y="60041"/>
                </a:cubicBezTo>
                <a:cubicBezTo>
                  <a:pt x="271102" y="60847"/>
                  <a:pt x="271102" y="62056"/>
                  <a:pt x="271102" y="62862"/>
                </a:cubicBezTo>
                <a:cubicBezTo>
                  <a:pt x="271909" y="65682"/>
                  <a:pt x="272313" y="68503"/>
                  <a:pt x="273120" y="70921"/>
                </a:cubicBezTo>
                <a:cubicBezTo>
                  <a:pt x="273927" y="72936"/>
                  <a:pt x="274733" y="74951"/>
                  <a:pt x="275137" y="76965"/>
                </a:cubicBezTo>
                <a:cubicBezTo>
                  <a:pt x="275944" y="80995"/>
                  <a:pt x="277154" y="84219"/>
                  <a:pt x="279978" y="87442"/>
                </a:cubicBezTo>
                <a:cubicBezTo>
                  <a:pt x="280382" y="87845"/>
                  <a:pt x="280785" y="88651"/>
                  <a:pt x="280785" y="89457"/>
                </a:cubicBezTo>
                <a:cubicBezTo>
                  <a:pt x="280382" y="92681"/>
                  <a:pt x="280382" y="95502"/>
                  <a:pt x="279978" y="98725"/>
                </a:cubicBezTo>
                <a:cubicBezTo>
                  <a:pt x="279575" y="99128"/>
                  <a:pt x="279171" y="100337"/>
                  <a:pt x="278768" y="100337"/>
                </a:cubicBezTo>
                <a:cubicBezTo>
                  <a:pt x="276347" y="100740"/>
                  <a:pt x="276347" y="102352"/>
                  <a:pt x="275540" y="103964"/>
                </a:cubicBezTo>
                <a:cubicBezTo>
                  <a:pt x="275137" y="105979"/>
                  <a:pt x="274330" y="107993"/>
                  <a:pt x="273523" y="110008"/>
                </a:cubicBezTo>
                <a:cubicBezTo>
                  <a:pt x="273120" y="110814"/>
                  <a:pt x="272716" y="111620"/>
                  <a:pt x="271909" y="111620"/>
                </a:cubicBezTo>
                <a:cubicBezTo>
                  <a:pt x="268278" y="113232"/>
                  <a:pt x="264647" y="114844"/>
                  <a:pt x="261016" y="116456"/>
                </a:cubicBezTo>
                <a:cubicBezTo>
                  <a:pt x="256982" y="118067"/>
                  <a:pt x="252947" y="119679"/>
                  <a:pt x="249316" y="121291"/>
                </a:cubicBezTo>
                <a:cubicBezTo>
                  <a:pt x="245282" y="123306"/>
                  <a:pt x="241651" y="125321"/>
                  <a:pt x="237616" y="127335"/>
                </a:cubicBezTo>
                <a:cubicBezTo>
                  <a:pt x="235196" y="128544"/>
                  <a:pt x="233178" y="130156"/>
                  <a:pt x="231565" y="131768"/>
                </a:cubicBezTo>
                <a:lnTo>
                  <a:pt x="230758" y="134992"/>
                </a:lnTo>
                <a:cubicBezTo>
                  <a:pt x="220268" y="120888"/>
                  <a:pt x="213813" y="103561"/>
                  <a:pt x="213813" y="84622"/>
                </a:cubicBezTo>
                <a:cubicBezTo>
                  <a:pt x="213813" y="37878"/>
                  <a:pt x="251737" y="0"/>
                  <a:pt x="298537" y="0"/>
                </a:cubicBezTo>
                <a:close/>
              </a:path>
            </a:pathLst>
          </a:custGeom>
          <a:solidFill>
            <a:srgbClr val="595959"/>
          </a:solidFill>
          <a:ln>
            <a:noFill/>
          </a:ln>
        </p:spPr>
      </p:sp>
      <p:sp>
        <p:nvSpPr>
          <p:cNvPr id="51" name="gemstone-store_20426">
            <a:extLst>
              <a:ext uri="{FF2B5EF4-FFF2-40B4-BE49-F238E27FC236}">
                <a16:creationId xmlns:a16="http://schemas.microsoft.com/office/drawing/2014/main" xmlns="" id="{935DD9ED-1788-48FF-9328-A574DC92C93C}"/>
              </a:ext>
            </a:extLst>
          </p:cNvPr>
          <p:cNvSpPr>
            <a:spLocks noChangeAspect="1"/>
          </p:cNvSpPr>
          <p:nvPr/>
        </p:nvSpPr>
        <p:spPr bwMode="auto">
          <a:xfrm>
            <a:off x="1914508" y="1879643"/>
            <a:ext cx="609685" cy="528218"/>
          </a:xfrm>
          <a:custGeom>
            <a:avLst/>
            <a:gdLst>
              <a:gd name="connsiteX0" fmla="*/ 426286 w 604675"/>
              <a:gd name="connsiteY0" fmla="*/ 191938 h 523878"/>
              <a:gd name="connsiteX1" fmla="*/ 310917 w 604675"/>
              <a:gd name="connsiteY1" fmla="*/ 517598 h 523878"/>
              <a:gd name="connsiteX2" fmla="*/ 310135 w 604675"/>
              <a:gd name="connsiteY2" fmla="*/ 192719 h 523878"/>
              <a:gd name="connsiteX3" fmla="*/ 178319 w 604675"/>
              <a:gd name="connsiteY3" fmla="*/ 191938 h 523878"/>
              <a:gd name="connsiteX4" fmla="*/ 294540 w 604675"/>
              <a:gd name="connsiteY4" fmla="*/ 192719 h 523878"/>
              <a:gd name="connsiteX5" fmla="*/ 293757 w 604675"/>
              <a:gd name="connsiteY5" fmla="*/ 517598 h 523878"/>
              <a:gd name="connsiteX6" fmla="*/ 601147 w 604675"/>
              <a:gd name="connsiteY6" fmla="*/ 190950 h 523878"/>
              <a:gd name="connsiteX7" fmla="*/ 325236 w 604675"/>
              <a:gd name="connsiteY7" fmla="*/ 523878 h 523878"/>
              <a:gd name="connsiteX8" fmla="*/ 442758 w 604675"/>
              <a:gd name="connsiteY8" fmla="*/ 191927 h 523878"/>
              <a:gd name="connsiteX9" fmla="*/ 3317 w 604675"/>
              <a:gd name="connsiteY9" fmla="*/ 190950 h 523878"/>
              <a:gd name="connsiteX10" fmla="*/ 161911 w 604675"/>
              <a:gd name="connsiteY10" fmla="*/ 191927 h 523878"/>
              <a:gd name="connsiteX11" fmla="*/ 279439 w 604675"/>
              <a:gd name="connsiteY11" fmla="*/ 523878 h 523878"/>
              <a:gd name="connsiteX12" fmla="*/ 309782 w 604675"/>
              <a:gd name="connsiteY12" fmla="*/ 16936 h 523878"/>
              <a:gd name="connsiteX13" fmla="*/ 310368 w 604675"/>
              <a:gd name="connsiteY13" fmla="*/ 17717 h 523878"/>
              <a:gd name="connsiteX14" fmla="*/ 421628 w 604675"/>
              <a:gd name="connsiteY14" fmla="*/ 176463 h 523878"/>
              <a:gd name="connsiteX15" fmla="*/ 310173 w 604675"/>
              <a:gd name="connsiteY15" fmla="*/ 177049 h 523878"/>
              <a:gd name="connsiteX16" fmla="*/ 310173 w 604675"/>
              <a:gd name="connsiteY16" fmla="*/ 147174 h 523878"/>
              <a:gd name="connsiteX17" fmla="*/ 294893 w 604675"/>
              <a:gd name="connsiteY17" fmla="*/ 16936 h 523878"/>
              <a:gd name="connsiteX18" fmla="*/ 294502 w 604675"/>
              <a:gd name="connsiteY18" fmla="*/ 147174 h 523878"/>
              <a:gd name="connsiteX19" fmla="*/ 294502 w 604675"/>
              <a:gd name="connsiteY19" fmla="*/ 177049 h 523878"/>
              <a:gd name="connsiteX20" fmla="*/ 183047 w 604675"/>
              <a:gd name="connsiteY20" fmla="*/ 176463 h 523878"/>
              <a:gd name="connsiteX21" fmla="*/ 294306 w 604675"/>
              <a:gd name="connsiteY21" fmla="*/ 17717 h 523878"/>
              <a:gd name="connsiteX22" fmla="*/ 512742 w 604675"/>
              <a:gd name="connsiteY22" fmla="*/ 11290 h 523878"/>
              <a:gd name="connsiteX23" fmla="*/ 604675 w 604675"/>
              <a:gd name="connsiteY23" fmla="*/ 175296 h 523878"/>
              <a:gd name="connsiteX24" fmla="*/ 448584 w 604675"/>
              <a:gd name="connsiteY24" fmla="*/ 176272 h 523878"/>
              <a:gd name="connsiteX25" fmla="*/ 91923 w 604675"/>
              <a:gd name="connsiteY25" fmla="*/ 11290 h 523878"/>
              <a:gd name="connsiteX26" fmla="*/ 155879 w 604675"/>
              <a:gd name="connsiteY26" fmla="*/ 176272 h 523878"/>
              <a:gd name="connsiteX27" fmla="*/ 0 w 604675"/>
              <a:gd name="connsiteY27" fmla="*/ 175296 h 523878"/>
              <a:gd name="connsiteX28" fmla="*/ 316980 w 604675"/>
              <a:gd name="connsiteY28" fmla="*/ 0 h 523878"/>
              <a:gd name="connsiteX29" fmla="*/ 500027 w 604675"/>
              <a:gd name="connsiteY29" fmla="*/ 976 h 523878"/>
              <a:gd name="connsiteX30" fmla="*/ 434905 w 604675"/>
              <a:gd name="connsiteY30" fmla="*/ 168651 h 523878"/>
              <a:gd name="connsiteX31" fmla="*/ 287695 w 604675"/>
              <a:gd name="connsiteY31" fmla="*/ 0 h 523878"/>
              <a:gd name="connsiteX32" fmla="*/ 169565 w 604675"/>
              <a:gd name="connsiteY32" fmla="*/ 168651 h 523878"/>
              <a:gd name="connsiteX33" fmla="*/ 104437 w 604675"/>
              <a:gd name="connsiteY33" fmla="*/ 976 h 52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4675" h="523878">
                <a:moveTo>
                  <a:pt x="426286" y="191938"/>
                </a:moveTo>
                <a:lnTo>
                  <a:pt x="310917" y="517598"/>
                </a:lnTo>
                <a:lnTo>
                  <a:pt x="310135" y="192719"/>
                </a:lnTo>
                <a:close/>
                <a:moveTo>
                  <a:pt x="178319" y="191938"/>
                </a:moveTo>
                <a:lnTo>
                  <a:pt x="294540" y="192719"/>
                </a:lnTo>
                <a:lnTo>
                  <a:pt x="293757" y="517598"/>
                </a:lnTo>
                <a:close/>
                <a:moveTo>
                  <a:pt x="601147" y="190950"/>
                </a:moveTo>
                <a:lnTo>
                  <a:pt x="325236" y="523878"/>
                </a:lnTo>
                <a:lnTo>
                  <a:pt x="442758" y="191927"/>
                </a:lnTo>
                <a:close/>
                <a:moveTo>
                  <a:pt x="3317" y="190950"/>
                </a:moveTo>
                <a:lnTo>
                  <a:pt x="161911" y="191927"/>
                </a:lnTo>
                <a:lnTo>
                  <a:pt x="279439" y="523878"/>
                </a:lnTo>
                <a:close/>
                <a:moveTo>
                  <a:pt x="309782" y="16936"/>
                </a:moveTo>
                <a:lnTo>
                  <a:pt x="310368" y="17717"/>
                </a:lnTo>
                <a:lnTo>
                  <a:pt x="421628" y="176463"/>
                </a:lnTo>
                <a:lnTo>
                  <a:pt x="310173" y="177049"/>
                </a:lnTo>
                <a:lnTo>
                  <a:pt x="310173" y="147174"/>
                </a:lnTo>
                <a:close/>
                <a:moveTo>
                  <a:pt x="294893" y="16936"/>
                </a:moveTo>
                <a:lnTo>
                  <a:pt x="294502" y="147174"/>
                </a:lnTo>
                <a:lnTo>
                  <a:pt x="294502" y="177049"/>
                </a:lnTo>
                <a:lnTo>
                  <a:pt x="183047" y="176463"/>
                </a:lnTo>
                <a:lnTo>
                  <a:pt x="294306" y="17717"/>
                </a:lnTo>
                <a:close/>
                <a:moveTo>
                  <a:pt x="512742" y="11290"/>
                </a:moveTo>
                <a:lnTo>
                  <a:pt x="604675" y="175296"/>
                </a:lnTo>
                <a:lnTo>
                  <a:pt x="448584" y="176272"/>
                </a:lnTo>
                <a:close/>
                <a:moveTo>
                  <a:pt x="91923" y="11290"/>
                </a:moveTo>
                <a:lnTo>
                  <a:pt x="155879" y="176272"/>
                </a:lnTo>
                <a:lnTo>
                  <a:pt x="0" y="175296"/>
                </a:lnTo>
                <a:close/>
                <a:moveTo>
                  <a:pt x="316980" y="0"/>
                </a:moveTo>
                <a:lnTo>
                  <a:pt x="500027" y="976"/>
                </a:lnTo>
                <a:lnTo>
                  <a:pt x="434905" y="168651"/>
                </a:lnTo>
                <a:close/>
                <a:moveTo>
                  <a:pt x="287695" y="0"/>
                </a:moveTo>
                <a:lnTo>
                  <a:pt x="169565" y="168651"/>
                </a:lnTo>
                <a:lnTo>
                  <a:pt x="104437" y="976"/>
                </a:lnTo>
                <a:close/>
              </a:path>
            </a:pathLst>
          </a:custGeom>
          <a:solidFill>
            <a:srgbClr val="595959"/>
          </a:solidFill>
          <a:ln>
            <a:noFill/>
          </a:ln>
        </p:spPr>
      </p:sp>
      <p:sp>
        <p:nvSpPr>
          <p:cNvPr id="52" name="professor-in-history-class-pointing-year-1874-on-whiteboard_43532">
            <a:extLst>
              <a:ext uri="{FF2B5EF4-FFF2-40B4-BE49-F238E27FC236}">
                <a16:creationId xmlns:a16="http://schemas.microsoft.com/office/drawing/2014/main" xmlns="" id="{A1FBAFFE-B941-4FEC-9D20-FC165D8DC145}"/>
              </a:ext>
            </a:extLst>
          </p:cNvPr>
          <p:cNvSpPr>
            <a:spLocks noChangeAspect="1"/>
          </p:cNvSpPr>
          <p:nvPr/>
        </p:nvSpPr>
        <p:spPr bwMode="auto">
          <a:xfrm>
            <a:off x="5822668" y="1879643"/>
            <a:ext cx="609684" cy="591188"/>
          </a:xfrm>
          <a:custGeom>
            <a:avLst/>
            <a:gdLst>
              <a:gd name="connsiteX0" fmla="*/ 452206 w 598650"/>
              <a:gd name="connsiteY0" fmla="*/ 282542 h 580488"/>
              <a:gd name="connsiteX1" fmla="*/ 549682 w 598650"/>
              <a:gd name="connsiteY1" fmla="*/ 282542 h 580488"/>
              <a:gd name="connsiteX2" fmla="*/ 549682 w 598650"/>
              <a:gd name="connsiteY2" fmla="*/ 318406 h 580488"/>
              <a:gd name="connsiteX3" fmla="*/ 452206 w 598650"/>
              <a:gd name="connsiteY3" fmla="*/ 318406 h 580488"/>
              <a:gd name="connsiteX4" fmla="*/ 381796 w 598650"/>
              <a:gd name="connsiteY4" fmla="*/ 197958 h 580488"/>
              <a:gd name="connsiteX5" fmla="*/ 370339 w 598650"/>
              <a:gd name="connsiteY5" fmla="*/ 212282 h 580488"/>
              <a:gd name="connsiteX6" fmla="*/ 378931 w 598650"/>
              <a:gd name="connsiteY6" fmla="*/ 220877 h 580488"/>
              <a:gd name="connsiteX7" fmla="*/ 390388 w 598650"/>
              <a:gd name="connsiteY7" fmla="*/ 206553 h 580488"/>
              <a:gd name="connsiteX8" fmla="*/ 381796 w 598650"/>
              <a:gd name="connsiteY8" fmla="*/ 197958 h 580488"/>
              <a:gd name="connsiteX9" fmla="*/ 384660 w 598650"/>
              <a:gd name="connsiteY9" fmla="*/ 165012 h 580488"/>
              <a:gd name="connsiteX10" fmla="*/ 374635 w 598650"/>
              <a:gd name="connsiteY10" fmla="*/ 177904 h 580488"/>
              <a:gd name="connsiteX11" fmla="*/ 381796 w 598650"/>
              <a:gd name="connsiteY11" fmla="*/ 185066 h 580488"/>
              <a:gd name="connsiteX12" fmla="*/ 391820 w 598650"/>
              <a:gd name="connsiteY12" fmla="*/ 172174 h 580488"/>
              <a:gd name="connsiteX13" fmla="*/ 384660 w 598650"/>
              <a:gd name="connsiteY13" fmla="*/ 165012 h 580488"/>
              <a:gd name="connsiteX14" fmla="*/ 501022 w 598650"/>
              <a:gd name="connsiteY14" fmla="*/ 149203 h 580488"/>
              <a:gd name="connsiteX15" fmla="*/ 506755 w 598650"/>
              <a:gd name="connsiteY15" fmla="*/ 149203 h 580488"/>
              <a:gd name="connsiteX16" fmla="*/ 519653 w 598650"/>
              <a:gd name="connsiteY16" fmla="*/ 160669 h 580488"/>
              <a:gd name="connsiteX17" fmla="*/ 511054 w 598650"/>
              <a:gd name="connsiteY17" fmla="*/ 197934 h 580488"/>
              <a:gd name="connsiteX18" fmla="*/ 528253 w 598650"/>
              <a:gd name="connsiteY18" fmla="*/ 197934 h 580488"/>
              <a:gd name="connsiteX19" fmla="*/ 531119 w 598650"/>
              <a:gd name="connsiteY19" fmla="*/ 162102 h 580488"/>
              <a:gd name="connsiteX20" fmla="*/ 533985 w 598650"/>
              <a:gd name="connsiteY20" fmla="*/ 149203 h 580488"/>
              <a:gd name="connsiteX21" fmla="*/ 541151 w 598650"/>
              <a:gd name="connsiteY21" fmla="*/ 149203 h 580488"/>
              <a:gd name="connsiteX22" fmla="*/ 554050 w 598650"/>
              <a:gd name="connsiteY22" fmla="*/ 160669 h 580488"/>
              <a:gd name="connsiteX23" fmla="*/ 549750 w 598650"/>
              <a:gd name="connsiteY23" fmla="*/ 238065 h 580488"/>
              <a:gd name="connsiteX24" fmla="*/ 546884 w 598650"/>
              <a:gd name="connsiteY24" fmla="*/ 240932 h 580488"/>
              <a:gd name="connsiteX25" fmla="*/ 539718 w 598650"/>
              <a:gd name="connsiteY25" fmla="*/ 240932 h 580488"/>
              <a:gd name="connsiteX26" fmla="*/ 526819 w 598650"/>
              <a:gd name="connsiteY26" fmla="*/ 229466 h 580488"/>
              <a:gd name="connsiteX27" fmla="*/ 526819 w 598650"/>
              <a:gd name="connsiteY27" fmla="*/ 215133 h 580488"/>
              <a:gd name="connsiteX28" fmla="*/ 496722 w 598650"/>
              <a:gd name="connsiteY28" fmla="*/ 215133 h 580488"/>
              <a:gd name="connsiteX29" fmla="*/ 486690 w 598650"/>
              <a:gd name="connsiteY29" fmla="*/ 207967 h 580488"/>
              <a:gd name="connsiteX30" fmla="*/ 493856 w 598650"/>
              <a:gd name="connsiteY30" fmla="*/ 179302 h 580488"/>
              <a:gd name="connsiteX31" fmla="*/ 498156 w 598650"/>
              <a:gd name="connsiteY31" fmla="*/ 153503 h 580488"/>
              <a:gd name="connsiteX32" fmla="*/ 501022 w 598650"/>
              <a:gd name="connsiteY32" fmla="*/ 149203 h 580488"/>
              <a:gd name="connsiteX33" fmla="*/ 434887 w 598650"/>
              <a:gd name="connsiteY33" fmla="*/ 149203 h 580488"/>
              <a:gd name="connsiteX34" fmla="*/ 483647 w 598650"/>
              <a:gd name="connsiteY34" fmla="*/ 149203 h 580488"/>
              <a:gd name="connsiteX35" fmla="*/ 485081 w 598650"/>
              <a:gd name="connsiteY35" fmla="*/ 150636 h 580488"/>
              <a:gd name="connsiteX36" fmla="*/ 485081 w 598650"/>
              <a:gd name="connsiteY36" fmla="*/ 157803 h 580488"/>
              <a:gd name="connsiteX37" fmla="*/ 483647 w 598650"/>
              <a:gd name="connsiteY37" fmla="*/ 163536 h 580488"/>
              <a:gd name="connsiteX38" fmla="*/ 447794 w 598650"/>
              <a:gd name="connsiteY38" fmla="*/ 238065 h 580488"/>
              <a:gd name="connsiteX39" fmla="*/ 444926 w 598650"/>
              <a:gd name="connsiteY39" fmla="*/ 240932 h 580488"/>
              <a:gd name="connsiteX40" fmla="*/ 439189 w 598650"/>
              <a:gd name="connsiteY40" fmla="*/ 240932 h 580488"/>
              <a:gd name="connsiteX41" fmla="*/ 424848 w 598650"/>
              <a:gd name="connsiteY41" fmla="*/ 232332 h 580488"/>
              <a:gd name="connsiteX42" fmla="*/ 437755 w 598650"/>
              <a:gd name="connsiteY42" fmla="*/ 206534 h 580488"/>
              <a:gd name="connsiteX43" fmla="*/ 457833 w 598650"/>
              <a:gd name="connsiteY43" fmla="*/ 166402 h 580488"/>
              <a:gd name="connsiteX44" fmla="*/ 427716 w 598650"/>
              <a:gd name="connsiteY44" fmla="*/ 166402 h 580488"/>
              <a:gd name="connsiteX45" fmla="*/ 426282 w 598650"/>
              <a:gd name="connsiteY45" fmla="*/ 164969 h 580488"/>
              <a:gd name="connsiteX46" fmla="*/ 426282 w 598650"/>
              <a:gd name="connsiteY46" fmla="*/ 157803 h 580488"/>
              <a:gd name="connsiteX47" fmla="*/ 434887 w 598650"/>
              <a:gd name="connsiteY47" fmla="*/ 149203 h 580488"/>
              <a:gd name="connsiteX48" fmla="*/ 314348 w 598650"/>
              <a:gd name="connsiteY48" fmla="*/ 149203 h 580488"/>
              <a:gd name="connsiteX49" fmla="*/ 322961 w 598650"/>
              <a:gd name="connsiteY49" fmla="*/ 149203 h 580488"/>
              <a:gd name="connsiteX50" fmla="*/ 335879 w 598650"/>
              <a:gd name="connsiteY50" fmla="*/ 159233 h 580488"/>
              <a:gd name="connsiteX51" fmla="*/ 330137 w 598650"/>
              <a:gd name="connsiteY51" fmla="*/ 238039 h 580488"/>
              <a:gd name="connsiteX52" fmla="*/ 328702 w 598650"/>
              <a:gd name="connsiteY52" fmla="*/ 240905 h 580488"/>
              <a:gd name="connsiteX53" fmla="*/ 321525 w 598650"/>
              <a:gd name="connsiteY53" fmla="*/ 240905 h 580488"/>
              <a:gd name="connsiteX54" fmla="*/ 307171 w 598650"/>
              <a:gd name="connsiteY54" fmla="*/ 228009 h 580488"/>
              <a:gd name="connsiteX55" fmla="*/ 311478 w 598650"/>
              <a:gd name="connsiteY55" fmla="*/ 170696 h 580488"/>
              <a:gd name="connsiteX56" fmla="*/ 305736 w 598650"/>
              <a:gd name="connsiteY56" fmla="*/ 173561 h 580488"/>
              <a:gd name="connsiteX57" fmla="*/ 301430 w 598650"/>
              <a:gd name="connsiteY57" fmla="*/ 173561 h 580488"/>
              <a:gd name="connsiteX58" fmla="*/ 289947 w 598650"/>
              <a:gd name="connsiteY58" fmla="*/ 180725 h 580488"/>
              <a:gd name="connsiteX59" fmla="*/ 295688 w 598650"/>
              <a:gd name="connsiteY59" fmla="*/ 192188 h 580488"/>
              <a:gd name="connsiteX60" fmla="*/ 169375 w 598650"/>
              <a:gd name="connsiteY60" fmla="*/ 256666 h 580488"/>
              <a:gd name="connsiteX61" fmla="*/ 162198 w 598650"/>
              <a:gd name="connsiteY61" fmla="*/ 388487 h 580488"/>
              <a:gd name="connsiteX62" fmla="*/ 157892 w 598650"/>
              <a:gd name="connsiteY62" fmla="*/ 388487 h 580488"/>
              <a:gd name="connsiteX63" fmla="*/ 157892 w 598650"/>
              <a:gd name="connsiteY63" fmla="*/ 405681 h 580488"/>
              <a:gd name="connsiteX64" fmla="*/ 157892 w 598650"/>
              <a:gd name="connsiteY64" fmla="*/ 417144 h 580488"/>
              <a:gd name="connsiteX65" fmla="*/ 157892 w 598650"/>
              <a:gd name="connsiteY65" fmla="*/ 547533 h 580488"/>
              <a:gd name="connsiteX66" fmla="*/ 162198 w 598650"/>
              <a:gd name="connsiteY66" fmla="*/ 547533 h 580488"/>
              <a:gd name="connsiteX67" fmla="*/ 192341 w 598650"/>
              <a:gd name="connsiteY67" fmla="*/ 553264 h 580488"/>
              <a:gd name="connsiteX68" fmla="*/ 192341 w 598650"/>
              <a:gd name="connsiteY68" fmla="*/ 580488 h 580488"/>
              <a:gd name="connsiteX69" fmla="*/ 166504 w 598650"/>
              <a:gd name="connsiteY69" fmla="*/ 580488 h 580488"/>
              <a:gd name="connsiteX70" fmla="*/ 137797 w 598650"/>
              <a:gd name="connsiteY70" fmla="*/ 576189 h 580488"/>
              <a:gd name="connsiteX71" fmla="*/ 137797 w 598650"/>
              <a:gd name="connsiteY71" fmla="*/ 580488 h 580488"/>
              <a:gd name="connsiteX72" fmla="*/ 104783 w 598650"/>
              <a:gd name="connsiteY72" fmla="*/ 580488 h 580488"/>
              <a:gd name="connsiteX73" fmla="*/ 104783 w 598650"/>
              <a:gd name="connsiteY73" fmla="*/ 550398 h 580488"/>
              <a:gd name="connsiteX74" fmla="*/ 104783 w 598650"/>
              <a:gd name="connsiteY74" fmla="*/ 547533 h 580488"/>
              <a:gd name="connsiteX75" fmla="*/ 104783 w 598650"/>
              <a:gd name="connsiteY75" fmla="*/ 417144 h 580488"/>
              <a:gd name="connsiteX76" fmla="*/ 86123 w 598650"/>
              <a:gd name="connsiteY76" fmla="*/ 417144 h 580488"/>
              <a:gd name="connsiteX77" fmla="*/ 86123 w 598650"/>
              <a:gd name="connsiteY77" fmla="*/ 547533 h 580488"/>
              <a:gd name="connsiteX78" fmla="*/ 86123 w 598650"/>
              <a:gd name="connsiteY78" fmla="*/ 550398 h 580488"/>
              <a:gd name="connsiteX79" fmla="*/ 86123 w 598650"/>
              <a:gd name="connsiteY79" fmla="*/ 580488 h 580488"/>
              <a:gd name="connsiteX80" fmla="*/ 54544 w 598650"/>
              <a:gd name="connsiteY80" fmla="*/ 580488 h 580488"/>
              <a:gd name="connsiteX81" fmla="*/ 54544 w 598650"/>
              <a:gd name="connsiteY81" fmla="*/ 576189 h 580488"/>
              <a:gd name="connsiteX82" fmla="*/ 24401 w 598650"/>
              <a:gd name="connsiteY82" fmla="*/ 580488 h 580488"/>
              <a:gd name="connsiteX83" fmla="*/ 0 w 598650"/>
              <a:gd name="connsiteY83" fmla="*/ 580488 h 580488"/>
              <a:gd name="connsiteX84" fmla="*/ 0 w 598650"/>
              <a:gd name="connsiteY84" fmla="*/ 553264 h 580488"/>
              <a:gd name="connsiteX85" fmla="*/ 28708 w 598650"/>
              <a:gd name="connsiteY85" fmla="*/ 547533 h 580488"/>
              <a:gd name="connsiteX86" fmla="*/ 34449 w 598650"/>
              <a:gd name="connsiteY86" fmla="*/ 547533 h 580488"/>
              <a:gd name="connsiteX87" fmla="*/ 34449 w 598650"/>
              <a:gd name="connsiteY87" fmla="*/ 417144 h 580488"/>
              <a:gd name="connsiteX88" fmla="*/ 34449 w 598650"/>
              <a:gd name="connsiteY88" fmla="*/ 405681 h 580488"/>
              <a:gd name="connsiteX89" fmla="*/ 34449 w 598650"/>
              <a:gd name="connsiteY89" fmla="*/ 388487 h 580488"/>
              <a:gd name="connsiteX90" fmla="*/ 30143 w 598650"/>
              <a:gd name="connsiteY90" fmla="*/ 388487 h 580488"/>
              <a:gd name="connsiteX91" fmla="*/ 28708 w 598650"/>
              <a:gd name="connsiteY91" fmla="*/ 361263 h 580488"/>
              <a:gd name="connsiteX92" fmla="*/ 4306 w 598650"/>
              <a:gd name="connsiteY92" fmla="*/ 361263 h 580488"/>
              <a:gd name="connsiteX93" fmla="*/ 7177 w 598650"/>
              <a:gd name="connsiteY93" fmla="*/ 230875 h 580488"/>
              <a:gd name="connsiteX94" fmla="*/ 67463 w 598650"/>
              <a:gd name="connsiteY94" fmla="*/ 219412 h 580488"/>
              <a:gd name="connsiteX95" fmla="*/ 94735 w 598650"/>
              <a:gd name="connsiteY95" fmla="*/ 250935 h 580488"/>
              <a:gd name="connsiteX96" fmla="*/ 122007 w 598650"/>
              <a:gd name="connsiteY96" fmla="*/ 219412 h 580488"/>
              <a:gd name="connsiteX97" fmla="*/ 163633 w 598650"/>
              <a:gd name="connsiteY97" fmla="*/ 219412 h 580488"/>
              <a:gd name="connsiteX98" fmla="*/ 278464 w 598650"/>
              <a:gd name="connsiteY98" fmla="*/ 159233 h 580488"/>
              <a:gd name="connsiteX99" fmla="*/ 285641 w 598650"/>
              <a:gd name="connsiteY99" fmla="*/ 173561 h 580488"/>
              <a:gd name="connsiteX100" fmla="*/ 295688 w 598650"/>
              <a:gd name="connsiteY100" fmla="*/ 164964 h 580488"/>
              <a:gd name="connsiteX101" fmla="*/ 295688 w 598650"/>
              <a:gd name="connsiteY101" fmla="*/ 162099 h 580488"/>
              <a:gd name="connsiteX102" fmla="*/ 307171 w 598650"/>
              <a:gd name="connsiteY102" fmla="*/ 153502 h 580488"/>
              <a:gd name="connsiteX103" fmla="*/ 314348 w 598650"/>
              <a:gd name="connsiteY103" fmla="*/ 149203 h 580488"/>
              <a:gd name="connsiteX104" fmla="*/ 384660 w 598650"/>
              <a:gd name="connsiteY104" fmla="*/ 147823 h 580488"/>
              <a:gd name="connsiteX105" fmla="*/ 413301 w 598650"/>
              <a:gd name="connsiteY105" fmla="*/ 170742 h 580488"/>
              <a:gd name="connsiteX106" fmla="*/ 403276 w 598650"/>
              <a:gd name="connsiteY106" fmla="*/ 189363 h 580488"/>
              <a:gd name="connsiteX107" fmla="*/ 414733 w 598650"/>
              <a:gd name="connsiteY107" fmla="*/ 206553 h 580488"/>
              <a:gd name="connsiteX108" fmla="*/ 376067 w 598650"/>
              <a:gd name="connsiteY108" fmla="*/ 240931 h 580488"/>
              <a:gd name="connsiteX109" fmla="*/ 345994 w 598650"/>
              <a:gd name="connsiteY109" fmla="*/ 216580 h 580488"/>
              <a:gd name="connsiteX110" fmla="*/ 360315 w 598650"/>
              <a:gd name="connsiteY110" fmla="*/ 192228 h 580488"/>
              <a:gd name="connsiteX111" fmla="*/ 351722 w 598650"/>
              <a:gd name="connsiteY111" fmla="*/ 176472 h 580488"/>
              <a:gd name="connsiteX112" fmla="*/ 384660 w 598650"/>
              <a:gd name="connsiteY112" fmla="*/ 147823 h 580488"/>
              <a:gd name="connsiteX113" fmla="*/ 460804 w 598650"/>
              <a:gd name="connsiteY113" fmla="*/ 101869 h 580488"/>
              <a:gd name="connsiteX114" fmla="*/ 446419 w 598650"/>
              <a:gd name="connsiteY114" fmla="*/ 109046 h 580488"/>
              <a:gd name="connsiteX115" fmla="*/ 450735 w 598650"/>
              <a:gd name="connsiteY115" fmla="*/ 111916 h 580488"/>
              <a:gd name="connsiteX116" fmla="*/ 460804 w 598650"/>
              <a:gd name="connsiteY116" fmla="*/ 101869 h 580488"/>
              <a:gd name="connsiteX117" fmla="*/ 407721 w 598650"/>
              <a:gd name="connsiteY117" fmla="*/ 84646 h 580488"/>
              <a:gd name="connsiteX118" fmla="*/ 399100 w 598650"/>
              <a:gd name="connsiteY118" fmla="*/ 96128 h 580488"/>
              <a:gd name="connsiteX119" fmla="*/ 412032 w 598650"/>
              <a:gd name="connsiteY119" fmla="*/ 88952 h 580488"/>
              <a:gd name="connsiteX120" fmla="*/ 407721 w 598650"/>
              <a:gd name="connsiteY120" fmla="*/ 84646 h 580488"/>
              <a:gd name="connsiteX121" fmla="*/ 490995 w 598650"/>
              <a:gd name="connsiteY121" fmla="*/ 71728 h 580488"/>
              <a:gd name="connsiteX122" fmla="*/ 495299 w 598650"/>
              <a:gd name="connsiteY122" fmla="*/ 71728 h 580488"/>
              <a:gd name="connsiteX123" fmla="*/ 505343 w 598650"/>
              <a:gd name="connsiteY123" fmla="*/ 78904 h 580488"/>
              <a:gd name="connsiteX124" fmla="*/ 518257 w 598650"/>
              <a:gd name="connsiteY124" fmla="*/ 71728 h 580488"/>
              <a:gd name="connsiteX125" fmla="*/ 528301 w 598650"/>
              <a:gd name="connsiteY125" fmla="*/ 81775 h 580488"/>
              <a:gd name="connsiteX126" fmla="*/ 516822 w 598650"/>
              <a:gd name="connsiteY126" fmla="*/ 94693 h 580488"/>
              <a:gd name="connsiteX127" fmla="*/ 512518 w 598650"/>
              <a:gd name="connsiteY127" fmla="*/ 93257 h 580488"/>
              <a:gd name="connsiteX128" fmla="*/ 512518 w 598650"/>
              <a:gd name="connsiteY128" fmla="*/ 88952 h 580488"/>
              <a:gd name="connsiteX129" fmla="*/ 511083 w 598650"/>
              <a:gd name="connsiteY129" fmla="*/ 84646 h 580488"/>
              <a:gd name="connsiteX130" fmla="*/ 503908 w 598650"/>
              <a:gd name="connsiteY130" fmla="*/ 97563 h 580488"/>
              <a:gd name="connsiteX131" fmla="*/ 502473 w 598650"/>
              <a:gd name="connsiteY131" fmla="*/ 121963 h 580488"/>
              <a:gd name="connsiteX132" fmla="*/ 499604 w 598650"/>
              <a:gd name="connsiteY132" fmla="*/ 124834 h 580488"/>
              <a:gd name="connsiteX133" fmla="*/ 496734 w 598650"/>
              <a:gd name="connsiteY133" fmla="*/ 124834 h 580488"/>
              <a:gd name="connsiteX134" fmla="*/ 486690 w 598650"/>
              <a:gd name="connsiteY134" fmla="*/ 114787 h 580488"/>
              <a:gd name="connsiteX135" fmla="*/ 489560 w 598650"/>
              <a:gd name="connsiteY135" fmla="*/ 74599 h 580488"/>
              <a:gd name="connsiteX136" fmla="*/ 490995 w 598650"/>
              <a:gd name="connsiteY136" fmla="*/ 71728 h 580488"/>
              <a:gd name="connsiteX137" fmla="*/ 457927 w 598650"/>
              <a:gd name="connsiteY137" fmla="*/ 71728 h 580488"/>
              <a:gd name="connsiteX138" fmla="*/ 476628 w 598650"/>
              <a:gd name="connsiteY138" fmla="*/ 87516 h 580488"/>
              <a:gd name="connsiteX139" fmla="*/ 475189 w 598650"/>
              <a:gd name="connsiteY139" fmla="*/ 106175 h 580488"/>
              <a:gd name="connsiteX140" fmla="*/ 480943 w 598650"/>
              <a:gd name="connsiteY140" fmla="*/ 113352 h 580488"/>
              <a:gd name="connsiteX141" fmla="*/ 469435 w 598650"/>
              <a:gd name="connsiteY141" fmla="*/ 124834 h 580488"/>
              <a:gd name="connsiteX142" fmla="*/ 459366 w 598650"/>
              <a:gd name="connsiteY142" fmla="*/ 116222 h 580488"/>
              <a:gd name="connsiteX143" fmla="*/ 444981 w 598650"/>
              <a:gd name="connsiteY143" fmla="*/ 124834 h 580488"/>
              <a:gd name="connsiteX144" fmla="*/ 430596 w 598650"/>
              <a:gd name="connsiteY144" fmla="*/ 111916 h 580488"/>
              <a:gd name="connsiteX145" fmla="*/ 460804 w 598650"/>
              <a:gd name="connsiteY145" fmla="*/ 94693 h 580488"/>
              <a:gd name="connsiteX146" fmla="*/ 460804 w 598650"/>
              <a:gd name="connsiteY146" fmla="*/ 90387 h 580488"/>
              <a:gd name="connsiteX147" fmla="*/ 455050 w 598650"/>
              <a:gd name="connsiteY147" fmla="*/ 84646 h 580488"/>
              <a:gd name="connsiteX148" fmla="*/ 447858 w 598650"/>
              <a:gd name="connsiteY148" fmla="*/ 91822 h 580488"/>
              <a:gd name="connsiteX149" fmla="*/ 444981 w 598650"/>
              <a:gd name="connsiteY149" fmla="*/ 93257 h 580488"/>
              <a:gd name="connsiteX150" fmla="*/ 434911 w 598650"/>
              <a:gd name="connsiteY150" fmla="*/ 86081 h 580488"/>
              <a:gd name="connsiteX151" fmla="*/ 457927 w 598650"/>
              <a:gd name="connsiteY151" fmla="*/ 71728 h 580488"/>
              <a:gd name="connsiteX152" fmla="*/ 410595 w 598650"/>
              <a:gd name="connsiteY152" fmla="*/ 71728 h 580488"/>
              <a:gd name="connsiteX153" fmla="*/ 427837 w 598650"/>
              <a:gd name="connsiteY153" fmla="*/ 86081 h 580488"/>
              <a:gd name="connsiteX154" fmla="*/ 399100 w 598650"/>
              <a:gd name="connsiteY154" fmla="*/ 103305 h 580488"/>
              <a:gd name="connsiteX155" fmla="*/ 407721 w 598650"/>
              <a:gd name="connsiteY155" fmla="*/ 113352 h 580488"/>
              <a:gd name="connsiteX156" fmla="*/ 416342 w 598650"/>
              <a:gd name="connsiteY156" fmla="*/ 107610 h 580488"/>
              <a:gd name="connsiteX157" fmla="*/ 423526 w 598650"/>
              <a:gd name="connsiteY157" fmla="*/ 114787 h 580488"/>
              <a:gd name="connsiteX158" fmla="*/ 404848 w 598650"/>
              <a:gd name="connsiteY158" fmla="*/ 124834 h 580488"/>
              <a:gd name="connsiteX159" fmla="*/ 381858 w 598650"/>
              <a:gd name="connsiteY159" fmla="*/ 103305 h 580488"/>
              <a:gd name="connsiteX160" fmla="*/ 410595 w 598650"/>
              <a:gd name="connsiteY160" fmla="*/ 71728 h 580488"/>
              <a:gd name="connsiteX161" fmla="*/ 94832 w 598650"/>
              <a:gd name="connsiteY161" fmla="*/ 61612 h 580488"/>
              <a:gd name="connsiteX162" fmla="*/ 168054 w 598650"/>
              <a:gd name="connsiteY162" fmla="*/ 134719 h 580488"/>
              <a:gd name="connsiteX163" fmla="*/ 94832 w 598650"/>
              <a:gd name="connsiteY163" fmla="*/ 207826 h 580488"/>
              <a:gd name="connsiteX164" fmla="*/ 21610 w 598650"/>
              <a:gd name="connsiteY164" fmla="*/ 134719 h 580488"/>
              <a:gd name="connsiteX165" fmla="*/ 94832 w 598650"/>
              <a:gd name="connsiteY165" fmla="*/ 61612 h 580488"/>
              <a:gd name="connsiteX166" fmla="*/ 335914 w 598650"/>
              <a:gd name="connsiteY166" fmla="*/ 57474 h 580488"/>
              <a:gd name="connsiteX167" fmla="*/ 348806 w 598650"/>
              <a:gd name="connsiteY167" fmla="*/ 67506 h 580488"/>
              <a:gd name="connsiteX168" fmla="*/ 355968 w 598650"/>
              <a:gd name="connsiteY168" fmla="*/ 90437 h 580488"/>
              <a:gd name="connsiteX169" fmla="*/ 368860 w 598650"/>
              <a:gd name="connsiteY169" fmla="*/ 60340 h 580488"/>
              <a:gd name="connsiteX170" fmla="*/ 371725 w 598650"/>
              <a:gd name="connsiteY170" fmla="*/ 57474 h 580488"/>
              <a:gd name="connsiteX171" fmla="*/ 384617 w 598650"/>
              <a:gd name="connsiteY171" fmla="*/ 63207 h 580488"/>
              <a:gd name="connsiteX172" fmla="*/ 363130 w 598650"/>
              <a:gd name="connsiteY172" fmla="*/ 101903 h 580488"/>
              <a:gd name="connsiteX173" fmla="*/ 361698 w 598650"/>
              <a:gd name="connsiteY173" fmla="*/ 123401 h 580488"/>
              <a:gd name="connsiteX174" fmla="*/ 360266 w 598650"/>
              <a:gd name="connsiteY174" fmla="*/ 124834 h 580488"/>
              <a:gd name="connsiteX175" fmla="*/ 354536 w 598650"/>
              <a:gd name="connsiteY175" fmla="*/ 124834 h 580488"/>
              <a:gd name="connsiteX176" fmla="*/ 344509 w 598650"/>
              <a:gd name="connsiteY176" fmla="*/ 114802 h 580488"/>
              <a:gd name="connsiteX177" fmla="*/ 345941 w 598650"/>
              <a:gd name="connsiteY177" fmla="*/ 99037 h 580488"/>
              <a:gd name="connsiteX178" fmla="*/ 340211 w 598650"/>
              <a:gd name="connsiteY178" fmla="*/ 87571 h 580488"/>
              <a:gd name="connsiteX179" fmla="*/ 328752 w 598650"/>
              <a:gd name="connsiteY179" fmla="*/ 58907 h 580488"/>
              <a:gd name="connsiteX180" fmla="*/ 335914 w 598650"/>
              <a:gd name="connsiteY180" fmla="*/ 57474 h 580488"/>
              <a:gd name="connsiteX181" fmla="*/ 56095 w 598650"/>
              <a:gd name="connsiteY181" fmla="*/ 0 h 580488"/>
              <a:gd name="connsiteX182" fmla="*/ 598650 w 598650"/>
              <a:gd name="connsiteY182" fmla="*/ 0 h 580488"/>
              <a:gd name="connsiteX183" fmla="*/ 598650 w 598650"/>
              <a:gd name="connsiteY183" fmla="*/ 364156 h 580488"/>
              <a:gd name="connsiteX184" fmla="*/ 180969 w 598650"/>
              <a:gd name="connsiteY184" fmla="*/ 364156 h 580488"/>
              <a:gd name="connsiteX185" fmla="*/ 182404 w 598650"/>
              <a:gd name="connsiteY185" fmla="*/ 339783 h 580488"/>
              <a:gd name="connsiteX186" fmla="*/ 574249 w 598650"/>
              <a:gd name="connsiteY186" fmla="*/ 339783 h 580488"/>
              <a:gd name="connsiteX187" fmla="*/ 574249 w 598650"/>
              <a:gd name="connsiteY187" fmla="*/ 24373 h 580488"/>
              <a:gd name="connsiteX188" fmla="*/ 80496 w 598650"/>
              <a:gd name="connsiteY188" fmla="*/ 24373 h 580488"/>
              <a:gd name="connsiteX189" fmla="*/ 80496 w 598650"/>
              <a:gd name="connsiteY189" fmla="*/ 48745 h 580488"/>
              <a:gd name="connsiteX190" fmla="*/ 56095 w 598650"/>
              <a:gd name="connsiteY190"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598650" h="580488">
                <a:moveTo>
                  <a:pt x="452206" y="282542"/>
                </a:moveTo>
                <a:lnTo>
                  <a:pt x="549682" y="282542"/>
                </a:lnTo>
                <a:lnTo>
                  <a:pt x="549682" y="318406"/>
                </a:lnTo>
                <a:lnTo>
                  <a:pt x="452206" y="318406"/>
                </a:lnTo>
                <a:close/>
                <a:moveTo>
                  <a:pt x="381796" y="197958"/>
                </a:moveTo>
                <a:cubicBezTo>
                  <a:pt x="371771" y="197958"/>
                  <a:pt x="370339" y="206553"/>
                  <a:pt x="370339" y="212282"/>
                </a:cubicBezTo>
                <a:cubicBezTo>
                  <a:pt x="370339" y="218012"/>
                  <a:pt x="373203" y="220877"/>
                  <a:pt x="378931" y="220877"/>
                </a:cubicBezTo>
                <a:cubicBezTo>
                  <a:pt x="387524" y="220877"/>
                  <a:pt x="390388" y="210850"/>
                  <a:pt x="390388" y="206553"/>
                </a:cubicBezTo>
                <a:cubicBezTo>
                  <a:pt x="390388" y="199391"/>
                  <a:pt x="386092" y="197958"/>
                  <a:pt x="381796" y="197958"/>
                </a:cubicBezTo>
                <a:close/>
                <a:moveTo>
                  <a:pt x="384660" y="165012"/>
                </a:moveTo>
                <a:cubicBezTo>
                  <a:pt x="377499" y="165012"/>
                  <a:pt x="374635" y="173607"/>
                  <a:pt x="374635" y="177904"/>
                </a:cubicBezTo>
                <a:cubicBezTo>
                  <a:pt x="374635" y="183634"/>
                  <a:pt x="377499" y="185066"/>
                  <a:pt x="381796" y="185066"/>
                </a:cubicBezTo>
                <a:cubicBezTo>
                  <a:pt x="390388" y="185066"/>
                  <a:pt x="391820" y="177904"/>
                  <a:pt x="391820" y="172174"/>
                </a:cubicBezTo>
                <a:cubicBezTo>
                  <a:pt x="391820" y="169309"/>
                  <a:pt x="388956" y="165012"/>
                  <a:pt x="384660" y="165012"/>
                </a:cubicBezTo>
                <a:close/>
                <a:moveTo>
                  <a:pt x="501022" y="149203"/>
                </a:moveTo>
                <a:lnTo>
                  <a:pt x="506755" y="149203"/>
                </a:lnTo>
                <a:cubicBezTo>
                  <a:pt x="516787" y="149203"/>
                  <a:pt x="519653" y="152070"/>
                  <a:pt x="519653" y="160669"/>
                </a:cubicBezTo>
                <a:cubicBezTo>
                  <a:pt x="519653" y="166402"/>
                  <a:pt x="516787" y="175002"/>
                  <a:pt x="511054" y="197934"/>
                </a:cubicBezTo>
                <a:lnTo>
                  <a:pt x="528253" y="197934"/>
                </a:lnTo>
                <a:cubicBezTo>
                  <a:pt x="529686" y="185035"/>
                  <a:pt x="531119" y="166402"/>
                  <a:pt x="531119" y="162102"/>
                </a:cubicBezTo>
                <a:cubicBezTo>
                  <a:pt x="532552" y="149203"/>
                  <a:pt x="531119" y="149203"/>
                  <a:pt x="533985" y="149203"/>
                </a:cubicBezTo>
                <a:lnTo>
                  <a:pt x="541151" y="149203"/>
                </a:lnTo>
                <a:cubicBezTo>
                  <a:pt x="552617" y="149203"/>
                  <a:pt x="554050" y="153503"/>
                  <a:pt x="554050" y="160669"/>
                </a:cubicBezTo>
                <a:cubicBezTo>
                  <a:pt x="554050" y="172135"/>
                  <a:pt x="549750" y="235199"/>
                  <a:pt x="549750" y="238065"/>
                </a:cubicBezTo>
                <a:cubicBezTo>
                  <a:pt x="549750" y="239499"/>
                  <a:pt x="548317" y="240932"/>
                  <a:pt x="546884" y="240932"/>
                </a:cubicBezTo>
                <a:lnTo>
                  <a:pt x="539718" y="240932"/>
                </a:lnTo>
                <a:cubicBezTo>
                  <a:pt x="531119" y="240932"/>
                  <a:pt x="526819" y="236632"/>
                  <a:pt x="526819" y="229466"/>
                </a:cubicBezTo>
                <a:cubicBezTo>
                  <a:pt x="526819" y="228033"/>
                  <a:pt x="526819" y="223733"/>
                  <a:pt x="526819" y="215133"/>
                </a:cubicBezTo>
                <a:lnTo>
                  <a:pt x="496722" y="215133"/>
                </a:lnTo>
                <a:cubicBezTo>
                  <a:pt x="490990" y="215133"/>
                  <a:pt x="486690" y="213700"/>
                  <a:pt x="486690" y="207967"/>
                </a:cubicBezTo>
                <a:cubicBezTo>
                  <a:pt x="486690" y="203667"/>
                  <a:pt x="488123" y="197934"/>
                  <a:pt x="493856" y="179302"/>
                </a:cubicBezTo>
                <a:cubicBezTo>
                  <a:pt x="496722" y="167835"/>
                  <a:pt x="498156" y="160669"/>
                  <a:pt x="498156" y="153503"/>
                </a:cubicBezTo>
                <a:cubicBezTo>
                  <a:pt x="498156" y="152070"/>
                  <a:pt x="498156" y="149203"/>
                  <a:pt x="501022" y="149203"/>
                </a:cubicBezTo>
                <a:close/>
                <a:moveTo>
                  <a:pt x="434887" y="149203"/>
                </a:moveTo>
                <a:lnTo>
                  <a:pt x="483647" y="149203"/>
                </a:lnTo>
                <a:cubicBezTo>
                  <a:pt x="485081" y="149203"/>
                  <a:pt x="485081" y="149203"/>
                  <a:pt x="485081" y="150636"/>
                </a:cubicBezTo>
                <a:lnTo>
                  <a:pt x="485081" y="157803"/>
                </a:lnTo>
                <a:cubicBezTo>
                  <a:pt x="485081" y="160669"/>
                  <a:pt x="483647" y="162102"/>
                  <a:pt x="483647" y="163536"/>
                </a:cubicBezTo>
                <a:cubicBezTo>
                  <a:pt x="459267" y="212267"/>
                  <a:pt x="456399" y="216566"/>
                  <a:pt x="447794" y="238065"/>
                </a:cubicBezTo>
                <a:cubicBezTo>
                  <a:pt x="446360" y="239499"/>
                  <a:pt x="446360" y="240932"/>
                  <a:pt x="444926" y="240932"/>
                </a:cubicBezTo>
                <a:lnTo>
                  <a:pt x="439189" y="240932"/>
                </a:lnTo>
                <a:cubicBezTo>
                  <a:pt x="430584" y="240932"/>
                  <a:pt x="424848" y="238065"/>
                  <a:pt x="424848" y="232332"/>
                </a:cubicBezTo>
                <a:cubicBezTo>
                  <a:pt x="424848" y="228033"/>
                  <a:pt x="427716" y="223733"/>
                  <a:pt x="437755" y="206534"/>
                </a:cubicBezTo>
                <a:cubicBezTo>
                  <a:pt x="456399" y="170702"/>
                  <a:pt x="456399" y="169269"/>
                  <a:pt x="457833" y="166402"/>
                </a:cubicBezTo>
                <a:lnTo>
                  <a:pt x="427716" y="166402"/>
                </a:lnTo>
                <a:cubicBezTo>
                  <a:pt x="426282" y="166402"/>
                  <a:pt x="426282" y="166402"/>
                  <a:pt x="426282" y="164969"/>
                </a:cubicBezTo>
                <a:lnTo>
                  <a:pt x="426282" y="157803"/>
                </a:lnTo>
                <a:cubicBezTo>
                  <a:pt x="426282" y="153503"/>
                  <a:pt x="427716" y="149203"/>
                  <a:pt x="434887" y="149203"/>
                </a:cubicBezTo>
                <a:close/>
                <a:moveTo>
                  <a:pt x="314348" y="149203"/>
                </a:moveTo>
                <a:lnTo>
                  <a:pt x="322961" y="149203"/>
                </a:lnTo>
                <a:cubicBezTo>
                  <a:pt x="331573" y="149203"/>
                  <a:pt x="335879" y="153502"/>
                  <a:pt x="335879" y="159233"/>
                </a:cubicBezTo>
                <a:cubicBezTo>
                  <a:pt x="335879" y="166397"/>
                  <a:pt x="330137" y="235173"/>
                  <a:pt x="330137" y="238039"/>
                </a:cubicBezTo>
                <a:cubicBezTo>
                  <a:pt x="330137" y="239472"/>
                  <a:pt x="330137" y="240905"/>
                  <a:pt x="328702" y="240905"/>
                </a:cubicBezTo>
                <a:lnTo>
                  <a:pt x="321525" y="240905"/>
                </a:lnTo>
                <a:cubicBezTo>
                  <a:pt x="311478" y="240905"/>
                  <a:pt x="307171" y="236606"/>
                  <a:pt x="307171" y="228009"/>
                </a:cubicBezTo>
                <a:cubicBezTo>
                  <a:pt x="307171" y="219412"/>
                  <a:pt x="310042" y="196487"/>
                  <a:pt x="311478" y="170696"/>
                </a:cubicBezTo>
                <a:cubicBezTo>
                  <a:pt x="310042" y="173561"/>
                  <a:pt x="307171" y="173561"/>
                  <a:pt x="305736" y="173561"/>
                </a:cubicBezTo>
                <a:cubicBezTo>
                  <a:pt x="304301" y="173561"/>
                  <a:pt x="302865" y="173561"/>
                  <a:pt x="301430" y="173561"/>
                </a:cubicBezTo>
                <a:lnTo>
                  <a:pt x="289947" y="180725"/>
                </a:lnTo>
                <a:lnTo>
                  <a:pt x="295688" y="192188"/>
                </a:lnTo>
                <a:lnTo>
                  <a:pt x="169375" y="256666"/>
                </a:lnTo>
                <a:lnTo>
                  <a:pt x="162198" y="388487"/>
                </a:lnTo>
                <a:lnTo>
                  <a:pt x="157892" y="388487"/>
                </a:lnTo>
                <a:lnTo>
                  <a:pt x="157892" y="405681"/>
                </a:lnTo>
                <a:lnTo>
                  <a:pt x="157892" y="417144"/>
                </a:lnTo>
                <a:lnTo>
                  <a:pt x="157892" y="547533"/>
                </a:lnTo>
                <a:lnTo>
                  <a:pt x="162198" y="547533"/>
                </a:lnTo>
                <a:lnTo>
                  <a:pt x="192341" y="553264"/>
                </a:lnTo>
                <a:lnTo>
                  <a:pt x="192341" y="580488"/>
                </a:lnTo>
                <a:lnTo>
                  <a:pt x="166504" y="580488"/>
                </a:lnTo>
                <a:lnTo>
                  <a:pt x="137797" y="576189"/>
                </a:lnTo>
                <a:lnTo>
                  <a:pt x="137797" y="580488"/>
                </a:lnTo>
                <a:lnTo>
                  <a:pt x="104783" y="580488"/>
                </a:lnTo>
                <a:lnTo>
                  <a:pt x="104783" y="550398"/>
                </a:lnTo>
                <a:lnTo>
                  <a:pt x="104783" y="547533"/>
                </a:lnTo>
                <a:lnTo>
                  <a:pt x="104783" y="417144"/>
                </a:lnTo>
                <a:lnTo>
                  <a:pt x="86123" y="417144"/>
                </a:lnTo>
                <a:lnTo>
                  <a:pt x="86123" y="547533"/>
                </a:lnTo>
                <a:lnTo>
                  <a:pt x="86123" y="550398"/>
                </a:lnTo>
                <a:lnTo>
                  <a:pt x="86123" y="580488"/>
                </a:lnTo>
                <a:lnTo>
                  <a:pt x="54544" y="580488"/>
                </a:lnTo>
                <a:lnTo>
                  <a:pt x="54544" y="576189"/>
                </a:lnTo>
                <a:lnTo>
                  <a:pt x="24401" y="580488"/>
                </a:lnTo>
                <a:lnTo>
                  <a:pt x="0" y="580488"/>
                </a:lnTo>
                <a:lnTo>
                  <a:pt x="0" y="553264"/>
                </a:lnTo>
                <a:lnTo>
                  <a:pt x="28708" y="547533"/>
                </a:lnTo>
                <a:lnTo>
                  <a:pt x="34449" y="547533"/>
                </a:lnTo>
                <a:lnTo>
                  <a:pt x="34449" y="417144"/>
                </a:lnTo>
                <a:lnTo>
                  <a:pt x="34449" y="405681"/>
                </a:lnTo>
                <a:lnTo>
                  <a:pt x="34449" y="388487"/>
                </a:lnTo>
                <a:lnTo>
                  <a:pt x="30143" y="388487"/>
                </a:lnTo>
                <a:lnTo>
                  <a:pt x="28708" y="361263"/>
                </a:lnTo>
                <a:lnTo>
                  <a:pt x="4306" y="361263"/>
                </a:lnTo>
                <a:lnTo>
                  <a:pt x="7177" y="230875"/>
                </a:lnTo>
                <a:lnTo>
                  <a:pt x="67463" y="219412"/>
                </a:lnTo>
                <a:lnTo>
                  <a:pt x="94735" y="250935"/>
                </a:lnTo>
                <a:lnTo>
                  <a:pt x="122007" y="219412"/>
                </a:lnTo>
                <a:lnTo>
                  <a:pt x="163633" y="219412"/>
                </a:lnTo>
                <a:lnTo>
                  <a:pt x="278464" y="159233"/>
                </a:lnTo>
                <a:lnTo>
                  <a:pt x="285641" y="173561"/>
                </a:lnTo>
                <a:lnTo>
                  <a:pt x="295688" y="164964"/>
                </a:lnTo>
                <a:cubicBezTo>
                  <a:pt x="295688" y="164964"/>
                  <a:pt x="295688" y="163531"/>
                  <a:pt x="295688" y="162099"/>
                </a:cubicBezTo>
                <a:cubicBezTo>
                  <a:pt x="295688" y="160666"/>
                  <a:pt x="295688" y="159233"/>
                  <a:pt x="307171" y="153502"/>
                </a:cubicBezTo>
                <a:cubicBezTo>
                  <a:pt x="310042" y="150636"/>
                  <a:pt x="314348" y="149203"/>
                  <a:pt x="314348" y="149203"/>
                </a:cubicBezTo>
                <a:close/>
                <a:moveTo>
                  <a:pt x="384660" y="147823"/>
                </a:moveTo>
                <a:cubicBezTo>
                  <a:pt x="406141" y="147823"/>
                  <a:pt x="413301" y="159282"/>
                  <a:pt x="413301" y="170742"/>
                </a:cubicBezTo>
                <a:cubicBezTo>
                  <a:pt x="413301" y="177904"/>
                  <a:pt x="410437" y="183634"/>
                  <a:pt x="403276" y="189363"/>
                </a:cubicBezTo>
                <a:cubicBezTo>
                  <a:pt x="410437" y="193661"/>
                  <a:pt x="414733" y="199391"/>
                  <a:pt x="414733" y="206553"/>
                </a:cubicBezTo>
                <a:cubicBezTo>
                  <a:pt x="414733" y="220877"/>
                  <a:pt x="403276" y="240931"/>
                  <a:pt x="376067" y="240931"/>
                </a:cubicBezTo>
                <a:cubicBezTo>
                  <a:pt x="357450" y="240931"/>
                  <a:pt x="345994" y="230904"/>
                  <a:pt x="345994" y="216580"/>
                </a:cubicBezTo>
                <a:cubicBezTo>
                  <a:pt x="345994" y="206553"/>
                  <a:pt x="350290" y="199391"/>
                  <a:pt x="360315" y="192228"/>
                </a:cubicBezTo>
                <a:cubicBezTo>
                  <a:pt x="354586" y="190796"/>
                  <a:pt x="351722" y="185066"/>
                  <a:pt x="351722" y="176472"/>
                </a:cubicBezTo>
                <a:cubicBezTo>
                  <a:pt x="351722" y="163580"/>
                  <a:pt x="360315" y="147823"/>
                  <a:pt x="384660" y="147823"/>
                </a:cubicBezTo>
                <a:close/>
                <a:moveTo>
                  <a:pt x="460804" y="101869"/>
                </a:moveTo>
                <a:cubicBezTo>
                  <a:pt x="453612" y="101869"/>
                  <a:pt x="446419" y="103305"/>
                  <a:pt x="446419" y="109046"/>
                </a:cubicBezTo>
                <a:cubicBezTo>
                  <a:pt x="446419" y="111916"/>
                  <a:pt x="449296" y="111916"/>
                  <a:pt x="450735" y="111916"/>
                </a:cubicBezTo>
                <a:cubicBezTo>
                  <a:pt x="455050" y="111916"/>
                  <a:pt x="459366" y="109046"/>
                  <a:pt x="460804" y="101869"/>
                </a:cubicBezTo>
                <a:close/>
                <a:moveTo>
                  <a:pt x="407721" y="84646"/>
                </a:moveTo>
                <a:cubicBezTo>
                  <a:pt x="401974" y="84646"/>
                  <a:pt x="399100" y="90387"/>
                  <a:pt x="399100" y="96128"/>
                </a:cubicBezTo>
                <a:cubicBezTo>
                  <a:pt x="406284" y="96128"/>
                  <a:pt x="412032" y="93257"/>
                  <a:pt x="412032" y="88952"/>
                </a:cubicBezTo>
                <a:cubicBezTo>
                  <a:pt x="412032" y="86081"/>
                  <a:pt x="410595" y="84646"/>
                  <a:pt x="407721" y="84646"/>
                </a:cubicBezTo>
                <a:close/>
                <a:moveTo>
                  <a:pt x="490995" y="71728"/>
                </a:moveTo>
                <a:lnTo>
                  <a:pt x="495299" y="71728"/>
                </a:lnTo>
                <a:cubicBezTo>
                  <a:pt x="502473" y="71728"/>
                  <a:pt x="503908" y="76034"/>
                  <a:pt x="505343" y="78904"/>
                </a:cubicBezTo>
                <a:cubicBezTo>
                  <a:pt x="508213" y="73163"/>
                  <a:pt x="513952" y="71728"/>
                  <a:pt x="518257" y="71728"/>
                </a:cubicBezTo>
                <a:cubicBezTo>
                  <a:pt x="522562" y="71728"/>
                  <a:pt x="528301" y="74599"/>
                  <a:pt x="528301" y="81775"/>
                </a:cubicBezTo>
                <a:cubicBezTo>
                  <a:pt x="528301" y="88952"/>
                  <a:pt x="523996" y="94693"/>
                  <a:pt x="516822" y="94693"/>
                </a:cubicBezTo>
                <a:cubicBezTo>
                  <a:pt x="515387" y="94693"/>
                  <a:pt x="512518" y="94693"/>
                  <a:pt x="512518" y="93257"/>
                </a:cubicBezTo>
                <a:cubicBezTo>
                  <a:pt x="512518" y="91822"/>
                  <a:pt x="512518" y="90387"/>
                  <a:pt x="512518" y="88952"/>
                </a:cubicBezTo>
                <a:cubicBezTo>
                  <a:pt x="512518" y="86081"/>
                  <a:pt x="512518" y="84646"/>
                  <a:pt x="511083" y="84646"/>
                </a:cubicBezTo>
                <a:cubicBezTo>
                  <a:pt x="506778" y="84646"/>
                  <a:pt x="503908" y="88952"/>
                  <a:pt x="503908" y="97563"/>
                </a:cubicBezTo>
                <a:cubicBezTo>
                  <a:pt x="502473" y="106175"/>
                  <a:pt x="502473" y="120528"/>
                  <a:pt x="502473" y="121963"/>
                </a:cubicBezTo>
                <a:cubicBezTo>
                  <a:pt x="502473" y="123399"/>
                  <a:pt x="501039" y="124834"/>
                  <a:pt x="499604" y="124834"/>
                </a:cubicBezTo>
                <a:lnTo>
                  <a:pt x="496734" y="124834"/>
                </a:lnTo>
                <a:cubicBezTo>
                  <a:pt x="488125" y="124834"/>
                  <a:pt x="486690" y="120528"/>
                  <a:pt x="486690" y="114787"/>
                </a:cubicBezTo>
                <a:cubicBezTo>
                  <a:pt x="486690" y="111916"/>
                  <a:pt x="488125" y="103305"/>
                  <a:pt x="489560" y="74599"/>
                </a:cubicBezTo>
                <a:cubicBezTo>
                  <a:pt x="489560" y="73163"/>
                  <a:pt x="490995" y="71728"/>
                  <a:pt x="490995" y="71728"/>
                </a:cubicBezTo>
                <a:close/>
                <a:moveTo>
                  <a:pt x="457927" y="71728"/>
                </a:moveTo>
                <a:cubicBezTo>
                  <a:pt x="470874" y="71728"/>
                  <a:pt x="476628" y="77469"/>
                  <a:pt x="476628" y="87516"/>
                </a:cubicBezTo>
                <a:cubicBezTo>
                  <a:pt x="476628" y="90387"/>
                  <a:pt x="475189" y="103305"/>
                  <a:pt x="475189" y="106175"/>
                </a:cubicBezTo>
                <a:cubicBezTo>
                  <a:pt x="475189" y="113352"/>
                  <a:pt x="480943" y="110481"/>
                  <a:pt x="480943" y="113352"/>
                </a:cubicBezTo>
                <a:cubicBezTo>
                  <a:pt x="480943" y="119093"/>
                  <a:pt x="478066" y="124834"/>
                  <a:pt x="469435" y="124834"/>
                </a:cubicBezTo>
                <a:cubicBezTo>
                  <a:pt x="463681" y="124834"/>
                  <a:pt x="460804" y="121963"/>
                  <a:pt x="459366" y="116222"/>
                </a:cubicBezTo>
                <a:cubicBezTo>
                  <a:pt x="456489" y="120528"/>
                  <a:pt x="452173" y="124834"/>
                  <a:pt x="444981" y="124834"/>
                </a:cubicBezTo>
                <a:cubicBezTo>
                  <a:pt x="436350" y="124834"/>
                  <a:pt x="430596" y="121963"/>
                  <a:pt x="430596" y="111916"/>
                </a:cubicBezTo>
                <a:cubicBezTo>
                  <a:pt x="430596" y="101869"/>
                  <a:pt x="440665" y="94693"/>
                  <a:pt x="460804" y="94693"/>
                </a:cubicBezTo>
                <a:cubicBezTo>
                  <a:pt x="460804" y="93257"/>
                  <a:pt x="460804" y="91822"/>
                  <a:pt x="460804" y="90387"/>
                </a:cubicBezTo>
                <a:cubicBezTo>
                  <a:pt x="460804" y="86081"/>
                  <a:pt x="460804" y="84646"/>
                  <a:pt x="455050" y="84646"/>
                </a:cubicBezTo>
                <a:cubicBezTo>
                  <a:pt x="450735" y="84646"/>
                  <a:pt x="449296" y="87516"/>
                  <a:pt x="447858" y="91822"/>
                </a:cubicBezTo>
                <a:cubicBezTo>
                  <a:pt x="447858" y="93257"/>
                  <a:pt x="447858" y="93257"/>
                  <a:pt x="444981" y="93257"/>
                </a:cubicBezTo>
                <a:cubicBezTo>
                  <a:pt x="439227" y="93257"/>
                  <a:pt x="434911" y="90387"/>
                  <a:pt x="434911" y="86081"/>
                </a:cubicBezTo>
                <a:cubicBezTo>
                  <a:pt x="434911" y="77469"/>
                  <a:pt x="442104" y="71728"/>
                  <a:pt x="457927" y="71728"/>
                </a:cubicBezTo>
                <a:close/>
                <a:moveTo>
                  <a:pt x="410595" y="71728"/>
                </a:moveTo>
                <a:cubicBezTo>
                  <a:pt x="423526" y="71728"/>
                  <a:pt x="427837" y="77469"/>
                  <a:pt x="427837" y="86081"/>
                </a:cubicBezTo>
                <a:cubicBezTo>
                  <a:pt x="427837" y="103305"/>
                  <a:pt x="404848" y="103305"/>
                  <a:pt x="399100" y="103305"/>
                </a:cubicBezTo>
                <a:cubicBezTo>
                  <a:pt x="399100" y="109046"/>
                  <a:pt x="400537" y="113352"/>
                  <a:pt x="407721" y="113352"/>
                </a:cubicBezTo>
                <a:cubicBezTo>
                  <a:pt x="413469" y="113352"/>
                  <a:pt x="413469" y="107610"/>
                  <a:pt x="416342" y="107610"/>
                </a:cubicBezTo>
                <a:cubicBezTo>
                  <a:pt x="417779" y="107610"/>
                  <a:pt x="423526" y="109046"/>
                  <a:pt x="423526" y="114787"/>
                </a:cubicBezTo>
                <a:cubicBezTo>
                  <a:pt x="423526" y="121963"/>
                  <a:pt x="413469" y="124834"/>
                  <a:pt x="404848" y="124834"/>
                </a:cubicBezTo>
                <a:cubicBezTo>
                  <a:pt x="394790" y="124834"/>
                  <a:pt x="381858" y="120528"/>
                  <a:pt x="381858" y="103305"/>
                </a:cubicBezTo>
                <a:cubicBezTo>
                  <a:pt x="381858" y="93257"/>
                  <a:pt x="386169" y="71728"/>
                  <a:pt x="410595" y="71728"/>
                </a:cubicBez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335914" y="57474"/>
                </a:moveTo>
                <a:cubicBezTo>
                  <a:pt x="345941" y="57474"/>
                  <a:pt x="347374" y="61774"/>
                  <a:pt x="348806" y="67506"/>
                </a:cubicBezTo>
                <a:cubicBezTo>
                  <a:pt x="353103" y="77539"/>
                  <a:pt x="350239" y="70373"/>
                  <a:pt x="355968" y="90437"/>
                </a:cubicBezTo>
                <a:cubicBezTo>
                  <a:pt x="363130" y="74672"/>
                  <a:pt x="364563" y="73239"/>
                  <a:pt x="368860" y="60340"/>
                </a:cubicBezTo>
                <a:cubicBezTo>
                  <a:pt x="368860" y="57474"/>
                  <a:pt x="370293" y="57474"/>
                  <a:pt x="371725" y="57474"/>
                </a:cubicBezTo>
                <a:cubicBezTo>
                  <a:pt x="373158" y="57474"/>
                  <a:pt x="384617" y="57474"/>
                  <a:pt x="384617" y="63207"/>
                </a:cubicBezTo>
                <a:cubicBezTo>
                  <a:pt x="384617" y="68940"/>
                  <a:pt x="370293" y="93304"/>
                  <a:pt x="363130" y="101903"/>
                </a:cubicBezTo>
                <a:cubicBezTo>
                  <a:pt x="363130" y="107636"/>
                  <a:pt x="361698" y="120534"/>
                  <a:pt x="361698" y="123401"/>
                </a:cubicBezTo>
                <a:cubicBezTo>
                  <a:pt x="361698" y="123401"/>
                  <a:pt x="361698" y="124834"/>
                  <a:pt x="360266" y="124834"/>
                </a:cubicBezTo>
                <a:lnTo>
                  <a:pt x="354536" y="124834"/>
                </a:lnTo>
                <a:cubicBezTo>
                  <a:pt x="347374" y="124834"/>
                  <a:pt x="344509" y="121968"/>
                  <a:pt x="344509" y="114802"/>
                </a:cubicBezTo>
                <a:cubicBezTo>
                  <a:pt x="344509" y="113368"/>
                  <a:pt x="345941" y="109069"/>
                  <a:pt x="345941" y="99037"/>
                </a:cubicBezTo>
                <a:cubicBezTo>
                  <a:pt x="344509" y="94737"/>
                  <a:pt x="343076" y="93304"/>
                  <a:pt x="340211" y="87571"/>
                </a:cubicBezTo>
                <a:cubicBezTo>
                  <a:pt x="337347" y="78972"/>
                  <a:pt x="328752" y="61774"/>
                  <a:pt x="328752" y="58907"/>
                </a:cubicBezTo>
                <a:cubicBezTo>
                  <a:pt x="328752" y="57474"/>
                  <a:pt x="330184" y="57474"/>
                  <a:pt x="335914" y="57474"/>
                </a:cubicBezTo>
                <a:close/>
                <a:moveTo>
                  <a:pt x="56095" y="0"/>
                </a:moveTo>
                <a:lnTo>
                  <a:pt x="598650" y="0"/>
                </a:lnTo>
                <a:lnTo>
                  <a:pt x="598650" y="364156"/>
                </a:lnTo>
                <a:lnTo>
                  <a:pt x="180969" y="364156"/>
                </a:lnTo>
                <a:lnTo>
                  <a:pt x="182404" y="339783"/>
                </a:lnTo>
                <a:lnTo>
                  <a:pt x="574249" y="339783"/>
                </a:lnTo>
                <a:lnTo>
                  <a:pt x="574249" y="24373"/>
                </a:lnTo>
                <a:lnTo>
                  <a:pt x="80496" y="24373"/>
                </a:lnTo>
                <a:lnTo>
                  <a:pt x="80496" y="48745"/>
                </a:lnTo>
                <a:lnTo>
                  <a:pt x="56095" y="57347"/>
                </a:lnTo>
                <a:close/>
              </a:path>
            </a:pathLst>
          </a:custGeom>
          <a:solidFill>
            <a:srgbClr val="595959"/>
          </a:solidFill>
          <a:ln>
            <a:noFill/>
          </a:ln>
        </p:spPr>
      </p:sp>
      <p:sp>
        <p:nvSpPr>
          <p:cNvPr id="53" name="矩形: 圆角 52">
            <a:extLst>
              <a:ext uri="{FF2B5EF4-FFF2-40B4-BE49-F238E27FC236}">
                <a16:creationId xmlns:a16="http://schemas.microsoft.com/office/drawing/2014/main" xmlns="" id="{FC91000D-7F14-43AB-89B4-8A5000709AA0}"/>
              </a:ext>
            </a:extLst>
          </p:cNvPr>
          <p:cNvSpPr/>
          <p:nvPr/>
        </p:nvSpPr>
        <p:spPr>
          <a:xfrm>
            <a:off x="3875575" y="1012910"/>
            <a:ext cx="4410513" cy="381124"/>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lumMod val="95000"/>
                  </a:schemeClr>
                </a:solidFill>
                <a:latin typeface="方正幼线简体" panose="03000509000000000000" pitchFamily="65" charset="-122"/>
                <a:ea typeface="方正幼线简体" panose="03000509000000000000" pitchFamily="65" charset="-122"/>
              </a:rPr>
              <a:t>赠送可自由编辑工作总结、汇报图标</a:t>
            </a:r>
          </a:p>
        </p:txBody>
      </p:sp>
    </p:spTree>
    <p:extLst>
      <p:ext uri="{BB962C8B-B14F-4D97-AF65-F5344CB8AC3E}">
        <p14:creationId xmlns:p14="http://schemas.microsoft.com/office/powerpoint/2010/main" val="12856608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794534CF-236E-4600-B614-4E1EB1659003}"/>
              </a:ext>
            </a:extLst>
          </p:cNvPr>
          <p:cNvSpPr/>
          <p:nvPr/>
        </p:nvSpPr>
        <p:spPr>
          <a:xfrm>
            <a:off x="0" y="0"/>
            <a:ext cx="12192000" cy="68580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xmlns="" id="{097076B0-1BC1-4A1A-99F6-4EFA66E16C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0524" y="1653208"/>
            <a:ext cx="9290952" cy="3793435"/>
          </a:xfrm>
          <a:prstGeom prst="rect">
            <a:avLst/>
          </a:prstGeom>
          <a:effectLst>
            <a:outerShdw blurRad="152400" dist="38100" dir="2700000" sx="102000" sy="102000" algn="tl" rotWithShape="0">
              <a:prstClr val="black">
                <a:alpha val="30000"/>
              </a:prstClr>
            </a:outerShdw>
          </a:effectLst>
        </p:spPr>
      </p:pic>
    </p:spTree>
    <p:extLst>
      <p:ext uri="{BB962C8B-B14F-4D97-AF65-F5344CB8AC3E}">
        <p14:creationId xmlns:p14="http://schemas.microsoft.com/office/powerpoint/2010/main" val="21594528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阿豆</a:t>
            </a:r>
            <a:r>
              <a:rPr lang="en-US" altLang="zh-CN" dirty="0" smtClean="0"/>
              <a:t>PPT</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550825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921114C5-7391-46FB-9D99-A0268F237A00}"/>
              </a:ext>
            </a:extLst>
          </p:cNvPr>
          <p:cNvGrpSpPr/>
          <p:nvPr/>
        </p:nvGrpSpPr>
        <p:grpSpPr>
          <a:xfrm>
            <a:off x="3683768" y="2973746"/>
            <a:ext cx="5275036" cy="830997"/>
            <a:chOff x="3458482" y="2973746"/>
            <a:chExt cx="5275036" cy="830997"/>
          </a:xfrm>
        </p:grpSpPr>
        <p:sp>
          <p:nvSpPr>
            <p:cNvPr id="27" name="文本框 26">
              <a:extLst>
                <a:ext uri="{FF2B5EF4-FFF2-40B4-BE49-F238E27FC236}">
                  <a16:creationId xmlns:a16="http://schemas.microsoft.com/office/drawing/2014/main" xmlns="" id="{0F73EBA8-8ADB-49B7-B549-07399A812E34}"/>
                </a:ext>
              </a:extLst>
            </p:cNvPr>
            <p:cNvSpPr txBox="1"/>
            <p:nvPr/>
          </p:nvSpPr>
          <p:spPr>
            <a:xfrm>
              <a:off x="3560753" y="2973746"/>
              <a:ext cx="5172765" cy="830997"/>
            </a:xfrm>
            <a:prstGeom prst="rect">
              <a:avLst/>
            </a:prstGeom>
            <a:noFill/>
          </p:spPr>
          <p:txBody>
            <a:bodyPr wrap="square" rtlCol="0">
              <a:spAutoFit/>
            </a:bodyPr>
            <a:lstStyle/>
            <a:p>
              <a:pPr algn="ctr"/>
              <a:r>
                <a:rPr lang="zh-CN" altLang="en-US" sz="4800" dirty="0">
                  <a:solidFill>
                    <a:schemeClr val="tx1">
                      <a:lumMod val="75000"/>
                      <a:lumOff val="25000"/>
                    </a:schemeClr>
                  </a:solidFill>
                  <a:latin typeface="方正兰亭黑简体" panose="02000000000000000000" pitchFamily="2" charset="-122"/>
                  <a:ea typeface="方正兰亭黑简体" panose="02000000000000000000" pitchFamily="2" charset="-122"/>
                </a:rPr>
                <a:t>前期工作总结</a:t>
              </a:r>
            </a:p>
          </p:txBody>
        </p:sp>
        <p:grpSp>
          <p:nvGrpSpPr>
            <p:cNvPr id="7" name="组合 6">
              <a:extLst>
                <a:ext uri="{FF2B5EF4-FFF2-40B4-BE49-F238E27FC236}">
                  <a16:creationId xmlns:a16="http://schemas.microsoft.com/office/drawing/2014/main" xmlns="" id="{EF97F0C0-58AE-472A-B552-0945457F786E}"/>
                </a:ext>
              </a:extLst>
            </p:cNvPr>
            <p:cNvGrpSpPr/>
            <p:nvPr/>
          </p:nvGrpSpPr>
          <p:grpSpPr>
            <a:xfrm>
              <a:off x="3458482" y="3091070"/>
              <a:ext cx="675861" cy="675861"/>
              <a:chOff x="3433852" y="3026236"/>
              <a:chExt cx="675861" cy="675861"/>
            </a:xfrm>
          </p:grpSpPr>
          <p:sp>
            <p:nvSpPr>
              <p:cNvPr id="2" name="椭圆 1">
                <a:extLst>
                  <a:ext uri="{FF2B5EF4-FFF2-40B4-BE49-F238E27FC236}">
                    <a16:creationId xmlns:a16="http://schemas.microsoft.com/office/drawing/2014/main" xmlns="" id="{96552F9C-24D8-45ED-9F24-34E45E4FA83B}"/>
                  </a:ext>
                </a:extLst>
              </p:cNvPr>
              <p:cNvSpPr/>
              <p:nvPr/>
            </p:nvSpPr>
            <p:spPr>
              <a:xfrm>
                <a:off x="3433852" y="3026236"/>
                <a:ext cx="675861" cy="675861"/>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B0B8CFC-A97C-4B20-92C0-8ECD8E280C50}"/>
                  </a:ext>
                </a:extLst>
              </p:cNvPr>
              <p:cNvSpPr txBox="1"/>
              <p:nvPr/>
            </p:nvSpPr>
            <p:spPr>
              <a:xfrm>
                <a:off x="3484987" y="3133334"/>
                <a:ext cx="573590" cy="461665"/>
              </a:xfrm>
              <a:prstGeom prst="rect">
                <a:avLst/>
              </a:prstGeom>
              <a:noFill/>
            </p:spPr>
            <p:txBody>
              <a:bodyPr wrap="square" rtlCol="0">
                <a:spAutoFit/>
              </a:bodyPr>
              <a:lstStyle/>
              <a:p>
                <a:pPr algn="ctr"/>
                <a:r>
                  <a:rPr lang="en-US" altLang="zh-CN" sz="2400" dirty="0">
                    <a:solidFill>
                      <a:schemeClr val="bg1">
                        <a:lumMod val="95000"/>
                      </a:schemeClr>
                    </a:solidFill>
                    <a:latin typeface="方正兰亭黑简体" panose="02000000000000000000" pitchFamily="2" charset="-122"/>
                    <a:ea typeface="方正兰亭黑简体" panose="02000000000000000000" pitchFamily="2" charset="-122"/>
                  </a:rPr>
                  <a:t>01</a:t>
                </a:r>
                <a:endParaRPr lang="zh-CN" altLang="en-US" sz="2400" dirty="0">
                  <a:solidFill>
                    <a:schemeClr val="bg1">
                      <a:lumMod val="95000"/>
                    </a:schemeClr>
                  </a:solidFill>
                  <a:latin typeface="方正兰亭黑简体" panose="02000000000000000000" pitchFamily="2" charset="-122"/>
                  <a:ea typeface="方正兰亭黑简体" panose="02000000000000000000" pitchFamily="2" charset="-122"/>
                </a:endParaRPr>
              </a:p>
            </p:txBody>
          </p:sp>
        </p:grpSp>
      </p:grpSp>
    </p:spTree>
    <p:extLst>
      <p:ext uri="{BB962C8B-B14F-4D97-AF65-F5344CB8AC3E}">
        <p14:creationId xmlns:p14="http://schemas.microsoft.com/office/powerpoint/2010/main" val="25792732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C2623017-2DC2-4524-B19C-694A82B2C1B2}"/>
              </a:ext>
            </a:extLst>
          </p:cNvPr>
          <p:cNvSpPr txBox="1"/>
          <p:nvPr/>
        </p:nvSpPr>
        <p:spPr>
          <a:xfrm>
            <a:off x="1113184" y="1165423"/>
            <a:ext cx="3665707" cy="461665"/>
          </a:xfrm>
          <a:prstGeom prst="rect">
            <a:avLst/>
          </a:prstGeom>
          <a:noFill/>
        </p:spPr>
        <p:txBody>
          <a:bodyPr wrap="square" rtlCol="0">
            <a:spAutoFit/>
          </a:bodyPr>
          <a:lstStyle/>
          <a:p>
            <a:r>
              <a:rPr lang="zh-CN" altLang="en-US" sz="2400" b="1" dirty="0">
                <a:solidFill>
                  <a:srgbClr val="595959"/>
                </a:solidFill>
                <a:latin typeface="方正兰亭黑简体" panose="02000000000000000000" pitchFamily="2" charset="-122"/>
                <a:ea typeface="方正兰亭黑简体" panose="02000000000000000000" pitchFamily="2" charset="-122"/>
              </a:rPr>
              <a:t>前期工作总结概要</a:t>
            </a:r>
          </a:p>
        </p:txBody>
      </p:sp>
      <p:sp>
        <p:nvSpPr>
          <p:cNvPr id="3" name="文本框 2">
            <a:extLst>
              <a:ext uri="{FF2B5EF4-FFF2-40B4-BE49-F238E27FC236}">
                <a16:creationId xmlns:a16="http://schemas.microsoft.com/office/drawing/2014/main" xmlns="" id="{6075BDF2-6284-4AA1-970A-7E183610193A}"/>
              </a:ext>
            </a:extLst>
          </p:cNvPr>
          <p:cNvSpPr txBox="1"/>
          <p:nvPr/>
        </p:nvSpPr>
        <p:spPr>
          <a:xfrm>
            <a:off x="1139687" y="2035982"/>
            <a:ext cx="9647583" cy="1600438"/>
          </a:xfrm>
          <a:prstGeom prst="rect">
            <a:avLst/>
          </a:prstGeom>
          <a:noFill/>
        </p:spPr>
        <p:txBody>
          <a:bodyPr wrap="square" rtlCol="0">
            <a:spAutoFit/>
          </a:bodyPr>
          <a:lstStyle/>
          <a:p>
            <a:r>
              <a:rPr lang="zh-CN" altLang="en-US" sz="1400" dirty="0">
                <a:solidFill>
                  <a:schemeClr val="tx1">
                    <a:lumMod val="65000"/>
                    <a:lumOff val="35000"/>
                  </a:schemeClr>
                </a:solidFill>
                <a:latin typeface="方正兰亭黑简体" panose="02000000000000000000" pitchFamily="2" charset="-122"/>
                <a:ea typeface="方正兰亭黑简体" panose="02000000000000000000" pitchFamily="2" charset="-122"/>
                <a:cs typeface="Dubai Medium" panose="020B0603030403030204" pitchFamily="34" charset="-78"/>
              </a:rPr>
              <a:t>在这里输入总结简要，尽可能的简介生动。对这一段时间里，工作的集中概括。在这里输入总结简要，尽可能的简介生动。对这一段时间里，工作的集中概括。在这里输入总结简要，尽可能的简介生动。对这一段时间里，工作的集中概括。在这里输入总结简要，尽可能的简介生动。对这一段时间里，工作的集中概括。在这里输入总结简要，尽可能的简介生动。对这一段时间里，工作的集中概括。在这里输入总结简要，尽可能的简介生动。对这一段时间里，工作的集中概括。</a:t>
            </a:r>
          </a:p>
          <a:p>
            <a:endParaRPr lang="zh-CN" altLang="en-US" sz="1400" dirty="0">
              <a:solidFill>
                <a:schemeClr val="tx1">
                  <a:lumMod val="65000"/>
                  <a:lumOff val="35000"/>
                </a:schemeClr>
              </a:solidFill>
              <a:latin typeface="方正兰亭黑简体" panose="02000000000000000000" pitchFamily="2" charset="-122"/>
              <a:ea typeface="方正兰亭黑简体" panose="02000000000000000000" pitchFamily="2" charset="-122"/>
              <a:cs typeface="Dubai Medium" panose="020B0603030403030204" pitchFamily="34" charset="-78"/>
            </a:endParaRPr>
          </a:p>
          <a:p>
            <a:endParaRPr lang="zh-CN" altLang="en-US" sz="1400" dirty="0">
              <a:solidFill>
                <a:schemeClr val="tx1">
                  <a:lumMod val="65000"/>
                  <a:lumOff val="35000"/>
                </a:schemeClr>
              </a:solidFill>
              <a:latin typeface="方正兰亭黑简体" panose="02000000000000000000" pitchFamily="2" charset="-122"/>
              <a:ea typeface="方正兰亭黑简体" panose="02000000000000000000" pitchFamily="2" charset="-122"/>
              <a:cs typeface="Dubai Medium" panose="020B0603030403030204" pitchFamily="34" charset="-78"/>
            </a:endParaRPr>
          </a:p>
          <a:p>
            <a:endParaRPr lang="zh-CN" altLang="en-US" sz="1400" dirty="0">
              <a:solidFill>
                <a:schemeClr val="tx1">
                  <a:lumMod val="65000"/>
                  <a:lumOff val="35000"/>
                </a:schemeClr>
              </a:solidFill>
              <a:latin typeface="方正兰亭黑简体" panose="02000000000000000000" pitchFamily="2" charset="-122"/>
              <a:ea typeface="方正兰亭黑简体" panose="02000000000000000000" pitchFamily="2" charset="-122"/>
              <a:cs typeface="Dubai Medium" panose="020B0603030403030204" pitchFamily="34" charset="-78"/>
            </a:endParaRPr>
          </a:p>
        </p:txBody>
      </p:sp>
      <p:sp>
        <p:nvSpPr>
          <p:cNvPr id="4" name="矩形 3">
            <a:extLst>
              <a:ext uri="{FF2B5EF4-FFF2-40B4-BE49-F238E27FC236}">
                <a16:creationId xmlns:a16="http://schemas.microsoft.com/office/drawing/2014/main" xmlns="" id="{58303E4B-1DBA-4EDD-8C2C-6CFA80F63DB6}"/>
              </a:ext>
            </a:extLst>
          </p:cNvPr>
          <p:cNvSpPr/>
          <p:nvPr/>
        </p:nvSpPr>
        <p:spPr>
          <a:xfrm>
            <a:off x="1219201" y="1736031"/>
            <a:ext cx="350044" cy="45719"/>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endParaRPr>
          </a:p>
        </p:txBody>
      </p:sp>
      <p:sp>
        <p:nvSpPr>
          <p:cNvPr id="5" name="矩形 4">
            <a:extLst>
              <a:ext uri="{FF2B5EF4-FFF2-40B4-BE49-F238E27FC236}">
                <a16:creationId xmlns:a16="http://schemas.microsoft.com/office/drawing/2014/main" xmlns="" id="{F06195B7-2397-4396-A787-DE9D149F4F65}"/>
              </a:ext>
            </a:extLst>
          </p:cNvPr>
          <p:cNvSpPr/>
          <p:nvPr/>
        </p:nvSpPr>
        <p:spPr>
          <a:xfrm>
            <a:off x="1219201" y="3636420"/>
            <a:ext cx="10164416" cy="2372139"/>
          </a:xfrm>
          <a:prstGeom prst="rect">
            <a:avLst/>
          </a:prstGeom>
          <a:blipFill dpi="0" rotWithShape="1">
            <a:blip r:embed="rId2">
              <a:extLst>
                <a:ext uri="{28A0092B-C50C-407E-A947-70E740481C1C}">
                  <a14:useLocalDpi xmlns:a14="http://schemas.microsoft.com/office/drawing/2010/main" val="0"/>
                </a:ext>
              </a:extLst>
            </a:blip>
            <a:srcRect/>
            <a:stretch>
              <a:fillRect t="-141315" r="-19613" b="-97971"/>
            </a:stretch>
          </a:blip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94563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61C4684F-B3AA-4879-BC91-8CDDB0D74CA8}"/>
              </a:ext>
            </a:extLst>
          </p:cNvPr>
          <p:cNvGrpSpPr/>
          <p:nvPr/>
        </p:nvGrpSpPr>
        <p:grpSpPr>
          <a:xfrm>
            <a:off x="993908" y="1828800"/>
            <a:ext cx="10204184" cy="3710609"/>
            <a:chOff x="940904" y="1828800"/>
            <a:chExt cx="10204184" cy="3710609"/>
          </a:xfrm>
        </p:grpSpPr>
        <p:sp>
          <p:nvSpPr>
            <p:cNvPr id="3" name="矩形: 折角 2">
              <a:extLst>
                <a:ext uri="{FF2B5EF4-FFF2-40B4-BE49-F238E27FC236}">
                  <a16:creationId xmlns:a16="http://schemas.microsoft.com/office/drawing/2014/main" xmlns="" id="{89ABD198-030C-4AC0-B9DC-A79853D97999}"/>
                </a:ext>
              </a:extLst>
            </p:cNvPr>
            <p:cNvSpPr/>
            <p:nvPr/>
          </p:nvSpPr>
          <p:spPr>
            <a:xfrm>
              <a:off x="940904" y="1828800"/>
              <a:ext cx="2637182" cy="3710609"/>
            </a:xfrm>
            <a:prstGeom prst="foldedCorner">
              <a:avLst>
                <a:gd name="adj" fmla="val 17337"/>
              </a:avLst>
            </a:prstGeom>
            <a:no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折角 3">
              <a:extLst>
                <a:ext uri="{FF2B5EF4-FFF2-40B4-BE49-F238E27FC236}">
                  <a16:creationId xmlns:a16="http://schemas.microsoft.com/office/drawing/2014/main" xmlns="" id="{E8F419B1-7656-4DCF-B6FF-4A4F875F51B0}"/>
                </a:ext>
              </a:extLst>
            </p:cNvPr>
            <p:cNvSpPr/>
            <p:nvPr/>
          </p:nvSpPr>
          <p:spPr>
            <a:xfrm>
              <a:off x="4724405" y="1828800"/>
              <a:ext cx="2637182" cy="3710609"/>
            </a:xfrm>
            <a:prstGeom prst="foldedCorner">
              <a:avLst>
                <a:gd name="adj" fmla="val 17337"/>
              </a:avLst>
            </a:prstGeom>
            <a:no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折角 4">
              <a:extLst>
                <a:ext uri="{FF2B5EF4-FFF2-40B4-BE49-F238E27FC236}">
                  <a16:creationId xmlns:a16="http://schemas.microsoft.com/office/drawing/2014/main" xmlns="" id="{B3188B24-EB28-4DD0-A11E-D15A53526B77}"/>
                </a:ext>
              </a:extLst>
            </p:cNvPr>
            <p:cNvSpPr/>
            <p:nvPr/>
          </p:nvSpPr>
          <p:spPr>
            <a:xfrm>
              <a:off x="8507906" y="1828800"/>
              <a:ext cx="2637182" cy="3710609"/>
            </a:xfrm>
            <a:prstGeom prst="foldedCorner">
              <a:avLst>
                <a:gd name="adj" fmla="val 17337"/>
              </a:avLst>
            </a:prstGeom>
            <a:no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world-wide-symbol_13448">
            <a:extLst>
              <a:ext uri="{FF2B5EF4-FFF2-40B4-BE49-F238E27FC236}">
                <a16:creationId xmlns:a16="http://schemas.microsoft.com/office/drawing/2014/main" xmlns="" id="{EFDCB252-5E5A-4DAF-8FC1-697FB5DB93DE}"/>
              </a:ext>
            </a:extLst>
          </p:cNvPr>
          <p:cNvSpPr>
            <a:spLocks noChangeAspect="1"/>
          </p:cNvSpPr>
          <p:nvPr/>
        </p:nvSpPr>
        <p:spPr bwMode="auto">
          <a:xfrm>
            <a:off x="9627666" y="2151523"/>
            <a:ext cx="609685" cy="605889"/>
          </a:xfrm>
          <a:custGeom>
            <a:avLst/>
            <a:gdLst>
              <a:gd name="connsiteX0" fmla="*/ 486711 w 593106"/>
              <a:gd name="connsiteY0" fmla="*/ 490288 h 589414"/>
              <a:gd name="connsiteX1" fmla="*/ 489292 w 593106"/>
              <a:gd name="connsiteY1" fmla="*/ 522070 h 589414"/>
              <a:gd name="connsiteX2" fmla="*/ 472086 w 593106"/>
              <a:gd name="connsiteY2" fmla="*/ 534955 h 589414"/>
              <a:gd name="connsiteX3" fmla="*/ 451438 w 593106"/>
              <a:gd name="connsiteY3" fmla="*/ 520352 h 589414"/>
              <a:gd name="connsiteX4" fmla="*/ 451438 w 593106"/>
              <a:gd name="connsiteY4" fmla="*/ 517775 h 589414"/>
              <a:gd name="connsiteX5" fmla="*/ 486711 w 593106"/>
              <a:gd name="connsiteY5" fmla="*/ 490288 h 589414"/>
              <a:gd name="connsiteX6" fmla="*/ 96792 w 593106"/>
              <a:gd name="connsiteY6" fmla="*/ 487634 h 589414"/>
              <a:gd name="connsiteX7" fmla="*/ 123450 w 593106"/>
              <a:gd name="connsiteY7" fmla="*/ 511688 h 589414"/>
              <a:gd name="connsiteX8" fmla="*/ 102811 w 593106"/>
              <a:gd name="connsiteY8" fmla="*/ 520279 h 589414"/>
              <a:gd name="connsiteX9" fmla="*/ 100231 w 593106"/>
              <a:gd name="connsiteY9" fmla="*/ 517702 h 589414"/>
              <a:gd name="connsiteX10" fmla="*/ 96792 w 593106"/>
              <a:gd name="connsiteY10" fmla="*/ 487634 h 589414"/>
              <a:gd name="connsiteX11" fmla="*/ 334303 w 593106"/>
              <a:gd name="connsiteY11" fmla="*/ 470443 h 589414"/>
              <a:gd name="connsiteX12" fmla="*/ 390271 w 593106"/>
              <a:gd name="connsiteY12" fmla="*/ 474744 h 589414"/>
              <a:gd name="connsiteX13" fmla="*/ 417825 w 593106"/>
              <a:gd name="connsiteY13" fmla="*/ 512587 h 589414"/>
              <a:gd name="connsiteX14" fmla="*/ 410936 w 593106"/>
              <a:gd name="connsiteY14" fmla="*/ 539249 h 589414"/>
              <a:gd name="connsiteX15" fmla="*/ 368745 w 593106"/>
              <a:gd name="connsiteY15" fmla="*/ 582252 h 589414"/>
              <a:gd name="connsiteX16" fmla="*/ 334303 w 593106"/>
              <a:gd name="connsiteY16" fmla="*/ 589133 h 589414"/>
              <a:gd name="connsiteX17" fmla="*/ 299861 w 593106"/>
              <a:gd name="connsiteY17" fmla="*/ 556450 h 589414"/>
              <a:gd name="connsiteX18" fmla="*/ 299861 w 593106"/>
              <a:gd name="connsiteY18" fmla="*/ 503986 h 589414"/>
              <a:gd name="connsiteX19" fmla="*/ 334303 w 593106"/>
              <a:gd name="connsiteY19" fmla="*/ 470443 h 589414"/>
              <a:gd name="connsiteX20" fmla="*/ 231018 w 593106"/>
              <a:gd name="connsiteY20" fmla="*/ 470443 h 589414"/>
              <a:gd name="connsiteX21" fmla="*/ 265461 w 593106"/>
              <a:gd name="connsiteY21" fmla="*/ 503982 h 589414"/>
              <a:gd name="connsiteX22" fmla="*/ 265461 w 593106"/>
              <a:gd name="connsiteY22" fmla="*/ 555580 h 589414"/>
              <a:gd name="connsiteX23" fmla="*/ 231018 w 593106"/>
              <a:gd name="connsiteY23" fmla="*/ 583959 h 589414"/>
              <a:gd name="connsiteX24" fmla="*/ 204325 w 593106"/>
              <a:gd name="connsiteY24" fmla="*/ 577080 h 589414"/>
              <a:gd name="connsiteX25" fmla="*/ 162994 w 593106"/>
              <a:gd name="connsiteY25" fmla="*/ 531501 h 589414"/>
              <a:gd name="connsiteX26" fmla="*/ 158688 w 593106"/>
              <a:gd name="connsiteY26" fmla="*/ 510862 h 589414"/>
              <a:gd name="connsiteX27" fmla="*/ 185382 w 593106"/>
              <a:gd name="connsiteY27" fmla="*/ 473883 h 589414"/>
              <a:gd name="connsiteX28" fmla="*/ 231018 w 593106"/>
              <a:gd name="connsiteY28" fmla="*/ 470443 h 589414"/>
              <a:gd name="connsiteX29" fmla="*/ 503923 w 593106"/>
              <a:gd name="connsiteY29" fmla="*/ 304486 h 589414"/>
              <a:gd name="connsiteX30" fmla="*/ 561622 w 593106"/>
              <a:gd name="connsiteY30" fmla="*/ 304486 h 589414"/>
              <a:gd name="connsiteX31" fmla="*/ 592624 w 593106"/>
              <a:gd name="connsiteY31" fmla="*/ 338891 h 589414"/>
              <a:gd name="connsiteX32" fmla="*/ 556455 w 593106"/>
              <a:gd name="connsiteY32" fmla="*/ 441247 h 589414"/>
              <a:gd name="connsiteX33" fmla="*/ 504785 w 593106"/>
              <a:gd name="connsiteY33" fmla="*/ 459310 h 589414"/>
              <a:gd name="connsiteX34" fmla="*/ 497895 w 593106"/>
              <a:gd name="connsiteY34" fmla="*/ 457590 h 589414"/>
              <a:gd name="connsiteX35" fmla="*/ 468615 w 593106"/>
              <a:gd name="connsiteY35" fmla="*/ 416303 h 589414"/>
              <a:gd name="connsiteX36" fmla="*/ 471199 w 593106"/>
              <a:gd name="connsiteY36" fmla="*/ 338891 h 589414"/>
              <a:gd name="connsiteX37" fmla="*/ 503923 w 593106"/>
              <a:gd name="connsiteY37" fmla="*/ 304486 h 589414"/>
              <a:gd name="connsiteX38" fmla="*/ 334297 w 593106"/>
              <a:gd name="connsiteY38" fmla="*/ 304486 h 589414"/>
              <a:gd name="connsiteX39" fmla="*/ 400585 w 593106"/>
              <a:gd name="connsiteY39" fmla="*/ 304486 h 589414"/>
              <a:gd name="connsiteX40" fmla="*/ 436742 w 593106"/>
              <a:gd name="connsiteY40" fmla="*/ 338887 h 589414"/>
              <a:gd name="connsiteX41" fmla="*/ 434159 w 593106"/>
              <a:gd name="connsiteY41" fmla="*/ 410269 h 589414"/>
              <a:gd name="connsiteX42" fmla="*/ 396280 w 593106"/>
              <a:gd name="connsiteY42" fmla="*/ 440370 h 589414"/>
              <a:gd name="connsiteX43" fmla="*/ 334297 w 593106"/>
              <a:gd name="connsiteY43" fmla="*/ 436070 h 589414"/>
              <a:gd name="connsiteX44" fmla="*/ 299861 w 593106"/>
              <a:gd name="connsiteY44" fmla="*/ 400809 h 589414"/>
              <a:gd name="connsiteX45" fmla="*/ 299861 w 593106"/>
              <a:gd name="connsiteY45" fmla="*/ 338887 h 589414"/>
              <a:gd name="connsiteX46" fmla="*/ 334297 w 593106"/>
              <a:gd name="connsiteY46" fmla="*/ 304486 h 589414"/>
              <a:gd name="connsiteX47" fmla="*/ 175089 w 593106"/>
              <a:gd name="connsiteY47" fmla="*/ 304486 h 589414"/>
              <a:gd name="connsiteX48" fmla="*/ 231033 w 593106"/>
              <a:gd name="connsiteY48" fmla="*/ 304486 h 589414"/>
              <a:gd name="connsiteX49" fmla="*/ 265460 w 593106"/>
              <a:gd name="connsiteY49" fmla="*/ 338895 h 589414"/>
              <a:gd name="connsiteX50" fmla="*/ 265460 w 593106"/>
              <a:gd name="connsiteY50" fmla="*/ 400830 h 589414"/>
              <a:gd name="connsiteX51" fmla="*/ 231033 w 593106"/>
              <a:gd name="connsiteY51" fmla="*/ 436099 h 589414"/>
              <a:gd name="connsiteX52" fmla="*/ 179393 w 593106"/>
              <a:gd name="connsiteY52" fmla="*/ 439540 h 589414"/>
              <a:gd name="connsiteX53" fmla="*/ 141523 w 593106"/>
              <a:gd name="connsiteY53" fmla="*/ 409433 h 589414"/>
              <a:gd name="connsiteX54" fmla="*/ 138941 w 593106"/>
              <a:gd name="connsiteY54" fmla="*/ 338895 h 589414"/>
              <a:gd name="connsiteX55" fmla="*/ 175089 w 593106"/>
              <a:gd name="connsiteY55" fmla="*/ 304486 h 589414"/>
              <a:gd name="connsiteX56" fmla="*/ 31285 w 593106"/>
              <a:gd name="connsiteY56" fmla="*/ 304486 h 589414"/>
              <a:gd name="connsiteX57" fmla="*/ 72605 w 593106"/>
              <a:gd name="connsiteY57" fmla="*/ 304486 h 589414"/>
              <a:gd name="connsiteX58" fmla="*/ 105316 w 593106"/>
              <a:gd name="connsiteY58" fmla="*/ 338895 h 589414"/>
              <a:gd name="connsiteX59" fmla="*/ 107898 w 593106"/>
              <a:gd name="connsiteY59" fmla="*/ 414595 h 589414"/>
              <a:gd name="connsiteX60" fmla="*/ 82074 w 593106"/>
              <a:gd name="connsiteY60" fmla="*/ 455887 h 589414"/>
              <a:gd name="connsiteX61" fmla="*/ 33868 w 593106"/>
              <a:gd name="connsiteY61" fmla="*/ 436101 h 589414"/>
              <a:gd name="connsiteX62" fmla="*/ 296 w 593106"/>
              <a:gd name="connsiteY62" fmla="*/ 338895 h 589414"/>
              <a:gd name="connsiteX63" fmla="*/ 31285 w 593106"/>
              <a:gd name="connsiteY63" fmla="*/ 304486 h 589414"/>
              <a:gd name="connsiteX64" fmla="*/ 220702 w 593106"/>
              <a:gd name="connsiteY64" fmla="*/ 131682 h 589414"/>
              <a:gd name="connsiteX65" fmla="*/ 231031 w 593106"/>
              <a:gd name="connsiteY65" fmla="*/ 132542 h 589414"/>
              <a:gd name="connsiteX66" fmla="*/ 265461 w 593106"/>
              <a:gd name="connsiteY66" fmla="*/ 167787 h 589414"/>
              <a:gd name="connsiteX67" fmla="*/ 265461 w 593106"/>
              <a:gd name="connsiteY67" fmla="*/ 235699 h 589414"/>
              <a:gd name="connsiteX68" fmla="*/ 231031 w 593106"/>
              <a:gd name="connsiteY68" fmla="*/ 270085 h 589414"/>
              <a:gd name="connsiteX69" fmla="*/ 178525 w 593106"/>
              <a:gd name="connsiteY69" fmla="*/ 270085 h 589414"/>
              <a:gd name="connsiteX70" fmla="*/ 150121 w 593106"/>
              <a:gd name="connsiteY70" fmla="*/ 236559 h 589414"/>
              <a:gd name="connsiteX71" fmla="*/ 172500 w 593106"/>
              <a:gd name="connsiteY71" fmla="*/ 160910 h 589414"/>
              <a:gd name="connsiteX72" fmla="*/ 220702 w 593106"/>
              <a:gd name="connsiteY72" fmla="*/ 131682 h 589414"/>
              <a:gd name="connsiteX73" fmla="*/ 353254 w 593106"/>
              <a:gd name="connsiteY73" fmla="*/ 130853 h 589414"/>
              <a:gd name="connsiteX74" fmla="*/ 401479 w 593106"/>
              <a:gd name="connsiteY74" fmla="*/ 160075 h 589414"/>
              <a:gd name="connsiteX75" fmla="*/ 424731 w 593106"/>
              <a:gd name="connsiteY75" fmla="*/ 236566 h 589414"/>
              <a:gd name="connsiteX76" fmla="*/ 396312 w 593106"/>
              <a:gd name="connsiteY76" fmla="*/ 270085 h 589414"/>
              <a:gd name="connsiteX77" fmla="*/ 334308 w 593106"/>
              <a:gd name="connsiteY77" fmla="*/ 270085 h 589414"/>
              <a:gd name="connsiteX78" fmla="*/ 299861 w 593106"/>
              <a:gd name="connsiteY78" fmla="*/ 235707 h 589414"/>
              <a:gd name="connsiteX79" fmla="*/ 299861 w 593106"/>
              <a:gd name="connsiteY79" fmla="*/ 167810 h 589414"/>
              <a:gd name="connsiteX80" fmla="*/ 334308 w 593106"/>
              <a:gd name="connsiteY80" fmla="*/ 132572 h 589414"/>
              <a:gd name="connsiteX81" fmla="*/ 353254 w 593106"/>
              <a:gd name="connsiteY81" fmla="*/ 130853 h 589414"/>
              <a:gd name="connsiteX82" fmla="*/ 95050 w 593106"/>
              <a:gd name="connsiteY82" fmla="*/ 115364 h 589414"/>
              <a:gd name="connsiteX83" fmla="*/ 118283 w 593106"/>
              <a:gd name="connsiteY83" fmla="*/ 120521 h 589414"/>
              <a:gd name="connsiteX84" fmla="*/ 138933 w 593106"/>
              <a:gd name="connsiteY84" fmla="*/ 157482 h 589414"/>
              <a:gd name="connsiteX85" fmla="*/ 116562 w 593106"/>
              <a:gd name="connsiteY85" fmla="*/ 236561 h 589414"/>
              <a:gd name="connsiteX86" fmla="*/ 76121 w 593106"/>
              <a:gd name="connsiteY86" fmla="*/ 270084 h 589414"/>
              <a:gd name="connsiteX87" fmla="*/ 32238 w 593106"/>
              <a:gd name="connsiteY87" fmla="*/ 270084 h 589414"/>
              <a:gd name="connsiteX88" fmla="*/ 2122 w 593106"/>
              <a:gd name="connsiteY88" fmla="*/ 236561 h 589414"/>
              <a:gd name="connsiteX89" fmla="*/ 41703 w 593106"/>
              <a:gd name="connsiteY89" fmla="*/ 134274 h 589414"/>
              <a:gd name="connsiteX90" fmla="*/ 95050 w 593106"/>
              <a:gd name="connsiteY90" fmla="*/ 115364 h 589414"/>
              <a:gd name="connsiteX91" fmla="*/ 495327 w 593106"/>
              <a:gd name="connsiteY91" fmla="*/ 111081 h 589414"/>
              <a:gd name="connsiteX92" fmla="*/ 548729 w 593106"/>
              <a:gd name="connsiteY92" fmla="*/ 129130 h 589414"/>
              <a:gd name="connsiteX93" fmla="*/ 591795 w 593106"/>
              <a:gd name="connsiteY93" fmla="*/ 236565 h 589414"/>
              <a:gd name="connsiteX94" fmla="*/ 561649 w 593106"/>
              <a:gd name="connsiteY94" fmla="*/ 270085 h 589414"/>
              <a:gd name="connsiteX95" fmla="*/ 500495 w 593106"/>
              <a:gd name="connsiteY95" fmla="*/ 270085 h 589414"/>
              <a:gd name="connsiteX96" fmla="*/ 460013 w 593106"/>
              <a:gd name="connsiteY96" fmla="*/ 236565 h 589414"/>
              <a:gd name="connsiteX97" fmla="*/ 436758 w 593106"/>
              <a:gd name="connsiteY97" fmla="*/ 156634 h 589414"/>
              <a:gd name="connsiteX98" fmla="*/ 457429 w 593106"/>
              <a:gd name="connsiteY98" fmla="*/ 119676 h 589414"/>
              <a:gd name="connsiteX99" fmla="*/ 495327 w 593106"/>
              <a:gd name="connsiteY99" fmla="*/ 111081 h 589414"/>
              <a:gd name="connsiteX100" fmla="*/ 258364 w 593106"/>
              <a:gd name="connsiteY100" fmla="*/ 35758 h 589414"/>
              <a:gd name="connsiteX101" fmla="*/ 265460 w 593106"/>
              <a:gd name="connsiteY101" fmla="*/ 52636 h 589414"/>
              <a:gd name="connsiteX102" fmla="*/ 265460 w 593106"/>
              <a:gd name="connsiteY102" fmla="*/ 64677 h 589414"/>
              <a:gd name="connsiteX103" fmla="*/ 234495 w 593106"/>
              <a:gd name="connsiteY103" fmla="*/ 98218 h 589414"/>
              <a:gd name="connsiteX104" fmla="*/ 223314 w 593106"/>
              <a:gd name="connsiteY104" fmla="*/ 67257 h 589414"/>
              <a:gd name="connsiteX105" fmla="*/ 242237 w 593106"/>
              <a:gd name="connsiteY105" fmla="*/ 44036 h 589414"/>
              <a:gd name="connsiteX106" fmla="*/ 258364 w 593106"/>
              <a:gd name="connsiteY106" fmla="*/ 35758 h 589414"/>
              <a:gd name="connsiteX107" fmla="*/ 307077 w 593106"/>
              <a:gd name="connsiteY107" fmla="*/ 24998 h 589414"/>
              <a:gd name="connsiteX108" fmla="*/ 323985 w 593106"/>
              <a:gd name="connsiteY108" fmla="*/ 32847 h 589414"/>
              <a:gd name="connsiteX109" fmla="*/ 350693 w 593106"/>
              <a:gd name="connsiteY109" fmla="*/ 67253 h 589414"/>
              <a:gd name="connsiteX110" fmla="*/ 335185 w 593106"/>
              <a:gd name="connsiteY110" fmla="*/ 97358 h 589414"/>
              <a:gd name="connsiteX111" fmla="*/ 334323 w 593106"/>
              <a:gd name="connsiteY111" fmla="*/ 98218 h 589414"/>
              <a:gd name="connsiteX112" fmla="*/ 299861 w 593106"/>
              <a:gd name="connsiteY112" fmla="*/ 64672 h 589414"/>
              <a:gd name="connsiteX113" fmla="*/ 299861 w 593106"/>
              <a:gd name="connsiteY113" fmla="*/ 42309 h 589414"/>
              <a:gd name="connsiteX114" fmla="*/ 307077 w 593106"/>
              <a:gd name="connsiteY114" fmla="*/ 24998 h 589414"/>
              <a:gd name="connsiteX115" fmla="*/ 204359 w 593106"/>
              <a:gd name="connsiteY115" fmla="*/ 7108 h 589414"/>
              <a:gd name="connsiteX116" fmla="*/ 215552 w 593106"/>
              <a:gd name="connsiteY116" fmla="*/ 24292 h 589414"/>
              <a:gd name="connsiteX117" fmla="*/ 186279 w 593106"/>
              <a:gd name="connsiteY117" fmla="*/ 63815 h 589414"/>
              <a:gd name="connsiteX118" fmla="*/ 134621 w 593106"/>
              <a:gd name="connsiteY118" fmla="*/ 88732 h 589414"/>
              <a:gd name="connsiteX119" fmla="*/ 120846 w 593106"/>
              <a:gd name="connsiteY119" fmla="*/ 86155 h 589414"/>
              <a:gd name="connsiteX120" fmla="*/ 113097 w 593106"/>
              <a:gd name="connsiteY120" fmla="*/ 55223 h 589414"/>
              <a:gd name="connsiteX121" fmla="*/ 204359 w 593106"/>
              <a:gd name="connsiteY121" fmla="*/ 7108 h 589414"/>
              <a:gd name="connsiteX122" fmla="*/ 368806 w 593106"/>
              <a:gd name="connsiteY122" fmla="*/ 1108 h 589414"/>
              <a:gd name="connsiteX123" fmla="*/ 475572 w 593106"/>
              <a:gd name="connsiteY123" fmla="*/ 51810 h 589414"/>
              <a:gd name="connsiteX124" fmla="*/ 468684 w 593106"/>
              <a:gd name="connsiteY124" fmla="*/ 81887 h 589414"/>
              <a:gd name="connsiteX125" fmla="*/ 441131 w 593106"/>
              <a:gd name="connsiteY125" fmla="*/ 87043 h 589414"/>
              <a:gd name="connsiteX126" fmla="*/ 389471 w 593106"/>
              <a:gd name="connsiteY126" fmla="*/ 62981 h 589414"/>
              <a:gd name="connsiteX127" fmla="*/ 358474 w 593106"/>
              <a:gd name="connsiteY127" fmla="*/ 20013 h 589414"/>
              <a:gd name="connsiteX128" fmla="*/ 368806 w 593106"/>
              <a:gd name="connsiteY128" fmla="*/ 1108 h 58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93106" h="589414">
                <a:moveTo>
                  <a:pt x="486711" y="490288"/>
                </a:moveTo>
                <a:cubicBezTo>
                  <a:pt x="502197" y="494583"/>
                  <a:pt x="503918" y="509185"/>
                  <a:pt x="489292" y="522070"/>
                </a:cubicBezTo>
                <a:cubicBezTo>
                  <a:pt x="483270" y="526365"/>
                  <a:pt x="477248" y="530660"/>
                  <a:pt x="472086" y="534955"/>
                </a:cubicBezTo>
                <a:cubicBezTo>
                  <a:pt x="456600" y="546121"/>
                  <a:pt x="447136" y="538391"/>
                  <a:pt x="451438" y="520352"/>
                </a:cubicBezTo>
                <a:cubicBezTo>
                  <a:pt x="451438" y="519493"/>
                  <a:pt x="451438" y="518634"/>
                  <a:pt x="451438" y="517775"/>
                </a:cubicBezTo>
                <a:cubicBezTo>
                  <a:pt x="455739" y="499737"/>
                  <a:pt x="471225" y="486852"/>
                  <a:pt x="486711" y="490288"/>
                </a:cubicBezTo>
                <a:close/>
                <a:moveTo>
                  <a:pt x="96792" y="487634"/>
                </a:moveTo>
                <a:cubicBezTo>
                  <a:pt x="107971" y="485056"/>
                  <a:pt x="120010" y="496224"/>
                  <a:pt x="123450" y="511688"/>
                </a:cubicBezTo>
                <a:cubicBezTo>
                  <a:pt x="126890" y="528011"/>
                  <a:pt x="117431" y="532306"/>
                  <a:pt x="102811" y="520279"/>
                </a:cubicBezTo>
                <a:cubicBezTo>
                  <a:pt x="101951" y="519420"/>
                  <a:pt x="101091" y="518561"/>
                  <a:pt x="100231" y="517702"/>
                </a:cubicBezTo>
                <a:cubicBezTo>
                  <a:pt x="85612" y="505674"/>
                  <a:pt x="84752" y="491070"/>
                  <a:pt x="96792" y="487634"/>
                </a:cubicBezTo>
                <a:close/>
                <a:moveTo>
                  <a:pt x="334303" y="470443"/>
                </a:moveTo>
                <a:cubicBezTo>
                  <a:pt x="354107" y="471303"/>
                  <a:pt x="373050" y="473024"/>
                  <a:pt x="390271" y="474744"/>
                </a:cubicBezTo>
                <a:cubicBezTo>
                  <a:pt x="409214" y="476464"/>
                  <a:pt x="422130" y="493665"/>
                  <a:pt x="417825" y="512587"/>
                </a:cubicBezTo>
                <a:cubicBezTo>
                  <a:pt x="415242" y="521187"/>
                  <a:pt x="413520" y="530648"/>
                  <a:pt x="410936" y="539249"/>
                </a:cubicBezTo>
                <a:cubicBezTo>
                  <a:pt x="405770" y="558170"/>
                  <a:pt x="386827" y="577952"/>
                  <a:pt x="368745" y="582252"/>
                </a:cubicBezTo>
                <a:cubicBezTo>
                  <a:pt x="357551" y="585693"/>
                  <a:pt x="345497" y="587413"/>
                  <a:pt x="334303" y="589133"/>
                </a:cubicBezTo>
                <a:cubicBezTo>
                  <a:pt x="315360" y="591713"/>
                  <a:pt x="299861" y="576232"/>
                  <a:pt x="299861" y="556450"/>
                </a:cubicBezTo>
                <a:lnTo>
                  <a:pt x="299861" y="503986"/>
                </a:lnTo>
                <a:cubicBezTo>
                  <a:pt x="299861" y="485065"/>
                  <a:pt x="315360" y="469583"/>
                  <a:pt x="334303" y="470443"/>
                </a:cubicBezTo>
                <a:close/>
                <a:moveTo>
                  <a:pt x="231018" y="470443"/>
                </a:moveTo>
                <a:cubicBezTo>
                  <a:pt x="249962" y="469583"/>
                  <a:pt x="265461" y="485063"/>
                  <a:pt x="265461" y="503982"/>
                </a:cubicBezTo>
                <a:lnTo>
                  <a:pt x="265461" y="555580"/>
                </a:lnTo>
                <a:cubicBezTo>
                  <a:pt x="265461" y="574500"/>
                  <a:pt x="249962" y="588259"/>
                  <a:pt x="231018" y="583959"/>
                </a:cubicBezTo>
                <a:cubicBezTo>
                  <a:pt x="222408" y="582239"/>
                  <a:pt x="212936" y="579660"/>
                  <a:pt x="204325" y="577080"/>
                </a:cubicBezTo>
                <a:cubicBezTo>
                  <a:pt x="186243" y="571060"/>
                  <a:pt x="168160" y="549561"/>
                  <a:pt x="162994" y="531501"/>
                </a:cubicBezTo>
                <a:cubicBezTo>
                  <a:pt x="161272" y="524621"/>
                  <a:pt x="159550" y="517742"/>
                  <a:pt x="158688" y="510862"/>
                </a:cubicBezTo>
                <a:cubicBezTo>
                  <a:pt x="154383" y="492802"/>
                  <a:pt x="166438" y="475603"/>
                  <a:pt x="185382" y="473883"/>
                </a:cubicBezTo>
                <a:cubicBezTo>
                  <a:pt x="199159" y="472163"/>
                  <a:pt x="214658" y="471303"/>
                  <a:pt x="231018" y="470443"/>
                </a:cubicBezTo>
                <a:close/>
                <a:moveTo>
                  <a:pt x="503923" y="304486"/>
                </a:moveTo>
                <a:lnTo>
                  <a:pt x="561622" y="304486"/>
                </a:lnTo>
                <a:cubicBezTo>
                  <a:pt x="580568" y="304486"/>
                  <a:pt x="596069" y="319968"/>
                  <a:pt x="592624" y="338891"/>
                </a:cubicBezTo>
                <a:cubicBezTo>
                  <a:pt x="587457" y="375877"/>
                  <a:pt x="574540" y="410282"/>
                  <a:pt x="556455" y="441247"/>
                </a:cubicBezTo>
                <a:cubicBezTo>
                  <a:pt x="546982" y="457590"/>
                  <a:pt x="523730" y="464471"/>
                  <a:pt x="504785" y="459310"/>
                </a:cubicBezTo>
                <a:cubicBezTo>
                  <a:pt x="503062" y="459310"/>
                  <a:pt x="500479" y="458450"/>
                  <a:pt x="497895" y="457590"/>
                </a:cubicBezTo>
                <a:cubicBezTo>
                  <a:pt x="479811" y="453289"/>
                  <a:pt x="466893" y="435226"/>
                  <a:pt x="468615" y="416303"/>
                </a:cubicBezTo>
                <a:cubicBezTo>
                  <a:pt x="471199" y="388779"/>
                  <a:pt x="472060" y="363835"/>
                  <a:pt x="471199" y="338891"/>
                </a:cubicBezTo>
                <a:cubicBezTo>
                  <a:pt x="471199" y="319968"/>
                  <a:pt x="484978" y="304486"/>
                  <a:pt x="503923" y="304486"/>
                </a:cubicBezTo>
                <a:close/>
                <a:moveTo>
                  <a:pt x="334297" y="304486"/>
                </a:moveTo>
                <a:lnTo>
                  <a:pt x="400585" y="304486"/>
                </a:lnTo>
                <a:cubicBezTo>
                  <a:pt x="419524" y="304486"/>
                  <a:pt x="436742" y="319966"/>
                  <a:pt x="436742" y="338887"/>
                </a:cubicBezTo>
                <a:cubicBezTo>
                  <a:pt x="437603" y="362107"/>
                  <a:pt x="436742" y="385328"/>
                  <a:pt x="434159" y="410269"/>
                </a:cubicBezTo>
                <a:cubicBezTo>
                  <a:pt x="432438" y="429189"/>
                  <a:pt x="415220" y="442090"/>
                  <a:pt x="396280" y="440370"/>
                </a:cubicBezTo>
                <a:cubicBezTo>
                  <a:pt x="377341" y="438650"/>
                  <a:pt x="356680" y="436930"/>
                  <a:pt x="334297" y="436070"/>
                </a:cubicBezTo>
                <a:cubicBezTo>
                  <a:pt x="315357" y="435210"/>
                  <a:pt x="299861" y="419729"/>
                  <a:pt x="299861" y="400809"/>
                </a:cubicBezTo>
                <a:lnTo>
                  <a:pt x="299861" y="338887"/>
                </a:lnTo>
                <a:cubicBezTo>
                  <a:pt x="299861" y="319966"/>
                  <a:pt x="315357" y="304486"/>
                  <a:pt x="334297" y="304486"/>
                </a:cubicBezTo>
                <a:close/>
                <a:moveTo>
                  <a:pt x="175089" y="304486"/>
                </a:moveTo>
                <a:lnTo>
                  <a:pt x="231033" y="304486"/>
                </a:lnTo>
                <a:cubicBezTo>
                  <a:pt x="249968" y="304486"/>
                  <a:pt x="265460" y="319970"/>
                  <a:pt x="265460" y="338895"/>
                </a:cubicBezTo>
                <a:lnTo>
                  <a:pt x="265460" y="400830"/>
                </a:lnTo>
                <a:cubicBezTo>
                  <a:pt x="265460" y="419755"/>
                  <a:pt x="249968" y="435239"/>
                  <a:pt x="231033" y="436099"/>
                </a:cubicBezTo>
                <a:cubicBezTo>
                  <a:pt x="212098" y="436960"/>
                  <a:pt x="195745" y="437820"/>
                  <a:pt x="179393" y="439540"/>
                </a:cubicBezTo>
                <a:cubicBezTo>
                  <a:pt x="160458" y="441261"/>
                  <a:pt x="143244" y="428357"/>
                  <a:pt x="141523" y="409433"/>
                </a:cubicBezTo>
                <a:cubicBezTo>
                  <a:pt x="138941" y="384486"/>
                  <a:pt x="138080" y="361260"/>
                  <a:pt x="138941" y="338895"/>
                </a:cubicBezTo>
                <a:cubicBezTo>
                  <a:pt x="138941" y="319970"/>
                  <a:pt x="156154" y="304486"/>
                  <a:pt x="175089" y="304486"/>
                </a:cubicBezTo>
                <a:close/>
                <a:moveTo>
                  <a:pt x="31285" y="304486"/>
                </a:moveTo>
                <a:lnTo>
                  <a:pt x="72605" y="304486"/>
                </a:lnTo>
                <a:cubicBezTo>
                  <a:pt x="91543" y="304486"/>
                  <a:pt x="105316" y="319970"/>
                  <a:pt x="105316" y="338895"/>
                </a:cubicBezTo>
                <a:cubicBezTo>
                  <a:pt x="104455" y="362982"/>
                  <a:pt x="105316" y="388788"/>
                  <a:pt x="107898" y="414595"/>
                </a:cubicBezTo>
                <a:cubicBezTo>
                  <a:pt x="109620" y="433521"/>
                  <a:pt x="98429" y="451585"/>
                  <a:pt x="82074" y="455887"/>
                </a:cubicBezTo>
                <a:cubicBezTo>
                  <a:pt x="65718" y="460188"/>
                  <a:pt x="43337" y="453306"/>
                  <a:pt x="33868" y="436101"/>
                </a:cubicBezTo>
                <a:cubicBezTo>
                  <a:pt x="17512" y="406853"/>
                  <a:pt x="6321" y="374165"/>
                  <a:pt x="296" y="338895"/>
                </a:cubicBezTo>
                <a:cubicBezTo>
                  <a:pt x="-2287" y="319970"/>
                  <a:pt x="12347" y="304486"/>
                  <a:pt x="31285" y="304486"/>
                </a:cubicBezTo>
                <a:close/>
                <a:moveTo>
                  <a:pt x="220702" y="131682"/>
                </a:moveTo>
                <a:cubicBezTo>
                  <a:pt x="224145" y="131682"/>
                  <a:pt x="227588" y="131682"/>
                  <a:pt x="231031" y="132542"/>
                </a:cubicBezTo>
                <a:cubicBezTo>
                  <a:pt x="249968" y="132542"/>
                  <a:pt x="265461" y="148016"/>
                  <a:pt x="265461" y="167787"/>
                </a:cubicBezTo>
                <a:lnTo>
                  <a:pt x="265461" y="235699"/>
                </a:lnTo>
                <a:cubicBezTo>
                  <a:pt x="265461" y="255471"/>
                  <a:pt x="249968" y="270085"/>
                  <a:pt x="231031" y="270085"/>
                </a:cubicBezTo>
                <a:lnTo>
                  <a:pt x="178525" y="270085"/>
                </a:lnTo>
                <a:cubicBezTo>
                  <a:pt x="159589" y="270085"/>
                  <a:pt x="145817" y="255471"/>
                  <a:pt x="150121" y="236559"/>
                </a:cubicBezTo>
                <a:cubicBezTo>
                  <a:pt x="156146" y="209050"/>
                  <a:pt x="163893" y="183261"/>
                  <a:pt x="172500" y="160910"/>
                </a:cubicBezTo>
                <a:cubicBezTo>
                  <a:pt x="179386" y="142858"/>
                  <a:pt x="201766" y="130823"/>
                  <a:pt x="220702" y="131682"/>
                </a:cubicBezTo>
                <a:close/>
                <a:moveTo>
                  <a:pt x="353254" y="130853"/>
                </a:moveTo>
                <a:cubicBezTo>
                  <a:pt x="372200" y="129994"/>
                  <a:pt x="394590" y="142886"/>
                  <a:pt x="401479" y="160075"/>
                </a:cubicBezTo>
                <a:cubicBezTo>
                  <a:pt x="410952" y="183280"/>
                  <a:pt x="418703" y="208204"/>
                  <a:pt x="424731" y="236566"/>
                </a:cubicBezTo>
                <a:cubicBezTo>
                  <a:pt x="429037" y="255474"/>
                  <a:pt x="416119" y="270085"/>
                  <a:pt x="396312" y="270085"/>
                </a:cubicBezTo>
                <a:lnTo>
                  <a:pt x="334308" y="270085"/>
                </a:lnTo>
                <a:cubicBezTo>
                  <a:pt x="315362" y="270085"/>
                  <a:pt x="299861" y="255474"/>
                  <a:pt x="299861" y="235707"/>
                </a:cubicBezTo>
                <a:lnTo>
                  <a:pt x="299861" y="167810"/>
                </a:lnTo>
                <a:cubicBezTo>
                  <a:pt x="299861" y="148902"/>
                  <a:pt x="315362" y="132572"/>
                  <a:pt x="334308" y="132572"/>
                </a:cubicBezTo>
                <a:cubicBezTo>
                  <a:pt x="340336" y="131713"/>
                  <a:pt x="347226" y="131713"/>
                  <a:pt x="353254" y="130853"/>
                </a:cubicBezTo>
                <a:close/>
                <a:moveTo>
                  <a:pt x="95050" y="115364"/>
                </a:moveTo>
                <a:cubicBezTo>
                  <a:pt x="101934" y="117083"/>
                  <a:pt x="109678" y="118802"/>
                  <a:pt x="118283" y="120521"/>
                </a:cubicBezTo>
                <a:cubicBezTo>
                  <a:pt x="137213" y="123959"/>
                  <a:pt x="145817" y="139431"/>
                  <a:pt x="138933" y="157482"/>
                </a:cubicBezTo>
                <a:cubicBezTo>
                  <a:pt x="130329" y="181549"/>
                  <a:pt x="122585" y="208196"/>
                  <a:pt x="116562" y="236561"/>
                </a:cubicBezTo>
                <a:cubicBezTo>
                  <a:pt x="112260" y="255471"/>
                  <a:pt x="95050" y="270084"/>
                  <a:pt x="76121" y="270084"/>
                </a:cubicBezTo>
                <a:lnTo>
                  <a:pt x="32238" y="270084"/>
                </a:lnTo>
                <a:cubicBezTo>
                  <a:pt x="13308" y="270084"/>
                  <a:pt x="-1320" y="255471"/>
                  <a:pt x="2122" y="236561"/>
                </a:cubicBezTo>
                <a:cubicBezTo>
                  <a:pt x="9005" y="199600"/>
                  <a:pt x="22773" y="165218"/>
                  <a:pt x="41703" y="134274"/>
                </a:cubicBezTo>
                <a:cubicBezTo>
                  <a:pt x="52028" y="117942"/>
                  <a:pt x="76121" y="111066"/>
                  <a:pt x="95050" y="115364"/>
                </a:cubicBezTo>
                <a:close/>
                <a:moveTo>
                  <a:pt x="495327" y="111081"/>
                </a:moveTo>
                <a:cubicBezTo>
                  <a:pt x="514276" y="106784"/>
                  <a:pt x="538393" y="113660"/>
                  <a:pt x="548729" y="129130"/>
                </a:cubicBezTo>
                <a:cubicBezTo>
                  <a:pt x="569401" y="161790"/>
                  <a:pt x="584043" y="197889"/>
                  <a:pt x="591795" y="236565"/>
                </a:cubicBezTo>
                <a:cubicBezTo>
                  <a:pt x="595240" y="255474"/>
                  <a:pt x="580598" y="270085"/>
                  <a:pt x="561649" y="270085"/>
                </a:cubicBezTo>
                <a:lnTo>
                  <a:pt x="500495" y="270085"/>
                </a:lnTo>
                <a:cubicBezTo>
                  <a:pt x="481546" y="270085"/>
                  <a:pt x="463458" y="255474"/>
                  <a:pt x="460013" y="236565"/>
                </a:cubicBezTo>
                <a:cubicBezTo>
                  <a:pt x="453984" y="207343"/>
                  <a:pt x="446232" y="180699"/>
                  <a:pt x="436758" y="156634"/>
                </a:cubicBezTo>
                <a:cubicBezTo>
                  <a:pt x="429867" y="138584"/>
                  <a:pt x="438480" y="123114"/>
                  <a:pt x="457429" y="119676"/>
                </a:cubicBezTo>
                <a:cubicBezTo>
                  <a:pt x="471210" y="117097"/>
                  <a:pt x="484130" y="114519"/>
                  <a:pt x="495327" y="111081"/>
                </a:cubicBezTo>
                <a:close/>
                <a:moveTo>
                  <a:pt x="258364" y="35758"/>
                </a:moveTo>
                <a:cubicBezTo>
                  <a:pt x="262665" y="37371"/>
                  <a:pt x="265460" y="43176"/>
                  <a:pt x="265460" y="52636"/>
                </a:cubicBezTo>
                <a:lnTo>
                  <a:pt x="265460" y="64677"/>
                </a:lnTo>
                <a:cubicBezTo>
                  <a:pt x="265460" y="83597"/>
                  <a:pt x="251698" y="98218"/>
                  <a:pt x="234495" y="98218"/>
                </a:cubicBezTo>
                <a:cubicBezTo>
                  <a:pt x="218153" y="97358"/>
                  <a:pt x="212132" y="82737"/>
                  <a:pt x="223314" y="67257"/>
                </a:cubicBezTo>
                <a:cubicBezTo>
                  <a:pt x="230195" y="58657"/>
                  <a:pt x="236216" y="50916"/>
                  <a:pt x="242237" y="44036"/>
                </a:cubicBezTo>
                <a:cubicBezTo>
                  <a:pt x="248258" y="36726"/>
                  <a:pt x="254063" y="34146"/>
                  <a:pt x="258364" y="35758"/>
                </a:cubicBezTo>
                <a:close/>
                <a:moveTo>
                  <a:pt x="307077" y="24998"/>
                </a:moveTo>
                <a:cubicBezTo>
                  <a:pt x="311492" y="23171"/>
                  <a:pt x="317523" y="25536"/>
                  <a:pt x="323985" y="32847"/>
                </a:cubicBezTo>
                <a:cubicBezTo>
                  <a:pt x="332600" y="42309"/>
                  <a:pt x="341216" y="53490"/>
                  <a:pt x="350693" y="67253"/>
                </a:cubicBezTo>
                <a:cubicBezTo>
                  <a:pt x="361893" y="82735"/>
                  <a:pt x="354139" y="97358"/>
                  <a:pt x="335185" y="97358"/>
                </a:cubicBezTo>
                <a:cubicBezTo>
                  <a:pt x="335185" y="97358"/>
                  <a:pt x="334323" y="97358"/>
                  <a:pt x="334323" y="98218"/>
                </a:cubicBezTo>
                <a:cubicBezTo>
                  <a:pt x="315369" y="98218"/>
                  <a:pt x="299861" y="83595"/>
                  <a:pt x="299861" y="64672"/>
                </a:cubicBezTo>
                <a:lnTo>
                  <a:pt x="299861" y="42309"/>
                </a:lnTo>
                <a:cubicBezTo>
                  <a:pt x="299861" y="32847"/>
                  <a:pt x="302661" y="26826"/>
                  <a:pt x="307077" y="24998"/>
                </a:cubicBezTo>
                <a:close/>
                <a:moveTo>
                  <a:pt x="204359" y="7108"/>
                </a:moveTo>
                <a:cubicBezTo>
                  <a:pt x="222439" y="1094"/>
                  <a:pt x="227605" y="8827"/>
                  <a:pt x="215552" y="24292"/>
                </a:cubicBezTo>
                <a:cubicBezTo>
                  <a:pt x="206081" y="35462"/>
                  <a:pt x="195750" y="48350"/>
                  <a:pt x="186279" y="63815"/>
                </a:cubicBezTo>
                <a:cubicBezTo>
                  <a:pt x="175947" y="79281"/>
                  <a:pt x="153563" y="91310"/>
                  <a:pt x="134621" y="88732"/>
                </a:cubicBezTo>
                <a:cubicBezTo>
                  <a:pt x="129456" y="87873"/>
                  <a:pt x="125151" y="87014"/>
                  <a:pt x="120846" y="86155"/>
                </a:cubicBezTo>
                <a:cubicBezTo>
                  <a:pt x="101905" y="81859"/>
                  <a:pt x="97600" y="67252"/>
                  <a:pt x="113097" y="55223"/>
                </a:cubicBezTo>
                <a:cubicBezTo>
                  <a:pt x="139787" y="33743"/>
                  <a:pt x="170782" y="17419"/>
                  <a:pt x="204359" y="7108"/>
                </a:cubicBezTo>
                <a:close/>
                <a:moveTo>
                  <a:pt x="368806" y="1108"/>
                </a:moveTo>
                <a:cubicBezTo>
                  <a:pt x="408413" y="10560"/>
                  <a:pt x="444575" y="28607"/>
                  <a:pt x="475572" y="51810"/>
                </a:cubicBezTo>
                <a:cubicBezTo>
                  <a:pt x="491070" y="62981"/>
                  <a:pt x="487626" y="78450"/>
                  <a:pt x="468684" y="81887"/>
                </a:cubicBezTo>
                <a:cubicBezTo>
                  <a:pt x="460074" y="83606"/>
                  <a:pt x="451463" y="85325"/>
                  <a:pt x="441131" y="87043"/>
                </a:cubicBezTo>
                <a:cubicBezTo>
                  <a:pt x="422189" y="90481"/>
                  <a:pt x="399803" y="78450"/>
                  <a:pt x="389471" y="62981"/>
                </a:cubicBezTo>
                <a:cubicBezTo>
                  <a:pt x="379138" y="46654"/>
                  <a:pt x="367945" y="32044"/>
                  <a:pt x="358474" y="20013"/>
                </a:cubicBezTo>
                <a:cubicBezTo>
                  <a:pt x="346420" y="5404"/>
                  <a:pt x="350725" y="-3189"/>
                  <a:pt x="368806" y="1108"/>
                </a:cubicBezTo>
                <a:close/>
              </a:path>
            </a:pathLst>
          </a:custGeom>
          <a:solidFill>
            <a:srgbClr val="595959"/>
          </a:solidFill>
          <a:ln>
            <a:noFill/>
          </a:ln>
        </p:spPr>
      </p:sp>
      <p:sp>
        <p:nvSpPr>
          <p:cNvPr id="8" name="black-lightbulb-symbol_44754">
            <a:extLst>
              <a:ext uri="{FF2B5EF4-FFF2-40B4-BE49-F238E27FC236}">
                <a16:creationId xmlns:a16="http://schemas.microsoft.com/office/drawing/2014/main" xmlns="" id="{80E42246-FA06-472C-A933-DA5EB2E22B72}"/>
              </a:ext>
            </a:extLst>
          </p:cNvPr>
          <p:cNvSpPr>
            <a:spLocks noChangeAspect="1"/>
          </p:cNvSpPr>
          <p:nvPr/>
        </p:nvSpPr>
        <p:spPr bwMode="auto">
          <a:xfrm>
            <a:off x="5919648" y="2151523"/>
            <a:ext cx="373246" cy="609685"/>
          </a:xfrm>
          <a:custGeom>
            <a:avLst/>
            <a:gdLst>
              <a:gd name="connsiteX0" fmla="*/ 145931 w 371950"/>
              <a:gd name="connsiteY0" fmla="*/ 570451 h 607568"/>
              <a:gd name="connsiteX1" fmla="*/ 226019 w 371950"/>
              <a:gd name="connsiteY1" fmla="*/ 570451 h 607568"/>
              <a:gd name="connsiteX2" fmla="*/ 244650 w 371950"/>
              <a:gd name="connsiteY2" fmla="*/ 589048 h 607568"/>
              <a:gd name="connsiteX3" fmla="*/ 226019 w 371950"/>
              <a:gd name="connsiteY3" fmla="*/ 607568 h 607568"/>
              <a:gd name="connsiteX4" fmla="*/ 145931 w 371950"/>
              <a:gd name="connsiteY4" fmla="*/ 607568 h 607568"/>
              <a:gd name="connsiteX5" fmla="*/ 127300 w 371950"/>
              <a:gd name="connsiteY5" fmla="*/ 589048 h 607568"/>
              <a:gd name="connsiteX6" fmla="*/ 145931 w 371950"/>
              <a:gd name="connsiteY6" fmla="*/ 570451 h 607568"/>
              <a:gd name="connsiteX7" fmla="*/ 130186 w 371950"/>
              <a:gd name="connsiteY7" fmla="*/ 516891 h 607568"/>
              <a:gd name="connsiteX8" fmla="*/ 241764 w 371950"/>
              <a:gd name="connsiteY8" fmla="*/ 516891 h 607568"/>
              <a:gd name="connsiteX9" fmla="*/ 260386 w 371950"/>
              <a:gd name="connsiteY9" fmla="*/ 535520 h 607568"/>
              <a:gd name="connsiteX10" fmla="*/ 241764 w 371950"/>
              <a:gd name="connsiteY10" fmla="*/ 554150 h 607568"/>
              <a:gd name="connsiteX11" fmla="*/ 130186 w 371950"/>
              <a:gd name="connsiteY11" fmla="*/ 554150 h 607568"/>
              <a:gd name="connsiteX12" fmla="*/ 111564 w 371950"/>
              <a:gd name="connsiteY12" fmla="*/ 535520 h 607568"/>
              <a:gd name="connsiteX13" fmla="*/ 130186 w 371950"/>
              <a:gd name="connsiteY13" fmla="*/ 516891 h 607568"/>
              <a:gd name="connsiteX14" fmla="*/ 130186 w 371950"/>
              <a:gd name="connsiteY14" fmla="*/ 464391 h 607568"/>
              <a:gd name="connsiteX15" fmla="*/ 241764 w 371950"/>
              <a:gd name="connsiteY15" fmla="*/ 464391 h 607568"/>
              <a:gd name="connsiteX16" fmla="*/ 260386 w 371950"/>
              <a:gd name="connsiteY16" fmla="*/ 482988 h 607568"/>
              <a:gd name="connsiteX17" fmla="*/ 241764 w 371950"/>
              <a:gd name="connsiteY17" fmla="*/ 501508 h 607568"/>
              <a:gd name="connsiteX18" fmla="*/ 130186 w 371950"/>
              <a:gd name="connsiteY18" fmla="*/ 501508 h 607568"/>
              <a:gd name="connsiteX19" fmla="*/ 111564 w 371950"/>
              <a:gd name="connsiteY19" fmla="*/ 482988 h 607568"/>
              <a:gd name="connsiteX20" fmla="*/ 130186 w 371950"/>
              <a:gd name="connsiteY20" fmla="*/ 464391 h 607568"/>
              <a:gd name="connsiteX21" fmla="*/ 185975 w 371950"/>
              <a:gd name="connsiteY21" fmla="*/ 0 h 607568"/>
              <a:gd name="connsiteX22" fmla="*/ 371950 w 371950"/>
              <a:gd name="connsiteY22" fmla="*/ 185728 h 607568"/>
              <a:gd name="connsiteX23" fmla="*/ 287037 w 371950"/>
              <a:gd name="connsiteY23" fmla="*/ 340745 h 607568"/>
              <a:gd name="connsiteX24" fmla="*/ 279001 w 371950"/>
              <a:gd name="connsiteY24" fmla="*/ 355174 h 607568"/>
              <a:gd name="connsiteX25" fmla="*/ 279001 w 371950"/>
              <a:gd name="connsiteY25" fmla="*/ 408647 h 607568"/>
              <a:gd name="connsiteX26" fmla="*/ 241760 w 371950"/>
              <a:gd name="connsiteY26" fmla="*/ 445762 h 607568"/>
              <a:gd name="connsiteX27" fmla="*/ 130190 w 371950"/>
              <a:gd name="connsiteY27" fmla="*/ 445762 h 607568"/>
              <a:gd name="connsiteX28" fmla="*/ 93026 w 371950"/>
              <a:gd name="connsiteY28" fmla="*/ 408647 h 607568"/>
              <a:gd name="connsiteX29" fmla="*/ 93026 w 371950"/>
              <a:gd name="connsiteY29" fmla="*/ 355174 h 607568"/>
              <a:gd name="connsiteX30" fmla="*/ 84913 w 371950"/>
              <a:gd name="connsiteY30" fmla="*/ 340745 h 607568"/>
              <a:gd name="connsiteX31" fmla="*/ 0 w 371950"/>
              <a:gd name="connsiteY31" fmla="*/ 185728 h 607568"/>
              <a:gd name="connsiteX32" fmla="*/ 185975 w 371950"/>
              <a:gd name="connsiteY3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1950" h="607568">
                <a:moveTo>
                  <a:pt x="145931" y="570451"/>
                </a:moveTo>
                <a:lnTo>
                  <a:pt x="226019" y="570451"/>
                </a:lnTo>
                <a:cubicBezTo>
                  <a:pt x="236301" y="570451"/>
                  <a:pt x="244650" y="578785"/>
                  <a:pt x="244650" y="589048"/>
                </a:cubicBezTo>
                <a:cubicBezTo>
                  <a:pt x="244650" y="599311"/>
                  <a:pt x="236301" y="607568"/>
                  <a:pt x="226019" y="607568"/>
                </a:cubicBezTo>
                <a:lnTo>
                  <a:pt x="145931" y="607568"/>
                </a:lnTo>
                <a:cubicBezTo>
                  <a:pt x="135649" y="607568"/>
                  <a:pt x="127300" y="599311"/>
                  <a:pt x="127300" y="589048"/>
                </a:cubicBezTo>
                <a:cubicBezTo>
                  <a:pt x="127300" y="578785"/>
                  <a:pt x="135649" y="570451"/>
                  <a:pt x="145931" y="570451"/>
                </a:cubicBezTo>
                <a:close/>
                <a:moveTo>
                  <a:pt x="130186" y="516891"/>
                </a:moveTo>
                <a:lnTo>
                  <a:pt x="241764" y="516891"/>
                </a:lnTo>
                <a:cubicBezTo>
                  <a:pt x="252041" y="516891"/>
                  <a:pt x="260386" y="525239"/>
                  <a:pt x="260386" y="535520"/>
                </a:cubicBezTo>
                <a:cubicBezTo>
                  <a:pt x="260386" y="545802"/>
                  <a:pt x="252041" y="554150"/>
                  <a:pt x="241764" y="554150"/>
                </a:cubicBezTo>
                <a:lnTo>
                  <a:pt x="130186" y="554150"/>
                </a:lnTo>
                <a:cubicBezTo>
                  <a:pt x="119909" y="554150"/>
                  <a:pt x="111564" y="545802"/>
                  <a:pt x="111564" y="535520"/>
                </a:cubicBezTo>
                <a:cubicBezTo>
                  <a:pt x="111564" y="525239"/>
                  <a:pt x="119909" y="516891"/>
                  <a:pt x="130186" y="516891"/>
                </a:cubicBezTo>
                <a:close/>
                <a:moveTo>
                  <a:pt x="130186" y="464391"/>
                </a:moveTo>
                <a:lnTo>
                  <a:pt x="241764" y="464391"/>
                </a:lnTo>
                <a:cubicBezTo>
                  <a:pt x="252041" y="464391"/>
                  <a:pt x="260386" y="472725"/>
                  <a:pt x="260386" y="482988"/>
                </a:cubicBezTo>
                <a:cubicBezTo>
                  <a:pt x="260386" y="493251"/>
                  <a:pt x="252041" y="501508"/>
                  <a:pt x="241764" y="501508"/>
                </a:cubicBezTo>
                <a:lnTo>
                  <a:pt x="130186" y="501508"/>
                </a:lnTo>
                <a:cubicBezTo>
                  <a:pt x="119909" y="501508"/>
                  <a:pt x="111564" y="493251"/>
                  <a:pt x="111564" y="482988"/>
                </a:cubicBezTo>
                <a:cubicBezTo>
                  <a:pt x="111564" y="472725"/>
                  <a:pt x="119909" y="464391"/>
                  <a:pt x="130186" y="464391"/>
                </a:cubicBezTo>
                <a:close/>
                <a:moveTo>
                  <a:pt x="185975" y="0"/>
                </a:moveTo>
                <a:cubicBezTo>
                  <a:pt x="288737" y="0"/>
                  <a:pt x="371950" y="83180"/>
                  <a:pt x="371950" y="185728"/>
                </a:cubicBezTo>
                <a:cubicBezTo>
                  <a:pt x="371950" y="250929"/>
                  <a:pt x="337954" y="307720"/>
                  <a:pt x="287037" y="340745"/>
                </a:cubicBezTo>
                <a:cubicBezTo>
                  <a:pt x="282633" y="343600"/>
                  <a:pt x="279001" y="349927"/>
                  <a:pt x="279001" y="355174"/>
                </a:cubicBezTo>
                <a:lnTo>
                  <a:pt x="279001" y="408647"/>
                </a:lnTo>
                <a:cubicBezTo>
                  <a:pt x="279001" y="429172"/>
                  <a:pt x="262312" y="445762"/>
                  <a:pt x="241760" y="445762"/>
                </a:cubicBezTo>
                <a:lnTo>
                  <a:pt x="130190" y="445762"/>
                </a:lnTo>
                <a:cubicBezTo>
                  <a:pt x="109638" y="445762"/>
                  <a:pt x="93026" y="429172"/>
                  <a:pt x="93026" y="408647"/>
                </a:cubicBezTo>
                <a:lnTo>
                  <a:pt x="93026" y="355174"/>
                </a:lnTo>
                <a:cubicBezTo>
                  <a:pt x="93026" y="349927"/>
                  <a:pt x="89318" y="343600"/>
                  <a:pt x="84913" y="340745"/>
                </a:cubicBezTo>
                <a:cubicBezTo>
                  <a:pt x="33996" y="307643"/>
                  <a:pt x="0" y="250929"/>
                  <a:pt x="0" y="185728"/>
                </a:cubicBezTo>
                <a:cubicBezTo>
                  <a:pt x="0" y="83180"/>
                  <a:pt x="83291" y="0"/>
                  <a:pt x="185975" y="0"/>
                </a:cubicBezTo>
                <a:close/>
              </a:path>
            </a:pathLst>
          </a:custGeom>
          <a:solidFill>
            <a:srgbClr val="595959"/>
          </a:solidFill>
          <a:ln>
            <a:noFill/>
          </a:ln>
        </p:spPr>
      </p:sp>
      <p:sp>
        <p:nvSpPr>
          <p:cNvPr id="9" name="bookmark_238940">
            <a:extLst>
              <a:ext uri="{FF2B5EF4-FFF2-40B4-BE49-F238E27FC236}">
                <a16:creationId xmlns:a16="http://schemas.microsoft.com/office/drawing/2014/main" xmlns="" id="{5E03C7A5-BA05-4E11-A785-18719116FE0D}"/>
              </a:ext>
            </a:extLst>
          </p:cNvPr>
          <p:cNvSpPr>
            <a:spLocks noChangeAspect="1"/>
          </p:cNvSpPr>
          <p:nvPr/>
        </p:nvSpPr>
        <p:spPr bwMode="auto">
          <a:xfrm>
            <a:off x="2146138" y="2151523"/>
            <a:ext cx="438738" cy="609685"/>
          </a:xfrm>
          <a:custGeom>
            <a:avLst/>
            <a:gdLst>
              <a:gd name="connsiteX0" fmla="*/ 14776 w 436588"/>
              <a:gd name="connsiteY0" fmla="*/ 128429 h 606696"/>
              <a:gd name="connsiteX1" fmla="*/ 421724 w 436588"/>
              <a:gd name="connsiteY1" fmla="*/ 128429 h 606696"/>
              <a:gd name="connsiteX2" fmla="*/ 436588 w 436588"/>
              <a:gd name="connsiteY2" fmla="*/ 143181 h 606696"/>
              <a:gd name="connsiteX3" fmla="*/ 436588 w 436588"/>
              <a:gd name="connsiteY3" fmla="*/ 583882 h 606696"/>
              <a:gd name="connsiteX4" fmla="*/ 398581 w 436588"/>
              <a:gd name="connsiteY4" fmla="*/ 600144 h 606696"/>
              <a:gd name="connsiteX5" fmla="*/ 218250 w 436588"/>
              <a:gd name="connsiteY5" fmla="*/ 420096 h 606696"/>
              <a:gd name="connsiteX6" fmla="*/ 37918 w 436588"/>
              <a:gd name="connsiteY6" fmla="*/ 600144 h 606696"/>
              <a:gd name="connsiteX7" fmla="*/ 0 w 436588"/>
              <a:gd name="connsiteY7" fmla="*/ 583970 h 606696"/>
              <a:gd name="connsiteX8" fmla="*/ 0 w 436588"/>
              <a:gd name="connsiteY8" fmla="*/ 143181 h 606696"/>
              <a:gd name="connsiteX9" fmla="*/ 14776 w 436588"/>
              <a:gd name="connsiteY9" fmla="*/ 128429 h 606696"/>
              <a:gd name="connsiteX10" fmla="*/ 22252 w 436588"/>
              <a:gd name="connsiteY10" fmla="*/ 0 h 606696"/>
              <a:gd name="connsiteX11" fmla="*/ 414336 w 436588"/>
              <a:gd name="connsiteY11" fmla="*/ 0 h 606696"/>
              <a:gd name="connsiteX12" fmla="*/ 436588 w 436588"/>
              <a:gd name="connsiteY12" fmla="*/ 22226 h 606696"/>
              <a:gd name="connsiteX13" fmla="*/ 436588 w 436588"/>
              <a:gd name="connsiteY13" fmla="*/ 84015 h 606696"/>
              <a:gd name="connsiteX14" fmla="*/ 421724 w 436588"/>
              <a:gd name="connsiteY14" fmla="*/ 98862 h 606696"/>
              <a:gd name="connsiteX15" fmla="*/ 14776 w 436588"/>
              <a:gd name="connsiteY15" fmla="*/ 98862 h 606696"/>
              <a:gd name="connsiteX16" fmla="*/ 0 w 436588"/>
              <a:gd name="connsiteY16" fmla="*/ 84015 h 606696"/>
              <a:gd name="connsiteX17" fmla="*/ 0 w 436588"/>
              <a:gd name="connsiteY17" fmla="*/ 22226 h 606696"/>
              <a:gd name="connsiteX18" fmla="*/ 22252 w 436588"/>
              <a:gd name="connsiteY18" fmla="*/ 0 h 60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6588" h="606696">
                <a:moveTo>
                  <a:pt x="14776" y="128429"/>
                </a:moveTo>
                <a:lnTo>
                  <a:pt x="421724" y="128429"/>
                </a:lnTo>
                <a:cubicBezTo>
                  <a:pt x="429913" y="128429"/>
                  <a:pt x="436588" y="135005"/>
                  <a:pt x="436588" y="143181"/>
                </a:cubicBezTo>
                <a:lnTo>
                  <a:pt x="436588" y="583882"/>
                </a:lnTo>
                <a:cubicBezTo>
                  <a:pt x="436588" y="604855"/>
                  <a:pt x="412289" y="613830"/>
                  <a:pt x="398581" y="600144"/>
                </a:cubicBezTo>
                <a:lnTo>
                  <a:pt x="218250" y="420096"/>
                </a:lnTo>
                <a:lnTo>
                  <a:pt x="37918" y="600144"/>
                </a:lnTo>
                <a:cubicBezTo>
                  <a:pt x="24211" y="613919"/>
                  <a:pt x="0" y="604766"/>
                  <a:pt x="0" y="583970"/>
                </a:cubicBezTo>
                <a:lnTo>
                  <a:pt x="0" y="143181"/>
                </a:lnTo>
                <a:cubicBezTo>
                  <a:pt x="0" y="135005"/>
                  <a:pt x="6676" y="128429"/>
                  <a:pt x="14776" y="128429"/>
                </a:cubicBezTo>
                <a:close/>
                <a:moveTo>
                  <a:pt x="22252" y="0"/>
                </a:moveTo>
                <a:lnTo>
                  <a:pt x="414336" y="0"/>
                </a:lnTo>
                <a:cubicBezTo>
                  <a:pt x="426619" y="0"/>
                  <a:pt x="436588" y="9957"/>
                  <a:pt x="436588" y="22226"/>
                </a:cubicBezTo>
                <a:lnTo>
                  <a:pt x="436588" y="84015"/>
                </a:lnTo>
                <a:cubicBezTo>
                  <a:pt x="436588" y="92194"/>
                  <a:pt x="429913" y="98862"/>
                  <a:pt x="421724" y="98862"/>
                </a:cubicBezTo>
                <a:lnTo>
                  <a:pt x="14776" y="98862"/>
                </a:lnTo>
                <a:cubicBezTo>
                  <a:pt x="6676" y="98862"/>
                  <a:pt x="0" y="92194"/>
                  <a:pt x="0" y="84015"/>
                </a:cubicBezTo>
                <a:lnTo>
                  <a:pt x="0" y="22226"/>
                </a:lnTo>
                <a:cubicBezTo>
                  <a:pt x="0" y="9957"/>
                  <a:pt x="9969" y="0"/>
                  <a:pt x="22252" y="0"/>
                </a:cubicBezTo>
                <a:close/>
              </a:path>
            </a:pathLst>
          </a:custGeom>
          <a:solidFill>
            <a:srgbClr val="595959"/>
          </a:solidFill>
          <a:ln>
            <a:noFill/>
          </a:ln>
        </p:spPr>
      </p:sp>
      <p:grpSp>
        <p:nvGrpSpPr>
          <p:cNvPr id="13" name="组合 12">
            <a:extLst>
              <a:ext uri="{FF2B5EF4-FFF2-40B4-BE49-F238E27FC236}">
                <a16:creationId xmlns:a16="http://schemas.microsoft.com/office/drawing/2014/main" xmlns="" id="{E059C6BE-0A6B-4D80-9091-02D9E1E39BF4}"/>
              </a:ext>
            </a:extLst>
          </p:cNvPr>
          <p:cNvGrpSpPr/>
          <p:nvPr/>
        </p:nvGrpSpPr>
        <p:grpSpPr>
          <a:xfrm>
            <a:off x="536869" y="3083931"/>
            <a:ext cx="3665707" cy="1559627"/>
            <a:chOff x="536869" y="3083931"/>
            <a:chExt cx="3665707" cy="1559627"/>
          </a:xfrm>
        </p:grpSpPr>
        <p:sp>
          <p:nvSpPr>
            <p:cNvPr id="10" name="文本框 9">
              <a:extLst>
                <a:ext uri="{FF2B5EF4-FFF2-40B4-BE49-F238E27FC236}">
                  <a16:creationId xmlns:a16="http://schemas.microsoft.com/office/drawing/2014/main" xmlns="" id="{9FA3E632-0611-4940-BB52-686244416FDD}"/>
                </a:ext>
              </a:extLst>
            </p:cNvPr>
            <p:cNvSpPr txBox="1"/>
            <p:nvPr/>
          </p:nvSpPr>
          <p:spPr>
            <a:xfrm>
              <a:off x="536869" y="3083931"/>
              <a:ext cx="3665707"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11" name="文本框 10">
              <a:extLst>
                <a:ext uri="{FF2B5EF4-FFF2-40B4-BE49-F238E27FC236}">
                  <a16:creationId xmlns:a16="http://schemas.microsoft.com/office/drawing/2014/main" xmlns="" id="{0265455C-3E44-4401-AFFE-00E228573CB8}"/>
                </a:ext>
              </a:extLst>
            </p:cNvPr>
            <p:cNvSpPr txBox="1"/>
            <p:nvPr/>
          </p:nvSpPr>
          <p:spPr>
            <a:xfrm>
              <a:off x="1339444" y="3535562"/>
              <a:ext cx="2060556" cy="1107996"/>
            </a:xfrm>
            <a:prstGeom prst="rect">
              <a:avLst/>
            </a:prstGeom>
            <a:noFill/>
          </p:spPr>
          <p:txBody>
            <a:bodyPr wrap="square" rtlCol="0">
              <a:spAutoFit/>
            </a:bodyPr>
            <a:lstStyle/>
            <a:p>
              <a:pPr algn="ct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nvGrpSpPr>
          <p:cNvPr id="14" name="组合 13">
            <a:extLst>
              <a:ext uri="{FF2B5EF4-FFF2-40B4-BE49-F238E27FC236}">
                <a16:creationId xmlns:a16="http://schemas.microsoft.com/office/drawing/2014/main" xmlns="" id="{220A80BD-10AA-4DA0-9C0A-35290F5590C3}"/>
              </a:ext>
            </a:extLst>
          </p:cNvPr>
          <p:cNvGrpSpPr/>
          <p:nvPr/>
        </p:nvGrpSpPr>
        <p:grpSpPr>
          <a:xfrm>
            <a:off x="4263146" y="3083931"/>
            <a:ext cx="3665707" cy="1559627"/>
            <a:chOff x="536869" y="3083931"/>
            <a:chExt cx="3665707" cy="1559627"/>
          </a:xfrm>
        </p:grpSpPr>
        <p:sp>
          <p:nvSpPr>
            <p:cNvPr id="15" name="文本框 14">
              <a:extLst>
                <a:ext uri="{FF2B5EF4-FFF2-40B4-BE49-F238E27FC236}">
                  <a16:creationId xmlns:a16="http://schemas.microsoft.com/office/drawing/2014/main" xmlns="" id="{81983C6A-E35D-42C2-A027-76F04B8993BE}"/>
                </a:ext>
              </a:extLst>
            </p:cNvPr>
            <p:cNvSpPr txBox="1"/>
            <p:nvPr/>
          </p:nvSpPr>
          <p:spPr>
            <a:xfrm>
              <a:off x="536869" y="3083931"/>
              <a:ext cx="3665707"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16" name="文本框 15">
              <a:extLst>
                <a:ext uri="{FF2B5EF4-FFF2-40B4-BE49-F238E27FC236}">
                  <a16:creationId xmlns:a16="http://schemas.microsoft.com/office/drawing/2014/main" xmlns="" id="{25FC0FBA-9891-48B8-BD45-80711D190688}"/>
                </a:ext>
              </a:extLst>
            </p:cNvPr>
            <p:cNvSpPr txBox="1"/>
            <p:nvPr/>
          </p:nvSpPr>
          <p:spPr>
            <a:xfrm>
              <a:off x="1339444" y="3535562"/>
              <a:ext cx="2060556" cy="1107996"/>
            </a:xfrm>
            <a:prstGeom prst="rect">
              <a:avLst/>
            </a:prstGeom>
            <a:noFill/>
          </p:spPr>
          <p:txBody>
            <a:bodyPr wrap="square" rtlCol="0">
              <a:spAutoFit/>
            </a:bodyPr>
            <a:lstStyle/>
            <a:p>
              <a:pPr algn="ct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nvGrpSpPr>
          <p:cNvPr id="17" name="组合 16">
            <a:extLst>
              <a:ext uri="{FF2B5EF4-FFF2-40B4-BE49-F238E27FC236}">
                <a16:creationId xmlns:a16="http://schemas.microsoft.com/office/drawing/2014/main" xmlns="" id="{44A36384-FB67-4B2D-B222-B5C64D594F02}"/>
              </a:ext>
            </a:extLst>
          </p:cNvPr>
          <p:cNvGrpSpPr/>
          <p:nvPr/>
        </p:nvGrpSpPr>
        <p:grpSpPr>
          <a:xfrm>
            <a:off x="8099654" y="3083931"/>
            <a:ext cx="3665707" cy="1559627"/>
            <a:chOff x="536869" y="3083931"/>
            <a:chExt cx="3665707" cy="1559627"/>
          </a:xfrm>
        </p:grpSpPr>
        <p:sp>
          <p:nvSpPr>
            <p:cNvPr id="18" name="文本框 17">
              <a:extLst>
                <a:ext uri="{FF2B5EF4-FFF2-40B4-BE49-F238E27FC236}">
                  <a16:creationId xmlns:a16="http://schemas.microsoft.com/office/drawing/2014/main" xmlns="" id="{4A361B28-E787-438D-AC87-CCF77CEBFBFC}"/>
                </a:ext>
              </a:extLst>
            </p:cNvPr>
            <p:cNvSpPr txBox="1"/>
            <p:nvPr/>
          </p:nvSpPr>
          <p:spPr>
            <a:xfrm>
              <a:off x="536869" y="3083931"/>
              <a:ext cx="3665707"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19" name="文本框 18">
              <a:extLst>
                <a:ext uri="{FF2B5EF4-FFF2-40B4-BE49-F238E27FC236}">
                  <a16:creationId xmlns:a16="http://schemas.microsoft.com/office/drawing/2014/main" xmlns="" id="{BCC25948-602F-4699-9851-C5155A3D79A5}"/>
                </a:ext>
              </a:extLst>
            </p:cNvPr>
            <p:cNvSpPr txBox="1"/>
            <p:nvPr/>
          </p:nvSpPr>
          <p:spPr>
            <a:xfrm>
              <a:off x="1339444" y="3535562"/>
              <a:ext cx="2060556" cy="1107996"/>
            </a:xfrm>
            <a:prstGeom prst="rect">
              <a:avLst/>
            </a:prstGeom>
            <a:noFill/>
          </p:spPr>
          <p:txBody>
            <a:bodyPr wrap="square" rtlCol="0">
              <a:spAutoFit/>
            </a:bodyPr>
            <a:lstStyle/>
            <a:p>
              <a:pPr algn="ct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spTree>
    <p:extLst>
      <p:ext uri="{BB962C8B-B14F-4D97-AF65-F5344CB8AC3E}">
        <p14:creationId xmlns:p14="http://schemas.microsoft.com/office/powerpoint/2010/main" val="5679156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44E5894C-C7CF-465A-87B3-D5887185A6A0}"/>
              </a:ext>
            </a:extLst>
          </p:cNvPr>
          <p:cNvSpPr/>
          <p:nvPr/>
        </p:nvSpPr>
        <p:spPr>
          <a:xfrm>
            <a:off x="781877" y="1222513"/>
            <a:ext cx="4412974" cy="4412974"/>
          </a:xfrm>
          <a:prstGeom prst="ellipse">
            <a:avLst/>
          </a:prstGeom>
          <a:blipFill dpi="0" rotWithShape="1">
            <a:blip r:embed="rId2">
              <a:extLst>
                <a:ext uri="{28A0092B-C50C-407E-A947-70E740481C1C}">
                  <a14:useLocalDpi xmlns:a14="http://schemas.microsoft.com/office/drawing/2010/main" val="0"/>
                </a:ext>
              </a:extLst>
            </a:blip>
            <a:srcRect/>
            <a:stretch>
              <a:fillRect l="-7228" t="-18228" r="-110022" b="-26494"/>
            </a:stretch>
          </a:blip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05739406-ED9E-4A64-9442-8697FFE42862}"/>
              </a:ext>
            </a:extLst>
          </p:cNvPr>
          <p:cNvSpPr txBox="1"/>
          <p:nvPr/>
        </p:nvSpPr>
        <p:spPr>
          <a:xfrm>
            <a:off x="6346978" y="1226703"/>
            <a:ext cx="3665707" cy="461665"/>
          </a:xfrm>
          <a:prstGeom prst="rect">
            <a:avLst/>
          </a:prstGeom>
          <a:noFill/>
        </p:spPr>
        <p:txBody>
          <a:bodyPr wrap="square" rtlCol="0">
            <a:spAutoFit/>
          </a:bodyPr>
          <a:lstStyle/>
          <a:p>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12" name="文本框 11">
            <a:extLst>
              <a:ext uri="{FF2B5EF4-FFF2-40B4-BE49-F238E27FC236}">
                <a16:creationId xmlns:a16="http://schemas.microsoft.com/office/drawing/2014/main" xmlns="" id="{18FDF292-66EE-4E0C-BEB5-A4A8D79D37D5}"/>
              </a:ext>
            </a:extLst>
          </p:cNvPr>
          <p:cNvSpPr txBox="1"/>
          <p:nvPr/>
        </p:nvSpPr>
        <p:spPr>
          <a:xfrm>
            <a:off x="6346978" y="1691586"/>
            <a:ext cx="4680413" cy="600164"/>
          </a:xfrm>
          <a:prstGeom prst="rect">
            <a:avLst/>
          </a:prstGeom>
          <a:noFill/>
        </p:spPr>
        <p:txBody>
          <a:bodyPr wrap="square" rtlCol="0">
            <a:spAutoFit/>
          </a:bodyPr>
          <a:lstStyle/>
          <a:p>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
        <p:nvSpPr>
          <p:cNvPr id="18" name="文本框 17">
            <a:extLst>
              <a:ext uri="{FF2B5EF4-FFF2-40B4-BE49-F238E27FC236}">
                <a16:creationId xmlns:a16="http://schemas.microsoft.com/office/drawing/2014/main" xmlns="" id="{5F8C2384-FD98-45E2-9AB7-67E34F2B3060}"/>
              </a:ext>
            </a:extLst>
          </p:cNvPr>
          <p:cNvSpPr txBox="1"/>
          <p:nvPr/>
        </p:nvSpPr>
        <p:spPr>
          <a:xfrm>
            <a:off x="6346978" y="2896477"/>
            <a:ext cx="3665707" cy="461665"/>
          </a:xfrm>
          <a:prstGeom prst="rect">
            <a:avLst/>
          </a:prstGeom>
          <a:noFill/>
        </p:spPr>
        <p:txBody>
          <a:bodyPr wrap="square" rtlCol="0">
            <a:spAutoFit/>
          </a:bodyPr>
          <a:lstStyle/>
          <a:p>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19" name="文本框 18">
            <a:extLst>
              <a:ext uri="{FF2B5EF4-FFF2-40B4-BE49-F238E27FC236}">
                <a16:creationId xmlns:a16="http://schemas.microsoft.com/office/drawing/2014/main" xmlns="" id="{9DDB5876-24CC-42E3-980A-2228131C7A92}"/>
              </a:ext>
            </a:extLst>
          </p:cNvPr>
          <p:cNvSpPr txBox="1"/>
          <p:nvPr/>
        </p:nvSpPr>
        <p:spPr>
          <a:xfrm>
            <a:off x="6346978" y="3361360"/>
            <a:ext cx="4680413" cy="600164"/>
          </a:xfrm>
          <a:prstGeom prst="rect">
            <a:avLst/>
          </a:prstGeom>
          <a:noFill/>
        </p:spPr>
        <p:txBody>
          <a:bodyPr wrap="square" rtlCol="0">
            <a:spAutoFit/>
          </a:bodyPr>
          <a:lstStyle/>
          <a:p>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
        <p:nvSpPr>
          <p:cNvPr id="24" name="文本框 23">
            <a:extLst>
              <a:ext uri="{FF2B5EF4-FFF2-40B4-BE49-F238E27FC236}">
                <a16:creationId xmlns:a16="http://schemas.microsoft.com/office/drawing/2014/main" xmlns="" id="{35CFDB32-E68A-4BDB-8A3B-6C2CD9F5D7F2}"/>
              </a:ext>
            </a:extLst>
          </p:cNvPr>
          <p:cNvSpPr txBox="1"/>
          <p:nvPr/>
        </p:nvSpPr>
        <p:spPr>
          <a:xfrm>
            <a:off x="6346978" y="4566250"/>
            <a:ext cx="3665707" cy="461665"/>
          </a:xfrm>
          <a:prstGeom prst="rect">
            <a:avLst/>
          </a:prstGeom>
          <a:noFill/>
        </p:spPr>
        <p:txBody>
          <a:bodyPr wrap="square" rtlCol="0">
            <a:spAutoFit/>
          </a:bodyPr>
          <a:lstStyle/>
          <a:p>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25" name="文本框 24">
            <a:extLst>
              <a:ext uri="{FF2B5EF4-FFF2-40B4-BE49-F238E27FC236}">
                <a16:creationId xmlns:a16="http://schemas.microsoft.com/office/drawing/2014/main" xmlns="" id="{947E26AA-9B4A-4709-B41A-96CD12D800DE}"/>
              </a:ext>
            </a:extLst>
          </p:cNvPr>
          <p:cNvSpPr txBox="1"/>
          <p:nvPr/>
        </p:nvSpPr>
        <p:spPr>
          <a:xfrm>
            <a:off x="6346978" y="5031133"/>
            <a:ext cx="4680413" cy="600164"/>
          </a:xfrm>
          <a:prstGeom prst="rect">
            <a:avLst/>
          </a:prstGeom>
          <a:noFill/>
        </p:spPr>
        <p:txBody>
          <a:bodyPr wrap="square" rtlCol="0">
            <a:spAutoFit/>
          </a:bodyPr>
          <a:lstStyle/>
          <a:p>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Tree>
    <p:extLst>
      <p:ext uri="{BB962C8B-B14F-4D97-AF65-F5344CB8AC3E}">
        <p14:creationId xmlns:p14="http://schemas.microsoft.com/office/powerpoint/2010/main" val="35430010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921114C5-7391-46FB-9D99-A0268F237A00}"/>
              </a:ext>
            </a:extLst>
          </p:cNvPr>
          <p:cNvGrpSpPr/>
          <p:nvPr/>
        </p:nvGrpSpPr>
        <p:grpSpPr>
          <a:xfrm>
            <a:off x="3683768" y="2973746"/>
            <a:ext cx="5275036" cy="830997"/>
            <a:chOff x="3458482" y="2973746"/>
            <a:chExt cx="5275036" cy="830997"/>
          </a:xfrm>
        </p:grpSpPr>
        <p:sp>
          <p:nvSpPr>
            <p:cNvPr id="27" name="文本框 26">
              <a:extLst>
                <a:ext uri="{FF2B5EF4-FFF2-40B4-BE49-F238E27FC236}">
                  <a16:creationId xmlns:a16="http://schemas.microsoft.com/office/drawing/2014/main" xmlns="" id="{0F73EBA8-8ADB-49B7-B549-07399A812E34}"/>
                </a:ext>
              </a:extLst>
            </p:cNvPr>
            <p:cNvSpPr txBox="1"/>
            <p:nvPr/>
          </p:nvSpPr>
          <p:spPr>
            <a:xfrm>
              <a:off x="3560753" y="2973746"/>
              <a:ext cx="5172765" cy="830997"/>
            </a:xfrm>
            <a:prstGeom prst="rect">
              <a:avLst/>
            </a:prstGeom>
            <a:noFill/>
          </p:spPr>
          <p:txBody>
            <a:bodyPr wrap="square" rtlCol="0">
              <a:spAutoFit/>
            </a:bodyPr>
            <a:lstStyle/>
            <a:p>
              <a:pPr algn="ctr"/>
              <a:r>
                <a:rPr lang="zh-CN" altLang="en-US" sz="4800" dirty="0">
                  <a:solidFill>
                    <a:schemeClr val="tx1">
                      <a:lumMod val="75000"/>
                      <a:lumOff val="25000"/>
                    </a:schemeClr>
                  </a:solidFill>
                  <a:latin typeface="方正兰亭黑简体" panose="02000000000000000000" pitchFamily="2" charset="-122"/>
                  <a:ea typeface="方正兰亭黑简体" panose="02000000000000000000" pitchFamily="2" charset="-122"/>
                </a:rPr>
                <a:t>工作完成情况</a:t>
              </a:r>
            </a:p>
          </p:txBody>
        </p:sp>
        <p:grpSp>
          <p:nvGrpSpPr>
            <p:cNvPr id="7" name="组合 6">
              <a:extLst>
                <a:ext uri="{FF2B5EF4-FFF2-40B4-BE49-F238E27FC236}">
                  <a16:creationId xmlns:a16="http://schemas.microsoft.com/office/drawing/2014/main" xmlns="" id="{EF97F0C0-58AE-472A-B552-0945457F786E}"/>
                </a:ext>
              </a:extLst>
            </p:cNvPr>
            <p:cNvGrpSpPr/>
            <p:nvPr/>
          </p:nvGrpSpPr>
          <p:grpSpPr>
            <a:xfrm>
              <a:off x="3458482" y="3091070"/>
              <a:ext cx="675861" cy="675861"/>
              <a:chOff x="3433852" y="3026236"/>
              <a:chExt cx="675861" cy="675861"/>
            </a:xfrm>
          </p:grpSpPr>
          <p:sp>
            <p:nvSpPr>
              <p:cNvPr id="2" name="椭圆 1">
                <a:extLst>
                  <a:ext uri="{FF2B5EF4-FFF2-40B4-BE49-F238E27FC236}">
                    <a16:creationId xmlns:a16="http://schemas.microsoft.com/office/drawing/2014/main" xmlns="" id="{96552F9C-24D8-45ED-9F24-34E45E4FA83B}"/>
                  </a:ext>
                </a:extLst>
              </p:cNvPr>
              <p:cNvSpPr/>
              <p:nvPr/>
            </p:nvSpPr>
            <p:spPr>
              <a:xfrm>
                <a:off x="3433852" y="3026236"/>
                <a:ext cx="675861" cy="675861"/>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B0B8CFC-A97C-4B20-92C0-8ECD8E280C50}"/>
                  </a:ext>
                </a:extLst>
              </p:cNvPr>
              <p:cNvSpPr txBox="1"/>
              <p:nvPr/>
            </p:nvSpPr>
            <p:spPr>
              <a:xfrm>
                <a:off x="3484987" y="3133334"/>
                <a:ext cx="573590" cy="461665"/>
              </a:xfrm>
              <a:prstGeom prst="rect">
                <a:avLst/>
              </a:prstGeom>
              <a:noFill/>
            </p:spPr>
            <p:txBody>
              <a:bodyPr wrap="square" rtlCol="0">
                <a:spAutoFit/>
              </a:bodyPr>
              <a:lstStyle/>
              <a:p>
                <a:pPr algn="ctr"/>
                <a:r>
                  <a:rPr lang="en-US" altLang="zh-CN" sz="2400" dirty="0">
                    <a:solidFill>
                      <a:schemeClr val="bg1">
                        <a:lumMod val="95000"/>
                      </a:schemeClr>
                    </a:solidFill>
                    <a:latin typeface="方正兰亭黑简体" panose="02000000000000000000" pitchFamily="2" charset="-122"/>
                    <a:ea typeface="方正兰亭黑简体" panose="02000000000000000000" pitchFamily="2" charset="-122"/>
                  </a:rPr>
                  <a:t>02</a:t>
                </a:r>
                <a:endParaRPr lang="zh-CN" altLang="en-US" sz="2400" dirty="0">
                  <a:solidFill>
                    <a:schemeClr val="bg1">
                      <a:lumMod val="95000"/>
                    </a:schemeClr>
                  </a:solidFill>
                  <a:latin typeface="方正兰亭黑简体" panose="02000000000000000000" pitchFamily="2" charset="-122"/>
                  <a:ea typeface="方正兰亭黑简体" panose="02000000000000000000" pitchFamily="2" charset="-122"/>
                </a:endParaRPr>
              </a:p>
            </p:txBody>
          </p:sp>
        </p:grpSp>
      </p:grpSp>
    </p:spTree>
    <p:extLst>
      <p:ext uri="{BB962C8B-B14F-4D97-AF65-F5344CB8AC3E}">
        <p14:creationId xmlns:p14="http://schemas.microsoft.com/office/powerpoint/2010/main" val="42291367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a:extLst>
              <a:ext uri="{FF2B5EF4-FFF2-40B4-BE49-F238E27FC236}">
                <a16:creationId xmlns:a16="http://schemas.microsoft.com/office/drawing/2014/main" xmlns="" id="{5718A2FD-D97A-4953-B7DE-B6F377BC8BC0}"/>
              </a:ext>
            </a:extLst>
          </p:cNvPr>
          <p:cNvSpPr/>
          <p:nvPr/>
        </p:nvSpPr>
        <p:spPr>
          <a:xfrm>
            <a:off x="760272" y="1338470"/>
            <a:ext cx="4598504" cy="4598504"/>
          </a:xfrm>
          <a:prstGeom prst="teardrop">
            <a:avLst/>
          </a:prstGeom>
          <a:blipFill dpi="0" rotWithShape="1">
            <a:blip r:embed="rId2">
              <a:extLst>
                <a:ext uri="{28A0092B-C50C-407E-A947-70E740481C1C}">
                  <a14:useLocalDpi xmlns:a14="http://schemas.microsoft.com/office/drawing/2010/main" val="0"/>
                </a:ext>
              </a:extLst>
            </a:blip>
            <a:srcRect/>
            <a:stretch>
              <a:fillRect l="-52274" t="-23338" r="-47403" b="-5"/>
            </a:stretch>
          </a:blip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45AB89FA-AF78-4EDC-9D41-A8B3330F4DED}"/>
              </a:ext>
            </a:extLst>
          </p:cNvPr>
          <p:cNvSpPr txBox="1"/>
          <p:nvPr/>
        </p:nvSpPr>
        <p:spPr>
          <a:xfrm>
            <a:off x="6096000" y="1338470"/>
            <a:ext cx="3665707" cy="461665"/>
          </a:xfrm>
          <a:prstGeom prst="rect">
            <a:avLst/>
          </a:prstGeom>
          <a:noFill/>
        </p:spPr>
        <p:txBody>
          <a:bodyPr wrap="square" rtlCol="0">
            <a:spAutoFit/>
          </a:bodyPr>
          <a:lstStyle/>
          <a:p>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4" name="文本框 3">
            <a:extLst>
              <a:ext uri="{FF2B5EF4-FFF2-40B4-BE49-F238E27FC236}">
                <a16:creationId xmlns:a16="http://schemas.microsoft.com/office/drawing/2014/main" xmlns="" id="{AACDB016-DE36-4326-8857-4861C4902706}"/>
              </a:ext>
            </a:extLst>
          </p:cNvPr>
          <p:cNvSpPr txBox="1"/>
          <p:nvPr/>
        </p:nvSpPr>
        <p:spPr>
          <a:xfrm>
            <a:off x="6096000" y="1803353"/>
            <a:ext cx="4680413" cy="600164"/>
          </a:xfrm>
          <a:prstGeom prst="rect">
            <a:avLst/>
          </a:prstGeom>
          <a:noFill/>
        </p:spPr>
        <p:txBody>
          <a:bodyPr wrap="square" rtlCol="0">
            <a:spAutoFit/>
          </a:bodyPr>
          <a:lstStyle/>
          <a:p>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nvGrpSpPr>
          <p:cNvPr id="14" name="组合 13">
            <a:extLst>
              <a:ext uri="{FF2B5EF4-FFF2-40B4-BE49-F238E27FC236}">
                <a16:creationId xmlns:a16="http://schemas.microsoft.com/office/drawing/2014/main" xmlns="" id="{DA48B308-205D-471D-9FD3-2BCDA5B0FD8D}"/>
              </a:ext>
            </a:extLst>
          </p:cNvPr>
          <p:cNvGrpSpPr/>
          <p:nvPr/>
        </p:nvGrpSpPr>
        <p:grpSpPr>
          <a:xfrm>
            <a:off x="5212249" y="3551837"/>
            <a:ext cx="3665707" cy="2279538"/>
            <a:chOff x="5574966" y="3901272"/>
            <a:chExt cx="3665707" cy="2279538"/>
          </a:xfrm>
        </p:grpSpPr>
        <p:sp>
          <p:nvSpPr>
            <p:cNvPr id="5" name="progress-report_18229">
              <a:extLst>
                <a:ext uri="{FF2B5EF4-FFF2-40B4-BE49-F238E27FC236}">
                  <a16:creationId xmlns:a16="http://schemas.microsoft.com/office/drawing/2014/main" xmlns="" id="{D63AC3DC-C196-4CD7-9789-29D25ACC6655}"/>
                </a:ext>
              </a:extLst>
            </p:cNvPr>
            <p:cNvSpPr>
              <a:spLocks noChangeAspect="1"/>
            </p:cNvSpPr>
            <p:nvPr/>
          </p:nvSpPr>
          <p:spPr bwMode="auto">
            <a:xfrm>
              <a:off x="7102978" y="3901272"/>
              <a:ext cx="609684" cy="553212"/>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rgbClr val="595959"/>
            </a:solidFill>
            <a:ln>
              <a:noFill/>
            </a:ln>
          </p:spPr>
        </p:sp>
        <p:grpSp>
          <p:nvGrpSpPr>
            <p:cNvPr id="7" name="组合 6">
              <a:extLst>
                <a:ext uri="{FF2B5EF4-FFF2-40B4-BE49-F238E27FC236}">
                  <a16:creationId xmlns:a16="http://schemas.microsoft.com/office/drawing/2014/main" xmlns="" id="{25B42CF7-B608-488F-8390-CBE688740FDE}"/>
                </a:ext>
              </a:extLst>
            </p:cNvPr>
            <p:cNvGrpSpPr/>
            <p:nvPr/>
          </p:nvGrpSpPr>
          <p:grpSpPr>
            <a:xfrm>
              <a:off x="5574966" y="4621183"/>
              <a:ext cx="3665707" cy="1559627"/>
              <a:chOff x="536869" y="3083931"/>
              <a:chExt cx="3665707" cy="1559627"/>
            </a:xfrm>
          </p:grpSpPr>
          <p:sp>
            <p:nvSpPr>
              <p:cNvPr id="8" name="文本框 7">
                <a:extLst>
                  <a:ext uri="{FF2B5EF4-FFF2-40B4-BE49-F238E27FC236}">
                    <a16:creationId xmlns:a16="http://schemas.microsoft.com/office/drawing/2014/main" xmlns="" id="{A45AA5F9-2668-4D2A-8F57-EA2F8606F725}"/>
                  </a:ext>
                </a:extLst>
              </p:cNvPr>
              <p:cNvSpPr txBox="1"/>
              <p:nvPr/>
            </p:nvSpPr>
            <p:spPr>
              <a:xfrm>
                <a:off x="536869" y="3083931"/>
                <a:ext cx="3665707"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9" name="文本框 8">
                <a:extLst>
                  <a:ext uri="{FF2B5EF4-FFF2-40B4-BE49-F238E27FC236}">
                    <a16:creationId xmlns:a16="http://schemas.microsoft.com/office/drawing/2014/main" xmlns="" id="{A5CEF422-23F2-454A-B208-40ECC8EBC931}"/>
                  </a:ext>
                </a:extLst>
              </p:cNvPr>
              <p:cNvSpPr txBox="1"/>
              <p:nvPr/>
            </p:nvSpPr>
            <p:spPr>
              <a:xfrm>
                <a:off x="1339444" y="3535562"/>
                <a:ext cx="2060556" cy="1107996"/>
              </a:xfrm>
              <a:prstGeom prst="rect">
                <a:avLst/>
              </a:prstGeom>
              <a:noFill/>
            </p:spPr>
            <p:txBody>
              <a:bodyPr wrap="square" rtlCol="0">
                <a:spAutoFit/>
              </a:bodyPr>
              <a:lstStyle/>
              <a:p>
                <a:pPr algn="ct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grpSp>
        <p:nvGrpSpPr>
          <p:cNvPr id="13" name="组合 12">
            <a:extLst>
              <a:ext uri="{FF2B5EF4-FFF2-40B4-BE49-F238E27FC236}">
                <a16:creationId xmlns:a16="http://schemas.microsoft.com/office/drawing/2014/main" xmlns="" id="{97AA05BC-6A30-4D59-BECB-5E0A1085BAEA}"/>
              </a:ext>
            </a:extLst>
          </p:cNvPr>
          <p:cNvGrpSpPr/>
          <p:nvPr/>
        </p:nvGrpSpPr>
        <p:grpSpPr>
          <a:xfrm>
            <a:off x="8075380" y="3551837"/>
            <a:ext cx="3665707" cy="2250219"/>
            <a:chOff x="7928853" y="3930591"/>
            <a:chExt cx="3665707" cy="2250219"/>
          </a:xfrm>
        </p:grpSpPr>
        <p:sp>
          <p:nvSpPr>
            <p:cNvPr id="6" name="statistics_150448">
              <a:extLst>
                <a:ext uri="{FF2B5EF4-FFF2-40B4-BE49-F238E27FC236}">
                  <a16:creationId xmlns:a16="http://schemas.microsoft.com/office/drawing/2014/main" xmlns="" id="{EE236306-021A-4F20-916E-CF1818907FB9}"/>
                </a:ext>
              </a:extLst>
            </p:cNvPr>
            <p:cNvSpPr>
              <a:spLocks noChangeAspect="1"/>
            </p:cNvSpPr>
            <p:nvPr/>
          </p:nvSpPr>
          <p:spPr bwMode="auto">
            <a:xfrm>
              <a:off x="9456864" y="3930591"/>
              <a:ext cx="609685" cy="523893"/>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rgbClr val="595959"/>
            </a:solidFill>
            <a:ln>
              <a:noFill/>
            </a:ln>
          </p:spPr>
        </p:sp>
        <p:grpSp>
          <p:nvGrpSpPr>
            <p:cNvPr id="10" name="组合 9">
              <a:extLst>
                <a:ext uri="{FF2B5EF4-FFF2-40B4-BE49-F238E27FC236}">
                  <a16:creationId xmlns:a16="http://schemas.microsoft.com/office/drawing/2014/main" xmlns="" id="{8280C6B6-5578-46D5-8B7C-B0B130394023}"/>
                </a:ext>
              </a:extLst>
            </p:cNvPr>
            <p:cNvGrpSpPr/>
            <p:nvPr/>
          </p:nvGrpSpPr>
          <p:grpSpPr>
            <a:xfrm>
              <a:off x="7928853" y="4621183"/>
              <a:ext cx="3665707" cy="1559627"/>
              <a:chOff x="536869" y="3083931"/>
              <a:chExt cx="3665707" cy="1559627"/>
            </a:xfrm>
          </p:grpSpPr>
          <p:sp>
            <p:nvSpPr>
              <p:cNvPr id="11" name="文本框 10">
                <a:extLst>
                  <a:ext uri="{FF2B5EF4-FFF2-40B4-BE49-F238E27FC236}">
                    <a16:creationId xmlns:a16="http://schemas.microsoft.com/office/drawing/2014/main" xmlns="" id="{59F605FE-F67B-486D-9E7E-9FEC1AC27510}"/>
                  </a:ext>
                </a:extLst>
              </p:cNvPr>
              <p:cNvSpPr txBox="1"/>
              <p:nvPr/>
            </p:nvSpPr>
            <p:spPr>
              <a:xfrm>
                <a:off x="536869" y="3083931"/>
                <a:ext cx="3665707"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12" name="文本框 11">
                <a:extLst>
                  <a:ext uri="{FF2B5EF4-FFF2-40B4-BE49-F238E27FC236}">
                    <a16:creationId xmlns:a16="http://schemas.microsoft.com/office/drawing/2014/main" xmlns="" id="{7D3B5792-5F14-4EE7-B262-0B5301CB19AA}"/>
                  </a:ext>
                </a:extLst>
              </p:cNvPr>
              <p:cNvSpPr txBox="1"/>
              <p:nvPr/>
            </p:nvSpPr>
            <p:spPr>
              <a:xfrm>
                <a:off x="1339444" y="3535562"/>
                <a:ext cx="2060556" cy="1107996"/>
              </a:xfrm>
              <a:prstGeom prst="rect">
                <a:avLst/>
              </a:prstGeom>
              <a:noFill/>
            </p:spPr>
            <p:txBody>
              <a:bodyPr wrap="square" rtlCol="0">
                <a:spAutoFit/>
              </a:bodyPr>
              <a:lstStyle/>
              <a:p>
                <a:pPr algn="ct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a:t>
                </a:r>
                <a:r>
                  <a:rPr lang="en-US" altLang="zh-CN" sz="1100" dirty="0" err="1">
                    <a:solidFill>
                      <a:schemeClr val="tx1">
                        <a:lumMod val="65000"/>
                        <a:lumOff val="35000"/>
                      </a:schemeClr>
                    </a:solidFill>
                    <a:latin typeface="Dubai Medium" panose="020B0603030403030204" pitchFamily="34" charset="-78"/>
                    <a:cs typeface="Dubai Medium" panose="020B0603030403030204" pitchFamily="34" charset="-78"/>
                  </a:rPr>
                  <a:t>seewhat</a:t>
                </a:r>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grpSp>
      </p:grpSp>
    </p:spTree>
    <p:extLst>
      <p:ext uri="{BB962C8B-B14F-4D97-AF65-F5344CB8AC3E}">
        <p14:creationId xmlns:p14="http://schemas.microsoft.com/office/powerpoint/2010/main" val="30273675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A4729041-5B7D-47AE-91CA-9BB61A5F1697}"/>
              </a:ext>
            </a:extLst>
          </p:cNvPr>
          <p:cNvSpPr/>
          <p:nvPr/>
        </p:nvSpPr>
        <p:spPr>
          <a:xfrm>
            <a:off x="1444292" y="5933662"/>
            <a:ext cx="8275626" cy="114300"/>
          </a:xfrm>
          <a:prstGeom prst="rect">
            <a:avLst/>
          </a:prstGeom>
          <a:solidFill>
            <a:srgbClr val="A1A3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8D31CE45-8D1B-4673-AD1A-BF827AC72165}"/>
              </a:ext>
            </a:extLst>
          </p:cNvPr>
          <p:cNvSpPr/>
          <p:nvPr/>
        </p:nvSpPr>
        <p:spPr>
          <a:xfrm>
            <a:off x="1444292" y="5933662"/>
            <a:ext cx="7636657" cy="1143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8BC9B293-75EF-4E6B-A199-91B1D50457B1}"/>
              </a:ext>
            </a:extLst>
          </p:cNvPr>
          <p:cNvGrpSpPr/>
          <p:nvPr/>
        </p:nvGrpSpPr>
        <p:grpSpPr>
          <a:xfrm>
            <a:off x="1364779" y="5007668"/>
            <a:ext cx="8355139" cy="424024"/>
            <a:chOff x="1364779" y="4569837"/>
            <a:chExt cx="8355139" cy="424024"/>
          </a:xfrm>
        </p:grpSpPr>
        <p:sp>
          <p:nvSpPr>
            <p:cNvPr id="6" name="矩形 5">
              <a:extLst>
                <a:ext uri="{FF2B5EF4-FFF2-40B4-BE49-F238E27FC236}">
                  <a16:creationId xmlns:a16="http://schemas.microsoft.com/office/drawing/2014/main" xmlns="" id="{20EDCFEB-E1E9-4F88-A0B4-727EC7186D4C}"/>
                </a:ext>
              </a:extLst>
            </p:cNvPr>
            <p:cNvSpPr/>
            <p:nvPr/>
          </p:nvSpPr>
          <p:spPr>
            <a:xfrm>
              <a:off x="1444292" y="4879561"/>
              <a:ext cx="8275626" cy="114300"/>
            </a:xfrm>
            <a:prstGeom prst="rect">
              <a:avLst/>
            </a:prstGeom>
            <a:solidFill>
              <a:srgbClr val="A1A3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BE63542D-0A7F-4B63-AF84-AA288C3BD72E}"/>
                </a:ext>
              </a:extLst>
            </p:cNvPr>
            <p:cNvSpPr/>
            <p:nvPr/>
          </p:nvSpPr>
          <p:spPr>
            <a:xfrm>
              <a:off x="1444292" y="4879561"/>
              <a:ext cx="6934189" cy="1143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A786B4AA-501D-4741-B1BB-DFEB6B405390}"/>
                </a:ext>
              </a:extLst>
            </p:cNvPr>
            <p:cNvSpPr txBox="1"/>
            <p:nvPr/>
          </p:nvSpPr>
          <p:spPr>
            <a:xfrm>
              <a:off x="1364779" y="4569837"/>
              <a:ext cx="1868751" cy="307777"/>
            </a:xfrm>
            <a:prstGeom prst="rect">
              <a:avLst/>
            </a:prstGeom>
            <a:noFill/>
          </p:spPr>
          <p:txBody>
            <a:bodyPr wrap="square" rtlCol="0">
              <a:spAutoFit/>
            </a:bodyPr>
            <a:lstStyle/>
            <a:p>
              <a:r>
                <a:rPr lang="en-US" altLang="zh-CN" sz="1400" dirty="0">
                  <a:solidFill>
                    <a:srgbClr val="595959"/>
                  </a:solidFill>
                  <a:latin typeface="方正兰亭黑简体" panose="02000000000000000000" pitchFamily="2" charset="-122"/>
                  <a:ea typeface="方正兰亭黑简体" panose="02000000000000000000" pitchFamily="2" charset="-122"/>
                </a:rPr>
                <a:t>80%</a:t>
              </a:r>
              <a:endParaRPr lang="zh-CN" altLang="en-US" sz="1400" dirty="0">
                <a:solidFill>
                  <a:srgbClr val="595959"/>
                </a:solidFill>
                <a:latin typeface="方正兰亭黑简体" panose="02000000000000000000" pitchFamily="2" charset="-122"/>
                <a:ea typeface="方正兰亭黑简体" panose="02000000000000000000" pitchFamily="2" charset="-122"/>
              </a:endParaRPr>
            </a:p>
          </p:txBody>
        </p:sp>
      </p:grpSp>
      <p:sp>
        <p:nvSpPr>
          <p:cNvPr id="11" name="文本框 10">
            <a:extLst>
              <a:ext uri="{FF2B5EF4-FFF2-40B4-BE49-F238E27FC236}">
                <a16:creationId xmlns:a16="http://schemas.microsoft.com/office/drawing/2014/main" xmlns="" id="{A72DC400-97D8-4AE5-9AFB-6D2E2C9A2E0C}"/>
              </a:ext>
            </a:extLst>
          </p:cNvPr>
          <p:cNvSpPr txBox="1"/>
          <p:nvPr/>
        </p:nvSpPr>
        <p:spPr>
          <a:xfrm>
            <a:off x="1378031" y="5650274"/>
            <a:ext cx="1868751" cy="307777"/>
          </a:xfrm>
          <a:prstGeom prst="rect">
            <a:avLst/>
          </a:prstGeom>
          <a:noFill/>
        </p:spPr>
        <p:txBody>
          <a:bodyPr wrap="square" rtlCol="0">
            <a:spAutoFit/>
          </a:bodyPr>
          <a:lstStyle/>
          <a:p>
            <a:r>
              <a:rPr lang="en-US" altLang="zh-CN" sz="1400" dirty="0">
                <a:solidFill>
                  <a:srgbClr val="595959"/>
                </a:solidFill>
                <a:latin typeface="方正兰亭黑简体" panose="02000000000000000000" pitchFamily="2" charset="-122"/>
                <a:ea typeface="方正兰亭黑简体" panose="02000000000000000000" pitchFamily="2" charset="-122"/>
              </a:rPr>
              <a:t>85%</a:t>
            </a:r>
            <a:endParaRPr lang="zh-CN" altLang="en-US" sz="1400" dirty="0">
              <a:solidFill>
                <a:srgbClr val="595959"/>
              </a:solidFill>
              <a:latin typeface="方正兰亭黑简体" panose="02000000000000000000" pitchFamily="2" charset="-122"/>
              <a:ea typeface="方正兰亭黑简体" panose="02000000000000000000" pitchFamily="2" charset="-122"/>
            </a:endParaRPr>
          </a:p>
        </p:txBody>
      </p:sp>
      <p:sp>
        <p:nvSpPr>
          <p:cNvPr id="12" name="矩形: 剪去单角 11">
            <a:extLst>
              <a:ext uri="{FF2B5EF4-FFF2-40B4-BE49-F238E27FC236}">
                <a16:creationId xmlns:a16="http://schemas.microsoft.com/office/drawing/2014/main" xmlns="" id="{77B63BCA-09DE-4F11-9987-2083D7EAC64F}"/>
              </a:ext>
            </a:extLst>
          </p:cNvPr>
          <p:cNvSpPr/>
          <p:nvPr/>
        </p:nvSpPr>
        <p:spPr>
          <a:xfrm>
            <a:off x="1364779" y="980661"/>
            <a:ext cx="9011673" cy="2067339"/>
          </a:xfrm>
          <a:prstGeom prst="snip1Rect">
            <a:avLst/>
          </a:prstGeom>
          <a:blipFill dpi="0" rotWithShape="1">
            <a:blip r:embed="rId2">
              <a:extLst>
                <a:ext uri="{28A0092B-C50C-407E-A947-70E740481C1C}">
                  <a14:useLocalDpi xmlns:a14="http://schemas.microsoft.com/office/drawing/2010/main" val="0"/>
                </a:ext>
              </a:extLst>
            </a:blip>
            <a:srcRect/>
            <a:stretch>
              <a:fillRect t="-95303" b="-95303"/>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93BA744B-6377-4285-BEF9-49C027185400}"/>
              </a:ext>
            </a:extLst>
          </p:cNvPr>
          <p:cNvSpPr txBox="1"/>
          <p:nvPr/>
        </p:nvSpPr>
        <p:spPr>
          <a:xfrm>
            <a:off x="1285267" y="3271375"/>
            <a:ext cx="3665707" cy="461665"/>
          </a:xfrm>
          <a:prstGeom prst="rect">
            <a:avLst/>
          </a:prstGeom>
          <a:noFill/>
        </p:spPr>
        <p:txBody>
          <a:bodyPr wrap="square" rtlCol="0">
            <a:spAutoFit/>
          </a:bodyPr>
          <a:lstStyle/>
          <a:p>
            <a:r>
              <a:rPr lang="zh-CN" altLang="en-US" sz="2400" dirty="0">
                <a:solidFill>
                  <a:schemeClr val="tx1">
                    <a:lumMod val="65000"/>
                    <a:lumOff val="35000"/>
                  </a:schemeClr>
                </a:solidFill>
                <a:latin typeface="方正兰亭黑简体" panose="02000000000000000000" pitchFamily="2" charset="-122"/>
                <a:ea typeface="方正兰亭黑简体" panose="02000000000000000000" pitchFamily="2" charset="-122"/>
              </a:rPr>
              <a:t>请输入标题</a:t>
            </a:r>
          </a:p>
        </p:txBody>
      </p:sp>
      <p:sp>
        <p:nvSpPr>
          <p:cNvPr id="14" name="文本框 13">
            <a:extLst>
              <a:ext uri="{FF2B5EF4-FFF2-40B4-BE49-F238E27FC236}">
                <a16:creationId xmlns:a16="http://schemas.microsoft.com/office/drawing/2014/main" xmlns="" id="{6ECC6F21-304F-41CA-90C2-92AE7212E081}"/>
              </a:ext>
            </a:extLst>
          </p:cNvPr>
          <p:cNvSpPr txBox="1"/>
          <p:nvPr/>
        </p:nvSpPr>
        <p:spPr>
          <a:xfrm>
            <a:off x="1285267" y="3736258"/>
            <a:ext cx="8275626" cy="769441"/>
          </a:xfrm>
          <a:prstGeom prst="rect">
            <a:avLst/>
          </a:prstGeom>
          <a:noFill/>
        </p:spPr>
        <p:txBody>
          <a:bodyPr wrap="square" rtlCol="0">
            <a:spAutoFit/>
          </a:bodyPr>
          <a:lstStyle/>
          <a:p>
            <a:r>
              <a:rPr lang="en-US" altLang="zh-CN" sz="1100" dirty="0">
                <a:solidFill>
                  <a:schemeClr val="tx1">
                    <a:lumMod val="65000"/>
                    <a:lumOff val="35000"/>
                  </a:schemeClr>
                </a:solidFill>
                <a:latin typeface="Dubai Medium" panose="020B0603030403030204" pitchFamily="34" charset="-78"/>
                <a:cs typeface="Dubai Medium" panose="020B0603030403030204" pitchFamily="34" charset="-78"/>
              </a:rPr>
              <a:t>Life if only such as first see, what autumn wind sad painting fan. It is easy to change, but it is easy to change. . Life if only such as first see, what autumn wind sad painting fan. It is. Life if only such as first see, what autumn wind sad painting fan. It is easy to change, but it is easy to change. . Life if only such as first see, what autumn wind sad painting fan. It is</a:t>
            </a:r>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a:p>
            <a:endParaRPr lang="zh-CN" altLang="en-US" sz="1100" dirty="0">
              <a:solidFill>
                <a:schemeClr val="tx1">
                  <a:lumMod val="65000"/>
                  <a:lumOff val="35000"/>
                </a:schemeClr>
              </a:solidFill>
              <a:latin typeface="Dubai Medium" panose="020B0603030403030204" pitchFamily="34" charset="-78"/>
              <a:cs typeface="Dubai Medium" panose="020B0603030403030204" pitchFamily="34" charset="-78"/>
            </a:endParaRPr>
          </a:p>
        </p:txBody>
      </p:sp>
    </p:spTree>
    <p:extLst>
      <p:ext uri="{BB962C8B-B14F-4D97-AF65-F5344CB8AC3E}">
        <p14:creationId xmlns:p14="http://schemas.microsoft.com/office/powerpoint/2010/main" val="194570792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TotalTime>
  <Words>2104</Words>
  <Application>Microsoft Office PowerPoint</Application>
  <PresentationFormat>宽屏</PresentationFormat>
  <Paragraphs>115</Paragraphs>
  <Slides>23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Arial</vt:lpstr>
      <vt:lpstr>李旭科毛笔行书</vt:lpstr>
      <vt:lpstr>方正幼线简体</vt:lpstr>
      <vt:lpstr>等线</vt:lpstr>
      <vt:lpstr>等线 Light</vt:lpstr>
      <vt:lpstr>Dubai Medium</vt:lpstr>
      <vt:lpstr>方正兰亭黑简体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阿豆PPT</dc:creator>
  <cp:keywords>51PPT模板网</cp:keywords>
  <dc:description>www.51pptmoban.com</dc:description>
  <cp:lastModifiedBy>阳光 男孩</cp:lastModifiedBy>
  <cp:revision>18</cp:revision>
  <dcterms:created xsi:type="dcterms:W3CDTF">2019-08-15T10:37:29Z</dcterms:created>
  <dcterms:modified xsi:type="dcterms:W3CDTF">2019-10-07T08:14:13Z</dcterms:modified>
</cp:coreProperties>
</file>