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6" r:id="rId5"/>
    <p:sldId id="262" r:id="rId6"/>
    <p:sldId id="265" r:id="rId7"/>
    <p:sldId id="278" r:id="rId8"/>
    <p:sldId id="267" r:id="rId9"/>
    <p:sldId id="277" r:id="rId10"/>
    <p:sldId id="26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6" r:id="rId24"/>
    <p:sldId id="295" r:id="rId25"/>
    <p:sldId id="298" r:id="rId26"/>
    <p:sldId id="29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5348"/>
    <a:srgbClr val="6D4E41"/>
    <a:srgbClr val="906250"/>
    <a:srgbClr val="DFD9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190" y="1212"/>
      </p:cViewPr>
      <p:guideLst>
        <p:guide pos="386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0625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60-4556-92A9-5A0FEED84777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760-4556-92A9-5A0FEED84777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760-4556-92A9-5A0FEED84777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760-4556-92A9-5A0FEED8477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60-4556-92A9-5A0FEED847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200487988085662"/>
          <c:y val="0.20690217773140185"/>
          <c:w val="0.24477624627351793"/>
          <c:h val="0.629156984535478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4798A-D7E5-46B4-B323-EE3D72F2742C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A18E8-9325-4241-AB86-FE5F52E41A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D9D06A9A-0416-4D1E-9FDF-2B37919BFDA5}"/>
              </a:ext>
            </a:extLst>
          </p:cNvPr>
          <p:cNvSpPr/>
          <p:nvPr/>
        </p:nvSpPr>
        <p:spPr>
          <a:xfrm>
            <a:off x="-108272" y="-430562"/>
            <a:ext cx="5468552" cy="7506566"/>
          </a:xfrm>
          <a:custGeom>
            <a:avLst/>
            <a:gdLst>
              <a:gd name="connsiteX0" fmla="*/ 0 w 4996070"/>
              <a:gd name="connsiteY0" fmla="*/ 0 h 6858000"/>
              <a:gd name="connsiteX1" fmla="*/ 2040835 w 4996070"/>
              <a:gd name="connsiteY1" fmla="*/ 2801411 h 6858000"/>
              <a:gd name="connsiteX2" fmla="*/ 2040835 w 4996070"/>
              <a:gd name="connsiteY2" fmla="*/ 3816627 h 6858000"/>
              <a:gd name="connsiteX3" fmla="*/ 2780422 w 4996070"/>
              <a:gd name="connsiteY3" fmla="*/ 3816627 h 6858000"/>
              <a:gd name="connsiteX4" fmla="*/ 4996070 w 4996070"/>
              <a:gd name="connsiteY4" fmla="*/ 6858000 h 6858000"/>
              <a:gd name="connsiteX5" fmla="*/ 0 w 499607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6070" h="6858000">
                <a:moveTo>
                  <a:pt x="0" y="0"/>
                </a:moveTo>
                <a:lnTo>
                  <a:pt x="2040835" y="2801411"/>
                </a:lnTo>
                <a:lnTo>
                  <a:pt x="2040835" y="3816627"/>
                </a:lnTo>
                <a:lnTo>
                  <a:pt x="2780422" y="3816627"/>
                </a:lnTo>
                <a:lnTo>
                  <a:pt x="4996070" y="6858000"/>
                </a:lnTo>
                <a:lnTo>
                  <a:pt x="0" y="6858000"/>
                </a:lnTo>
                <a:close/>
              </a:path>
            </a:pathLst>
          </a:custGeom>
          <a:noFill/>
          <a:ln w="28575">
            <a:solidFill>
              <a:srgbClr val="9062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/>
          <p:cNvSpPr/>
          <p:nvPr/>
        </p:nvSpPr>
        <p:spPr>
          <a:xfrm>
            <a:off x="0" y="0"/>
            <a:ext cx="4996070" cy="6858000"/>
          </a:xfrm>
          <a:custGeom>
            <a:avLst/>
            <a:gdLst>
              <a:gd name="connsiteX0" fmla="*/ 0 w 4996070"/>
              <a:gd name="connsiteY0" fmla="*/ 0 h 6858000"/>
              <a:gd name="connsiteX1" fmla="*/ 2040835 w 4996070"/>
              <a:gd name="connsiteY1" fmla="*/ 2801411 h 6858000"/>
              <a:gd name="connsiteX2" fmla="*/ 2040835 w 4996070"/>
              <a:gd name="connsiteY2" fmla="*/ 3816627 h 6858000"/>
              <a:gd name="connsiteX3" fmla="*/ 2780422 w 4996070"/>
              <a:gd name="connsiteY3" fmla="*/ 3816627 h 6858000"/>
              <a:gd name="connsiteX4" fmla="*/ 4996070 w 4996070"/>
              <a:gd name="connsiteY4" fmla="*/ 6858000 h 6858000"/>
              <a:gd name="connsiteX5" fmla="*/ 0 w 499607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6070" h="6858000">
                <a:moveTo>
                  <a:pt x="0" y="0"/>
                </a:moveTo>
                <a:lnTo>
                  <a:pt x="2040835" y="2801411"/>
                </a:lnTo>
                <a:lnTo>
                  <a:pt x="2040835" y="3816627"/>
                </a:lnTo>
                <a:lnTo>
                  <a:pt x="2780422" y="3816627"/>
                </a:lnTo>
                <a:lnTo>
                  <a:pt x="499607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16296" r="-220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49911" y="2871741"/>
            <a:ext cx="78331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9062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简约实用工作总结</a:t>
            </a:r>
            <a:r>
              <a:rPr lang="en-US" altLang="zh-CN" sz="4400" dirty="0">
                <a:solidFill>
                  <a:srgbClr val="9062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4400" dirty="0">
                <a:solidFill>
                  <a:srgbClr val="9062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模板</a:t>
            </a:r>
            <a:endParaRPr lang="en-US" altLang="zh-CN" sz="4400" dirty="0">
              <a:solidFill>
                <a:srgbClr val="90625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" name="梯形 7"/>
          <p:cNvSpPr/>
          <p:nvPr/>
        </p:nvSpPr>
        <p:spPr>
          <a:xfrm rot="14050438">
            <a:off x="9223942" y="929353"/>
            <a:ext cx="4876800" cy="262810"/>
          </a:xfrm>
          <a:prstGeom prst="trapezoid">
            <a:avLst>
              <a:gd name="adj" fmla="val 125000"/>
            </a:avLst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rot="14050438">
            <a:off x="10177669" y="3482960"/>
            <a:ext cx="4876800" cy="378951"/>
          </a:xfrm>
          <a:prstGeom prst="trapezoid">
            <a:avLst>
              <a:gd name="adj" fmla="val 125000"/>
            </a:avLst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5556614" y="5031207"/>
            <a:ext cx="1744985" cy="302703"/>
          </a:xfrm>
          <a:custGeom>
            <a:avLst/>
            <a:gdLst>
              <a:gd name="connsiteX0" fmla="*/ 6695 w 2105550"/>
              <a:gd name="connsiteY0" fmla="*/ 0 h 369332"/>
              <a:gd name="connsiteX1" fmla="*/ 2105550 w 2105550"/>
              <a:gd name="connsiteY1" fmla="*/ 0 h 369332"/>
              <a:gd name="connsiteX2" fmla="*/ 2105550 w 2105550"/>
              <a:gd name="connsiteY2" fmla="*/ 369332 h 369332"/>
              <a:gd name="connsiteX3" fmla="*/ 271785 w 2105550"/>
              <a:gd name="connsiteY3" fmla="*/ 369332 h 369332"/>
              <a:gd name="connsiteX4" fmla="*/ 0 w 2105550"/>
              <a:gd name="connsiteY4" fmla="*/ 0 h 369332"/>
              <a:gd name="connsiteX5" fmla="*/ 6694 w 2105550"/>
              <a:gd name="connsiteY5" fmla="*/ 0 h 369332"/>
              <a:gd name="connsiteX6" fmla="*/ 0 w 2105550"/>
              <a:gd name="connsiteY6" fmla="*/ 4805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5550" h="369332">
                <a:moveTo>
                  <a:pt x="6695" y="0"/>
                </a:moveTo>
                <a:lnTo>
                  <a:pt x="2105550" y="0"/>
                </a:lnTo>
                <a:lnTo>
                  <a:pt x="2105550" y="369332"/>
                </a:lnTo>
                <a:lnTo>
                  <a:pt x="271785" y="369332"/>
                </a:lnTo>
                <a:close/>
                <a:moveTo>
                  <a:pt x="0" y="0"/>
                </a:moveTo>
                <a:lnTo>
                  <a:pt x="6694" y="0"/>
                </a:lnTo>
                <a:lnTo>
                  <a:pt x="0" y="4805"/>
                </a:lnTo>
                <a:close/>
              </a:path>
            </a:pathLst>
          </a:cu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648510" y="5013281"/>
            <a:ext cx="17278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汇报人：小阿豆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113C534-4465-4265-AD8B-6D5E6CF09383}"/>
              </a:ext>
            </a:extLst>
          </p:cNvPr>
          <p:cNvSpPr txBox="1"/>
          <p:nvPr/>
        </p:nvSpPr>
        <p:spPr>
          <a:xfrm>
            <a:off x="4669661" y="4300975"/>
            <a:ext cx="123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工作计划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66BBFF7-BD19-427A-B776-57FCF3829C23}"/>
              </a:ext>
            </a:extLst>
          </p:cNvPr>
          <p:cNvSpPr txBox="1"/>
          <p:nvPr/>
        </p:nvSpPr>
        <p:spPr>
          <a:xfrm>
            <a:off x="5850266" y="4300975"/>
            <a:ext cx="123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年终总结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7BFE6C7-813E-4AB2-98DA-B48085F9094E}"/>
              </a:ext>
            </a:extLst>
          </p:cNvPr>
          <p:cNvSpPr txBox="1"/>
          <p:nvPr/>
        </p:nvSpPr>
        <p:spPr>
          <a:xfrm>
            <a:off x="7030872" y="4300975"/>
            <a:ext cx="123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商务汇报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D3F91993-5E25-41C1-9C54-611EE9BB3070}"/>
              </a:ext>
            </a:extLst>
          </p:cNvPr>
          <p:cNvCxnSpPr>
            <a:cxnSpLocks/>
          </p:cNvCxnSpPr>
          <p:nvPr/>
        </p:nvCxnSpPr>
        <p:spPr>
          <a:xfrm>
            <a:off x="5902113" y="4331579"/>
            <a:ext cx="0" cy="260136"/>
          </a:xfrm>
          <a:prstGeom prst="line">
            <a:avLst/>
          </a:prstGeom>
          <a:ln w="28575">
            <a:solidFill>
              <a:srgbClr val="6E53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64FC39BA-F033-4852-B86C-70645D035E48}"/>
              </a:ext>
            </a:extLst>
          </p:cNvPr>
          <p:cNvCxnSpPr>
            <a:cxnSpLocks/>
          </p:cNvCxnSpPr>
          <p:nvPr/>
        </p:nvCxnSpPr>
        <p:spPr>
          <a:xfrm>
            <a:off x="7082718" y="4331579"/>
            <a:ext cx="0" cy="260136"/>
          </a:xfrm>
          <a:prstGeom prst="line">
            <a:avLst/>
          </a:prstGeom>
          <a:ln w="28575">
            <a:solidFill>
              <a:srgbClr val="6E53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640D17D-7CF8-43C9-9B10-FBD840A27E1E}"/>
              </a:ext>
            </a:extLst>
          </p:cNvPr>
          <p:cNvGrpSpPr/>
          <p:nvPr/>
        </p:nvGrpSpPr>
        <p:grpSpPr>
          <a:xfrm>
            <a:off x="5797258" y="5360188"/>
            <a:ext cx="1744985" cy="338554"/>
            <a:chOff x="6879463" y="5426041"/>
            <a:chExt cx="1744985" cy="33855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5E19368-D31A-4FD9-844F-089728AC0CB9}"/>
                </a:ext>
              </a:extLst>
            </p:cNvPr>
            <p:cNvSpPr/>
            <p:nvPr/>
          </p:nvSpPr>
          <p:spPr>
            <a:xfrm rot="10800000">
              <a:off x="6879463" y="5468578"/>
              <a:ext cx="1744985" cy="253480"/>
            </a:xfrm>
            <a:custGeom>
              <a:avLst/>
              <a:gdLst>
                <a:gd name="connsiteX0" fmla="*/ 6695 w 2105550"/>
                <a:gd name="connsiteY0" fmla="*/ 0 h 369332"/>
                <a:gd name="connsiteX1" fmla="*/ 2105550 w 2105550"/>
                <a:gd name="connsiteY1" fmla="*/ 0 h 369332"/>
                <a:gd name="connsiteX2" fmla="*/ 2105550 w 2105550"/>
                <a:gd name="connsiteY2" fmla="*/ 369332 h 369332"/>
                <a:gd name="connsiteX3" fmla="*/ 271785 w 2105550"/>
                <a:gd name="connsiteY3" fmla="*/ 369332 h 369332"/>
                <a:gd name="connsiteX4" fmla="*/ 0 w 2105550"/>
                <a:gd name="connsiteY4" fmla="*/ 0 h 369332"/>
                <a:gd name="connsiteX5" fmla="*/ 6694 w 2105550"/>
                <a:gd name="connsiteY5" fmla="*/ 0 h 369332"/>
                <a:gd name="connsiteX6" fmla="*/ 0 w 2105550"/>
                <a:gd name="connsiteY6" fmla="*/ 4805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550" h="369332">
                  <a:moveTo>
                    <a:pt x="6695" y="0"/>
                  </a:moveTo>
                  <a:lnTo>
                    <a:pt x="2105550" y="0"/>
                  </a:lnTo>
                  <a:lnTo>
                    <a:pt x="2105550" y="369332"/>
                  </a:lnTo>
                  <a:lnTo>
                    <a:pt x="271785" y="369332"/>
                  </a:lnTo>
                  <a:close/>
                  <a:moveTo>
                    <a:pt x="0" y="0"/>
                  </a:moveTo>
                  <a:lnTo>
                    <a:pt x="6694" y="0"/>
                  </a:lnTo>
                  <a:lnTo>
                    <a:pt x="0" y="4805"/>
                  </a:lnTo>
                  <a:close/>
                </a:path>
              </a:pathLst>
            </a:cu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398E3D7-07D6-4908-A8B2-2E1DD80861C8}"/>
                </a:ext>
              </a:extLst>
            </p:cNvPr>
            <p:cNvSpPr txBox="1"/>
            <p:nvPr/>
          </p:nvSpPr>
          <p:spPr>
            <a:xfrm>
              <a:off x="7075796" y="5426041"/>
              <a:ext cx="13523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DFD9D7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2019/08/13</a:t>
              </a:r>
              <a:endParaRPr lang="zh-CN" altLang="en-US" sz="1600" dirty="0">
                <a:solidFill>
                  <a:srgbClr val="DFD9D7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4AB2AC5-0AFE-47A0-BBFE-7500BF9297DA}"/>
              </a:ext>
            </a:extLst>
          </p:cNvPr>
          <p:cNvSpPr txBox="1"/>
          <p:nvPr/>
        </p:nvSpPr>
        <p:spPr>
          <a:xfrm>
            <a:off x="3054059" y="3587159"/>
            <a:ext cx="68248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6E5348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Wearing the long skirt of deep red days will be covered with light yellow, since ancient times old things than not new things pleasing. You and I should have been as faithful as acacia walnut, where do you think you have someone else in your heart, let me eventually have a hate for you.</a:t>
            </a:r>
            <a:endParaRPr lang="zh-CN" altLang="en-US" sz="1100" dirty="0">
              <a:solidFill>
                <a:srgbClr val="6E5348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şḷiḍè"/>
          <p:cNvSpPr/>
          <p:nvPr/>
        </p:nvSpPr>
        <p:spPr>
          <a:xfrm>
            <a:off x="4412343" y="1801977"/>
            <a:ext cx="3367314" cy="3367314"/>
          </a:xfrm>
          <a:prstGeom prst="ellipse">
            <a:avLst/>
          </a:prstGeom>
          <a:solidFill>
            <a:schemeClr val="bg1"/>
          </a:solidFill>
          <a:ln w="762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9pPr>
          </a:lstStyle>
          <a:p>
            <a:endParaRPr>
              <a:solidFill>
                <a:schemeClr val="lt1"/>
              </a:solidFill>
            </a:endParaRPr>
          </a:p>
        </p:txBody>
      </p:sp>
      <p:sp>
        <p:nvSpPr>
          <p:cNvPr id="5" name="íṡ1îḋê"/>
          <p:cNvSpPr/>
          <p:nvPr/>
        </p:nvSpPr>
        <p:spPr>
          <a:xfrm>
            <a:off x="4571040" y="1960674"/>
            <a:ext cx="3049920" cy="3049920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6806" r="-36806"/>
            </a:stretch>
          </a:blipFill>
          <a:ln w="285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9pPr>
          </a:lstStyle>
          <a:p>
            <a:endParaRPr>
              <a:solidFill>
                <a:schemeClr val="lt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A483ACA-1C80-4BF3-9F4F-74762BEF0BC6}"/>
              </a:ext>
            </a:extLst>
          </p:cNvPr>
          <p:cNvGrpSpPr/>
          <p:nvPr/>
        </p:nvGrpSpPr>
        <p:grpSpPr>
          <a:xfrm>
            <a:off x="4160536" y="3075130"/>
            <a:ext cx="821008" cy="821010"/>
            <a:chOff x="3893523" y="2808117"/>
            <a:chExt cx="1355034" cy="1355036"/>
          </a:xfrm>
        </p:grpSpPr>
        <p:sp>
          <p:nvSpPr>
            <p:cNvPr id="7" name="ïślíḋè"/>
            <p:cNvSpPr/>
            <p:nvPr/>
          </p:nvSpPr>
          <p:spPr>
            <a:xfrm>
              <a:off x="3893523" y="2808117"/>
              <a:ext cx="1355034" cy="1355036"/>
            </a:xfrm>
            <a:prstGeom prst="ellipse">
              <a:avLst/>
            </a:prstGeom>
            <a:solidFill>
              <a:srgbClr val="6E5348"/>
            </a:solidFill>
            <a:ln w="5715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" name="íSḻîdê"/>
            <p:cNvSpPr/>
            <p:nvPr/>
          </p:nvSpPr>
          <p:spPr bwMode="auto">
            <a:xfrm>
              <a:off x="4266198" y="3291302"/>
              <a:ext cx="609685" cy="388667"/>
            </a:xfrm>
            <a:custGeom>
              <a:avLst/>
              <a:gdLst>
                <a:gd name="connsiteX0" fmla="*/ 498968 w 603828"/>
                <a:gd name="connsiteY0" fmla="*/ 125959 h 384934"/>
                <a:gd name="connsiteX1" fmla="*/ 519009 w 603828"/>
                <a:gd name="connsiteY1" fmla="*/ 145894 h 384934"/>
                <a:gd name="connsiteX2" fmla="*/ 498968 w 603828"/>
                <a:gd name="connsiteY2" fmla="*/ 165829 h 384934"/>
                <a:gd name="connsiteX3" fmla="*/ 478927 w 603828"/>
                <a:gd name="connsiteY3" fmla="*/ 145894 h 384934"/>
                <a:gd name="connsiteX4" fmla="*/ 498968 w 603828"/>
                <a:gd name="connsiteY4" fmla="*/ 125959 h 384934"/>
                <a:gd name="connsiteX5" fmla="*/ 442339 w 603828"/>
                <a:gd name="connsiteY5" fmla="*/ 125959 h 384934"/>
                <a:gd name="connsiteX6" fmla="*/ 462415 w 603828"/>
                <a:gd name="connsiteY6" fmla="*/ 145894 h 384934"/>
                <a:gd name="connsiteX7" fmla="*/ 442339 w 603828"/>
                <a:gd name="connsiteY7" fmla="*/ 165829 h 384934"/>
                <a:gd name="connsiteX8" fmla="*/ 422263 w 603828"/>
                <a:gd name="connsiteY8" fmla="*/ 145894 h 384934"/>
                <a:gd name="connsiteX9" fmla="*/ 442339 w 603828"/>
                <a:gd name="connsiteY9" fmla="*/ 125959 h 384934"/>
                <a:gd name="connsiteX10" fmla="*/ 385711 w 603828"/>
                <a:gd name="connsiteY10" fmla="*/ 125959 h 384934"/>
                <a:gd name="connsiteX11" fmla="*/ 405752 w 603828"/>
                <a:gd name="connsiteY11" fmla="*/ 145894 h 384934"/>
                <a:gd name="connsiteX12" fmla="*/ 385711 w 603828"/>
                <a:gd name="connsiteY12" fmla="*/ 165829 h 384934"/>
                <a:gd name="connsiteX13" fmla="*/ 365670 w 603828"/>
                <a:gd name="connsiteY13" fmla="*/ 145894 h 384934"/>
                <a:gd name="connsiteX14" fmla="*/ 385711 w 603828"/>
                <a:gd name="connsiteY14" fmla="*/ 125959 h 384934"/>
                <a:gd name="connsiteX15" fmla="*/ 329117 w 603828"/>
                <a:gd name="connsiteY15" fmla="*/ 125959 h 384934"/>
                <a:gd name="connsiteX16" fmla="*/ 349158 w 603828"/>
                <a:gd name="connsiteY16" fmla="*/ 145894 h 384934"/>
                <a:gd name="connsiteX17" fmla="*/ 329117 w 603828"/>
                <a:gd name="connsiteY17" fmla="*/ 165829 h 384934"/>
                <a:gd name="connsiteX18" fmla="*/ 309076 w 603828"/>
                <a:gd name="connsiteY18" fmla="*/ 145894 h 384934"/>
                <a:gd name="connsiteX19" fmla="*/ 329117 w 603828"/>
                <a:gd name="connsiteY19" fmla="*/ 125959 h 384934"/>
                <a:gd name="connsiteX20" fmla="*/ 414024 w 603828"/>
                <a:gd name="connsiteY20" fmla="*/ 34369 h 384934"/>
                <a:gd name="connsiteX21" fmla="*/ 258464 w 603828"/>
                <a:gd name="connsiteY21" fmla="*/ 141601 h 384934"/>
                <a:gd name="connsiteX22" fmla="*/ 414024 w 603828"/>
                <a:gd name="connsiteY22" fmla="*/ 248832 h 384934"/>
                <a:gd name="connsiteX23" fmla="*/ 452914 w 603828"/>
                <a:gd name="connsiteY23" fmla="*/ 245395 h 384934"/>
                <a:gd name="connsiteX24" fmla="*/ 456011 w 603828"/>
                <a:gd name="connsiteY24" fmla="*/ 245224 h 384934"/>
                <a:gd name="connsiteX25" fmla="*/ 464443 w 603828"/>
                <a:gd name="connsiteY25" fmla="*/ 247458 h 384934"/>
                <a:gd name="connsiteX26" fmla="*/ 520025 w 603828"/>
                <a:gd name="connsiteY26" fmla="*/ 278905 h 384934"/>
                <a:gd name="connsiteX27" fmla="*/ 509872 w 603828"/>
                <a:gd name="connsiteY27" fmla="*/ 240240 h 384934"/>
                <a:gd name="connsiteX28" fmla="*/ 517444 w 603828"/>
                <a:gd name="connsiteY28" fmla="*/ 221337 h 384934"/>
                <a:gd name="connsiteX29" fmla="*/ 569412 w 603828"/>
                <a:gd name="connsiteY29" fmla="*/ 141601 h 384934"/>
                <a:gd name="connsiteX30" fmla="*/ 414024 w 603828"/>
                <a:gd name="connsiteY30" fmla="*/ 34369 h 384934"/>
                <a:gd name="connsiteX31" fmla="*/ 414024 w 603828"/>
                <a:gd name="connsiteY31" fmla="*/ 0 h 384934"/>
                <a:gd name="connsiteX32" fmla="*/ 546181 w 603828"/>
                <a:gd name="connsiteY32" fmla="*/ 39696 h 384934"/>
                <a:gd name="connsiteX33" fmla="*/ 603828 w 603828"/>
                <a:gd name="connsiteY33" fmla="*/ 141601 h 384934"/>
                <a:gd name="connsiteX34" fmla="*/ 546353 w 603828"/>
                <a:gd name="connsiteY34" fmla="*/ 243505 h 384934"/>
                <a:gd name="connsiteX35" fmla="*/ 563561 w 603828"/>
                <a:gd name="connsiteY35" fmla="*/ 309666 h 384934"/>
                <a:gd name="connsiteX36" fmla="*/ 557366 w 603828"/>
                <a:gd name="connsiteY36" fmla="*/ 327538 h 384934"/>
                <a:gd name="connsiteX37" fmla="*/ 546870 w 603828"/>
                <a:gd name="connsiteY37" fmla="*/ 331146 h 384934"/>
                <a:gd name="connsiteX38" fmla="*/ 538438 w 603828"/>
                <a:gd name="connsiteY38" fmla="*/ 328912 h 384934"/>
                <a:gd name="connsiteX39" fmla="*/ 452742 w 603828"/>
                <a:gd name="connsiteY39" fmla="*/ 280280 h 384934"/>
                <a:gd name="connsiteX40" fmla="*/ 414024 w 603828"/>
                <a:gd name="connsiteY40" fmla="*/ 283201 h 384934"/>
                <a:gd name="connsiteX41" fmla="*/ 347773 w 603828"/>
                <a:gd name="connsiteY41" fmla="*/ 274437 h 384934"/>
                <a:gd name="connsiteX42" fmla="*/ 322133 w 603828"/>
                <a:gd name="connsiteY42" fmla="*/ 297293 h 384934"/>
                <a:gd name="connsiteX43" fmla="*/ 189976 w 603828"/>
                <a:gd name="connsiteY43" fmla="*/ 336989 h 384934"/>
                <a:gd name="connsiteX44" fmla="*/ 151086 w 603828"/>
                <a:gd name="connsiteY44" fmla="*/ 334068 h 384934"/>
                <a:gd name="connsiteX45" fmla="*/ 65390 w 603828"/>
                <a:gd name="connsiteY45" fmla="*/ 382700 h 384934"/>
                <a:gd name="connsiteX46" fmla="*/ 56958 w 603828"/>
                <a:gd name="connsiteY46" fmla="*/ 384934 h 384934"/>
                <a:gd name="connsiteX47" fmla="*/ 46462 w 603828"/>
                <a:gd name="connsiteY47" fmla="*/ 381325 h 384934"/>
                <a:gd name="connsiteX48" fmla="*/ 40267 w 603828"/>
                <a:gd name="connsiteY48" fmla="*/ 363453 h 384934"/>
                <a:gd name="connsiteX49" fmla="*/ 57647 w 603828"/>
                <a:gd name="connsiteY49" fmla="*/ 297121 h 384934"/>
                <a:gd name="connsiteX50" fmla="*/ 0 w 603828"/>
                <a:gd name="connsiteY50" fmla="*/ 195388 h 384934"/>
                <a:gd name="connsiteX51" fmla="*/ 57647 w 603828"/>
                <a:gd name="connsiteY51" fmla="*/ 93312 h 384934"/>
                <a:gd name="connsiteX52" fmla="*/ 189976 w 603828"/>
                <a:gd name="connsiteY52" fmla="*/ 53616 h 384934"/>
                <a:gd name="connsiteX53" fmla="*/ 256055 w 603828"/>
                <a:gd name="connsiteY53" fmla="*/ 62552 h 384934"/>
                <a:gd name="connsiteX54" fmla="*/ 281867 w 603828"/>
                <a:gd name="connsiteY54" fmla="*/ 39696 h 384934"/>
                <a:gd name="connsiteX55" fmla="*/ 414024 w 603828"/>
                <a:gd name="connsiteY55" fmla="*/ 0 h 38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3828" h="384934">
                  <a:moveTo>
                    <a:pt x="498968" y="125959"/>
                  </a:moveTo>
                  <a:cubicBezTo>
                    <a:pt x="510036" y="125959"/>
                    <a:pt x="519009" y="134884"/>
                    <a:pt x="519009" y="145894"/>
                  </a:cubicBezTo>
                  <a:cubicBezTo>
                    <a:pt x="519009" y="156904"/>
                    <a:pt x="510036" y="165829"/>
                    <a:pt x="498968" y="165829"/>
                  </a:cubicBezTo>
                  <a:cubicBezTo>
                    <a:pt x="487900" y="165829"/>
                    <a:pt x="478927" y="156904"/>
                    <a:pt x="478927" y="145894"/>
                  </a:cubicBezTo>
                  <a:cubicBezTo>
                    <a:pt x="478927" y="134884"/>
                    <a:pt x="487900" y="125959"/>
                    <a:pt x="498968" y="125959"/>
                  </a:cubicBezTo>
                  <a:close/>
                  <a:moveTo>
                    <a:pt x="442339" y="125959"/>
                  </a:moveTo>
                  <a:cubicBezTo>
                    <a:pt x="453427" y="125959"/>
                    <a:pt x="462415" y="134884"/>
                    <a:pt x="462415" y="145894"/>
                  </a:cubicBezTo>
                  <a:cubicBezTo>
                    <a:pt x="462415" y="156904"/>
                    <a:pt x="453427" y="165829"/>
                    <a:pt x="442339" y="165829"/>
                  </a:cubicBezTo>
                  <a:cubicBezTo>
                    <a:pt x="431251" y="165829"/>
                    <a:pt x="422263" y="156904"/>
                    <a:pt x="422263" y="145894"/>
                  </a:cubicBezTo>
                  <a:cubicBezTo>
                    <a:pt x="422263" y="134884"/>
                    <a:pt x="431251" y="125959"/>
                    <a:pt x="442339" y="125959"/>
                  </a:cubicBezTo>
                  <a:close/>
                  <a:moveTo>
                    <a:pt x="385711" y="125959"/>
                  </a:moveTo>
                  <a:cubicBezTo>
                    <a:pt x="396779" y="125959"/>
                    <a:pt x="405752" y="134884"/>
                    <a:pt x="405752" y="145894"/>
                  </a:cubicBezTo>
                  <a:cubicBezTo>
                    <a:pt x="405752" y="156904"/>
                    <a:pt x="396779" y="165829"/>
                    <a:pt x="385711" y="165829"/>
                  </a:cubicBezTo>
                  <a:cubicBezTo>
                    <a:pt x="374643" y="165829"/>
                    <a:pt x="365670" y="156904"/>
                    <a:pt x="365670" y="145894"/>
                  </a:cubicBezTo>
                  <a:cubicBezTo>
                    <a:pt x="365670" y="134884"/>
                    <a:pt x="374643" y="125959"/>
                    <a:pt x="385711" y="125959"/>
                  </a:cubicBezTo>
                  <a:close/>
                  <a:moveTo>
                    <a:pt x="329117" y="125959"/>
                  </a:moveTo>
                  <a:cubicBezTo>
                    <a:pt x="340185" y="125959"/>
                    <a:pt x="349158" y="134884"/>
                    <a:pt x="349158" y="145894"/>
                  </a:cubicBezTo>
                  <a:cubicBezTo>
                    <a:pt x="349158" y="156904"/>
                    <a:pt x="340185" y="165829"/>
                    <a:pt x="329117" y="165829"/>
                  </a:cubicBezTo>
                  <a:cubicBezTo>
                    <a:pt x="318049" y="165829"/>
                    <a:pt x="309076" y="156904"/>
                    <a:pt x="309076" y="145894"/>
                  </a:cubicBezTo>
                  <a:cubicBezTo>
                    <a:pt x="309076" y="134884"/>
                    <a:pt x="318049" y="125959"/>
                    <a:pt x="329117" y="125959"/>
                  </a:cubicBezTo>
                  <a:close/>
                  <a:moveTo>
                    <a:pt x="414024" y="34369"/>
                  </a:moveTo>
                  <a:cubicBezTo>
                    <a:pt x="328328" y="34369"/>
                    <a:pt x="258464" y="82486"/>
                    <a:pt x="258464" y="141601"/>
                  </a:cubicBezTo>
                  <a:cubicBezTo>
                    <a:pt x="258464" y="200716"/>
                    <a:pt x="328328" y="248832"/>
                    <a:pt x="414024" y="248832"/>
                  </a:cubicBezTo>
                  <a:cubicBezTo>
                    <a:pt x="427102" y="248832"/>
                    <a:pt x="440180" y="247801"/>
                    <a:pt x="452914" y="245395"/>
                  </a:cubicBezTo>
                  <a:cubicBezTo>
                    <a:pt x="453946" y="245224"/>
                    <a:pt x="454979" y="245224"/>
                    <a:pt x="456011" y="245224"/>
                  </a:cubicBezTo>
                  <a:cubicBezTo>
                    <a:pt x="458937" y="245224"/>
                    <a:pt x="461862" y="245911"/>
                    <a:pt x="464443" y="247458"/>
                  </a:cubicBezTo>
                  <a:lnTo>
                    <a:pt x="520025" y="278905"/>
                  </a:lnTo>
                  <a:lnTo>
                    <a:pt x="509872" y="240240"/>
                  </a:lnTo>
                  <a:cubicBezTo>
                    <a:pt x="507980" y="233023"/>
                    <a:pt x="511077" y="225290"/>
                    <a:pt x="517444" y="221337"/>
                  </a:cubicBezTo>
                  <a:cubicBezTo>
                    <a:pt x="550483" y="200887"/>
                    <a:pt x="569412" y="171846"/>
                    <a:pt x="569412" y="141601"/>
                  </a:cubicBezTo>
                  <a:cubicBezTo>
                    <a:pt x="569412" y="82486"/>
                    <a:pt x="499720" y="34369"/>
                    <a:pt x="414024" y="34369"/>
                  </a:cubicBezTo>
                  <a:close/>
                  <a:moveTo>
                    <a:pt x="414024" y="0"/>
                  </a:moveTo>
                  <a:cubicBezTo>
                    <a:pt x="463755" y="0"/>
                    <a:pt x="510733" y="14091"/>
                    <a:pt x="546181" y="39696"/>
                  </a:cubicBezTo>
                  <a:cubicBezTo>
                    <a:pt x="583350" y="66504"/>
                    <a:pt x="603828" y="102764"/>
                    <a:pt x="603828" y="141601"/>
                  </a:cubicBezTo>
                  <a:cubicBezTo>
                    <a:pt x="603828" y="180266"/>
                    <a:pt x="583006" y="216869"/>
                    <a:pt x="546353" y="243505"/>
                  </a:cubicBezTo>
                  <a:lnTo>
                    <a:pt x="563561" y="309666"/>
                  </a:lnTo>
                  <a:cubicBezTo>
                    <a:pt x="565282" y="316368"/>
                    <a:pt x="562873" y="323413"/>
                    <a:pt x="557366" y="327538"/>
                  </a:cubicBezTo>
                  <a:cubicBezTo>
                    <a:pt x="554269" y="329943"/>
                    <a:pt x="550655" y="331146"/>
                    <a:pt x="546870" y="331146"/>
                  </a:cubicBezTo>
                  <a:cubicBezTo>
                    <a:pt x="543944" y="331146"/>
                    <a:pt x="541019" y="330459"/>
                    <a:pt x="538438" y="328912"/>
                  </a:cubicBezTo>
                  <a:lnTo>
                    <a:pt x="452742" y="280280"/>
                  </a:lnTo>
                  <a:cubicBezTo>
                    <a:pt x="440008" y="282342"/>
                    <a:pt x="427102" y="283201"/>
                    <a:pt x="414024" y="283201"/>
                  </a:cubicBezTo>
                  <a:cubicBezTo>
                    <a:pt x="390965" y="283201"/>
                    <a:pt x="368595" y="280280"/>
                    <a:pt x="347773" y="274437"/>
                  </a:cubicBezTo>
                  <a:cubicBezTo>
                    <a:pt x="340374" y="282686"/>
                    <a:pt x="331770" y="290247"/>
                    <a:pt x="322133" y="297293"/>
                  </a:cubicBezTo>
                  <a:cubicBezTo>
                    <a:pt x="286513" y="322898"/>
                    <a:pt x="239535" y="336989"/>
                    <a:pt x="189976" y="336989"/>
                  </a:cubicBezTo>
                  <a:cubicBezTo>
                    <a:pt x="176898" y="336989"/>
                    <a:pt x="163820" y="335958"/>
                    <a:pt x="151086" y="334068"/>
                  </a:cubicBezTo>
                  <a:lnTo>
                    <a:pt x="65390" y="382700"/>
                  </a:lnTo>
                  <a:cubicBezTo>
                    <a:pt x="62809" y="384075"/>
                    <a:pt x="59884" y="384934"/>
                    <a:pt x="56958" y="384934"/>
                  </a:cubicBezTo>
                  <a:cubicBezTo>
                    <a:pt x="53173" y="384934"/>
                    <a:pt x="49559" y="383731"/>
                    <a:pt x="46462" y="381325"/>
                  </a:cubicBezTo>
                  <a:cubicBezTo>
                    <a:pt x="40955" y="377201"/>
                    <a:pt x="38546" y="369983"/>
                    <a:pt x="40267" y="363453"/>
                  </a:cubicBezTo>
                  <a:lnTo>
                    <a:pt x="57647" y="297121"/>
                  </a:lnTo>
                  <a:cubicBezTo>
                    <a:pt x="20822" y="270657"/>
                    <a:pt x="0" y="234054"/>
                    <a:pt x="0" y="195388"/>
                  </a:cubicBezTo>
                  <a:cubicBezTo>
                    <a:pt x="0" y="156379"/>
                    <a:pt x="20477" y="120292"/>
                    <a:pt x="57647" y="93312"/>
                  </a:cubicBezTo>
                  <a:cubicBezTo>
                    <a:pt x="93267" y="67707"/>
                    <a:pt x="140245" y="53616"/>
                    <a:pt x="189976" y="53616"/>
                  </a:cubicBezTo>
                  <a:cubicBezTo>
                    <a:pt x="212863" y="53616"/>
                    <a:pt x="235233" y="56709"/>
                    <a:pt x="256055" y="62552"/>
                  </a:cubicBezTo>
                  <a:cubicBezTo>
                    <a:pt x="263454" y="54303"/>
                    <a:pt x="272058" y="46742"/>
                    <a:pt x="281867" y="39696"/>
                  </a:cubicBezTo>
                  <a:cubicBezTo>
                    <a:pt x="317315" y="14091"/>
                    <a:pt x="364293" y="0"/>
                    <a:pt x="414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79E521D-2CA0-47E8-A60A-4A65AD2DB9DE}"/>
              </a:ext>
            </a:extLst>
          </p:cNvPr>
          <p:cNvGrpSpPr/>
          <p:nvPr/>
        </p:nvGrpSpPr>
        <p:grpSpPr>
          <a:xfrm>
            <a:off x="7289805" y="3075129"/>
            <a:ext cx="821008" cy="821010"/>
            <a:chOff x="7022792" y="2808116"/>
            <a:chExt cx="1355034" cy="1355036"/>
          </a:xfrm>
        </p:grpSpPr>
        <p:sp>
          <p:nvSpPr>
            <p:cNvPr id="6" name="íšḷíḑe"/>
            <p:cNvSpPr/>
            <p:nvPr/>
          </p:nvSpPr>
          <p:spPr>
            <a:xfrm>
              <a:off x="7022792" y="2808116"/>
              <a:ext cx="1355034" cy="1355036"/>
            </a:xfrm>
            <a:prstGeom prst="ellipse">
              <a:avLst/>
            </a:prstGeom>
            <a:solidFill>
              <a:srgbClr val="6E5348"/>
            </a:solidFill>
            <a:ln w="5715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śḻîďé"/>
            <p:cNvSpPr/>
            <p:nvPr/>
          </p:nvSpPr>
          <p:spPr bwMode="auto">
            <a:xfrm>
              <a:off x="7395466" y="3291302"/>
              <a:ext cx="609685" cy="388667"/>
            </a:xfrm>
            <a:custGeom>
              <a:avLst/>
              <a:gdLst>
                <a:gd name="connsiteX0" fmla="*/ 498968 w 603828"/>
                <a:gd name="connsiteY0" fmla="*/ 125959 h 384934"/>
                <a:gd name="connsiteX1" fmla="*/ 519009 w 603828"/>
                <a:gd name="connsiteY1" fmla="*/ 145894 h 384934"/>
                <a:gd name="connsiteX2" fmla="*/ 498968 w 603828"/>
                <a:gd name="connsiteY2" fmla="*/ 165829 h 384934"/>
                <a:gd name="connsiteX3" fmla="*/ 478927 w 603828"/>
                <a:gd name="connsiteY3" fmla="*/ 145894 h 384934"/>
                <a:gd name="connsiteX4" fmla="*/ 498968 w 603828"/>
                <a:gd name="connsiteY4" fmla="*/ 125959 h 384934"/>
                <a:gd name="connsiteX5" fmla="*/ 442339 w 603828"/>
                <a:gd name="connsiteY5" fmla="*/ 125959 h 384934"/>
                <a:gd name="connsiteX6" fmla="*/ 462415 w 603828"/>
                <a:gd name="connsiteY6" fmla="*/ 145894 h 384934"/>
                <a:gd name="connsiteX7" fmla="*/ 442339 w 603828"/>
                <a:gd name="connsiteY7" fmla="*/ 165829 h 384934"/>
                <a:gd name="connsiteX8" fmla="*/ 422263 w 603828"/>
                <a:gd name="connsiteY8" fmla="*/ 145894 h 384934"/>
                <a:gd name="connsiteX9" fmla="*/ 442339 w 603828"/>
                <a:gd name="connsiteY9" fmla="*/ 125959 h 384934"/>
                <a:gd name="connsiteX10" fmla="*/ 385711 w 603828"/>
                <a:gd name="connsiteY10" fmla="*/ 125959 h 384934"/>
                <a:gd name="connsiteX11" fmla="*/ 405752 w 603828"/>
                <a:gd name="connsiteY11" fmla="*/ 145894 h 384934"/>
                <a:gd name="connsiteX12" fmla="*/ 385711 w 603828"/>
                <a:gd name="connsiteY12" fmla="*/ 165829 h 384934"/>
                <a:gd name="connsiteX13" fmla="*/ 365670 w 603828"/>
                <a:gd name="connsiteY13" fmla="*/ 145894 h 384934"/>
                <a:gd name="connsiteX14" fmla="*/ 385711 w 603828"/>
                <a:gd name="connsiteY14" fmla="*/ 125959 h 384934"/>
                <a:gd name="connsiteX15" fmla="*/ 329117 w 603828"/>
                <a:gd name="connsiteY15" fmla="*/ 125959 h 384934"/>
                <a:gd name="connsiteX16" fmla="*/ 349158 w 603828"/>
                <a:gd name="connsiteY16" fmla="*/ 145894 h 384934"/>
                <a:gd name="connsiteX17" fmla="*/ 329117 w 603828"/>
                <a:gd name="connsiteY17" fmla="*/ 165829 h 384934"/>
                <a:gd name="connsiteX18" fmla="*/ 309076 w 603828"/>
                <a:gd name="connsiteY18" fmla="*/ 145894 h 384934"/>
                <a:gd name="connsiteX19" fmla="*/ 329117 w 603828"/>
                <a:gd name="connsiteY19" fmla="*/ 125959 h 384934"/>
                <a:gd name="connsiteX20" fmla="*/ 414024 w 603828"/>
                <a:gd name="connsiteY20" fmla="*/ 34369 h 384934"/>
                <a:gd name="connsiteX21" fmla="*/ 258464 w 603828"/>
                <a:gd name="connsiteY21" fmla="*/ 141601 h 384934"/>
                <a:gd name="connsiteX22" fmla="*/ 414024 w 603828"/>
                <a:gd name="connsiteY22" fmla="*/ 248832 h 384934"/>
                <a:gd name="connsiteX23" fmla="*/ 452914 w 603828"/>
                <a:gd name="connsiteY23" fmla="*/ 245395 h 384934"/>
                <a:gd name="connsiteX24" fmla="*/ 456011 w 603828"/>
                <a:gd name="connsiteY24" fmla="*/ 245224 h 384934"/>
                <a:gd name="connsiteX25" fmla="*/ 464443 w 603828"/>
                <a:gd name="connsiteY25" fmla="*/ 247458 h 384934"/>
                <a:gd name="connsiteX26" fmla="*/ 520025 w 603828"/>
                <a:gd name="connsiteY26" fmla="*/ 278905 h 384934"/>
                <a:gd name="connsiteX27" fmla="*/ 509872 w 603828"/>
                <a:gd name="connsiteY27" fmla="*/ 240240 h 384934"/>
                <a:gd name="connsiteX28" fmla="*/ 517444 w 603828"/>
                <a:gd name="connsiteY28" fmla="*/ 221337 h 384934"/>
                <a:gd name="connsiteX29" fmla="*/ 569412 w 603828"/>
                <a:gd name="connsiteY29" fmla="*/ 141601 h 384934"/>
                <a:gd name="connsiteX30" fmla="*/ 414024 w 603828"/>
                <a:gd name="connsiteY30" fmla="*/ 34369 h 384934"/>
                <a:gd name="connsiteX31" fmla="*/ 414024 w 603828"/>
                <a:gd name="connsiteY31" fmla="*/ 0 h 384934"/>
                <a:gd name="connsiteX32" fmla="*/ 546181 w 603828"/>
                <a:gd name="connsiteY32" fmla="*/ 39696 h 384934"/>
                <a:gd name="connsiteX33" fmla="*/ 603828 w 603828"/>
                <a:gd name="connsiteY33" fmla="*/ 141601 h 384934"/>
                <a:gd name="connsiteX34" fmla="*/ 546353 w 603828"/>
                <a:gd name="connsiteY34" fmla="*/ 243505 h 384934"/>
                <a:gd name="connsiteX35" fmla="*/ 563561 w 603828"/>
                <a:gd name="connsiteY35" fmla="*/ 309666 h 384934"/>
                <a:gd name="connsiteX36" fmla="*/ 557366 w 603828"/>
                <a:gd name="connsiteY36" fmla="*/ 327538 h 384934"/>
                <a:gd name="connsiteX37" fmla="*/ 546870 w 603828"/>
                <a:gd name="connsiteY37" fmla="*/ 331146 h 384934"/>
                <a:gd name="connsiteX38" fmla="*/ 538438 w 603828"/>
                <a:gd name="connsiteY38" fmla="*/ 328912 h 384934"/>
                <a:gd name="connsiteX39" fmla="*/ 452742 w 603828"/>
                <a:gd name="connsiteY39" fmla="*/ 280280 h 384934"/>
                <a:gd name="connsiteX40" fmla="*/ 414024 w 603828"/>
                <a:gd name="connsiteY40" fmla="*/ 283201 h 384934"/>
                <a:gd name="connsiteX41" fmla="*/ 347773 w 603828"/>
                <a:gd name="connsiteY41" fmla="*/ 274437 h 384934"/>
                <a:gd name="connsiteX42" fmla="*/ 322133 w 603828"/>
                <a:gd name="connsiteY42" fmla="*/ 297293 h 384934"/>
                <a:gd name="connsiteX43" fmla="*/ 189976 w 603828"/>
                <a:gd name="connsiteY43" fmla="*/ 336989 h 384934"/>
                <a:gd name="connsiteX44" fmla="*/ 151086 w 603828"/>
                <a:gd name="connsiteY44" fmla="*/ 334068 h 384934"/>
                <a:gd name="connsiteX45" fmla="*/ 65390 w 603828"/>
                <a:gd name="connsiteY45" fmla="*/ 382700 h 384934"/>
                <a:gd name="connsiteX46" fmla="*/ 56958 w 603828"/>
                <a:gd name="connsiteY46" fmla="*/ 384934 h 384934"/>
                <a:gd name="connsiteX47" fmla="*/ 46462 w 603828"/>
                <a:gd name="connsiteY47" fmla="*/ 381325 h 384934"/>
                <a:gd name="connsiteX48" fmla="*/ 40267 w 603828"/>
                <a:gd name="connsiteY48" fmla="*/ 363453 h 384934"/>
                <a:gd name="connsiteX49" fmla="*/ 57647 w 603828"/>
                <a:gd name="connsiteY49" fmla="*/ 297121 h 384934"/>
                <a:gd name="connsiteX50" fmla="*/ 0 w 603828"/>
                <a:gd name="connsiteY50" fmla="*/ 195388 h 384934"/>
                <a:gd name="connsiteX51" fmla="*/ 57647 w 603828"/>
                <a:gd name="connsiteY51" fmla="*/ 93312 h 384934"/>
                <a:gd name="connsiteX52" fmla="*/ 189976 w 603828"/>
                <a:gd name="connsiteY52" fmla="*/ 53616 h 384934"/>
                <a:gd name="connsiteX53" fmla="*/ 256055 w 603828"/>
                <a:gd name="connsiteY53" fmla="*/ 62552 h 384934"/>
                <a:gd name="connsiteX54" fmla="*/ 281867 w 603828"/>
                <a:gd name="connsiteY54" fmla="*/ 39696 h 384934"/>
                <a:gd name="connsiteX55" fmla="*/ 414024 w 603828"/>
                <a:gd name="connsiteY55" fmla="*/ 0 h 38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3828" h="384934">
                  <a:moveTo>
                    <a:pt x="498968" y="125959"/>
                  </a:moveTo>
                  <a:cubicBezTo>
                    <a:pt x="510036" y="125959"/>
                    <a:pt x="519009" y="134884"/>
                    <a:pt x="519009" y="145894"/>
                  </a:cubicBezTo>
                  <a:cubicBezTo>
                    <a:pt x="519009" y="156904"/>
                    <a:pt x="510036" y="165829"/>
                    <a:pt x="498968" y="165829"/>
                  </a:cubicBezTo>
                  <a:cubicBezTo>
                    <a:pt x="487900" y="165829"/>
                    <a:pt x="478927" y="156904"/>
                    <a:pt x="478927" y="145894"/>
                  </a:cubicBezTo>
                  <a:cubicBezTo>
                    <a:pt x="478927" y="134884"/>
                    <a:pt x="487900" y="125959"/>
                    <a:pt x="498968" y="125959"/>
                  </a:cubicBezTo>
                  <a:close/>
                  <a:moveTo>
                    <a:pt x="442339" y="125959"/>
                  </a:moveTo>
                  <a:cubicBezTo>
                    <a:pt x="453427" y="125959"/>
                    <a:pt x="462415" y="134884"/>
                    <a:pt x="462415" y="145894"/>
                  </a:cubicBezTo>
                  <a:cubicBezTo>
                    <a:pt x="462415" y="156904"/>
                    <a:pt x="453427" y="165829"/>
                    <a:pt x="442339" y="165829"/>
                  </a:cubicBezTo>
                  <a:cubicBezTo>
                    <a:pt x="431251" y="165829"/>
                    <a:pt x="422263" y="156904"/>
                    <a:pt x="422263" y="145894"/>
                  </a:cubicBezTo>
                  <a:cubicBezTo>
                    <a:pt x="422263" y="134884"/>
                    <a:pt x="431251" y="125959"/>
                    <a:pt x="442339" y="125959"/>
                  </a:cubicBezTo>
                  <a:close/>
                  <a:moveTo>
                    <a:pt x="385711" y="125959"/>
                  </a:moveTo>
                  <a:cubicBezTo>
                    <a:pt x="396779" y="125959"/>
                    <a:pt x="405752" y="134884"/>
                    <a:pt x="405752" y="145894"/>
                  </a:cubicBezTo>
                  <a:cubicBezTo>
                    <a:pt x="405752" y="156904"/>
                    <a:pt x="396779" y="165829"/>
                    <a:pt x="385711" y="165829"/>
                  </a:cubicBezTo>
                  <a:cubicBezTo>
                    <a:pt x="374643" y="165829"/>
                    <a:pt x="365670" y="156904"/>
                    <a:pt x="365670" y="145894"/>
                  </a:cubicBezTo>
                  <a:cubicBezTo>
                    <a:pt x="365670" y="134884"/>
                    <a:pt x="374643" y="125959"/>
                    <a:pt x="385711" y="125959"/>
                  </a:cubicBezTo>
                  <a:close/>
                  <a:moveTo>
                    <a:pt x="329117" y="125959"/>
                  </a:moveTo>
                  <a:cubicBezTo>
                    <a:pt x="340185" y="125959"/>
                    <a:pt x="349158" y="134884"/>
                    <a:pt x="349158" y="145894"/>
                  </a:cubicBezTo>
                  <a:cubicBezTo>
                    <a:pt x="349158" y="156904"/>
                    <a:pt x="340185" y="165829"/>
                    <a:pt x="329117" y="165829"/>
                  </a:cubicBezTo>
                  <a:cubicBezTo>
                    <a:pt x="318049" y="165829"/>
                    <a:pt x="309076" y="156904"/>
                    <a:pt x="309076" y="145894"/>
                  </a:cubicBezTo>
                  <a:cubicBezTo>
                    <a:pt x="309076" y="134884"/>
                    <a:pt x="318049" y="125959"/>
                    <a:pt x="329117" y="125959"/>
                  </a:cubicBezTo>
                  <a:close/>
                  <a:moveTo>
                    <a:pt x="414024" y="34369"/>
                  </a:moveTo>
                  <a:cubicBezTo>
                    <a:pt x="328328" y="34369"/>
                    <a:pt x="258464" y="82486"/>
                    <a:pt x="258464" y="141601"/>
                  </a:cubicBezTo>
                  <a:cubicBezTo>
                    <a:pt x="258464" y="200716"/>
                    <a:pt x="328328" y="248832"/>
                    <a:pt x="414024" y="248832"/>
                  </a:cubicBezTo>
                  <a:cubicBezTo>
                    <a:pt x="427102" y="248832"/>
                    <a:pt x="440180" y="247801"/>
                    <a:pt x="452914" y="245395"/>
                  </a:cubicBezTo>
                  <a:cubicBezTo>
                    <a:pt x="453946" y="245224"/>
                    <a:pt x="454979" y="245224"/>
                    <a:pt x="456011" y="245224"/>
                  </a:cubicBezTo>
                  <a:cubicBezTo>
                    <a:pt x="458937" y="245224"/>
                    <a:pt x="461862" y="245911"/>
                    <a:pt x="464443" y="247458"/>
                  </a:cubicBezTo>
                  <a:lnTo>
                    <a:pt x="520025" y="278905"/>
                  </a:lnTo>
                  <a:lnTo>
                    <a:pt x="509872" y="240240"/>
                  </a:lnTo>
                  <a:cubicBezTo>
                    <a:pt x="507980" y="233023"/>
                    <a:pt x="511077" y="225290"/>
                    <a:pt x="517444" y="221337"/>
                  </a:cubicBezTo>
                  <a:cubicBezTo>
                    <a:pt x="550483" y="200887"/>
                    <a:pt x="569412" y="171846"/>
                    <a:pt x="569412" y="141601"/>
                  </a:cubicBezTo>
                  <a:cubicBezTo>
                    <a:pt x="569412" y="82486"/>
                    <a:pt x="499720" y="34369"/>
                    <a:pt x="414024" y="34369"/>
                  </a:cubicBezTo>
                  <a:close/>
                  <a:moveTo>
                    <a:pt x="414024" y="0"/>
                  </a:moveTo>
                  <a:cubicBezTo>
                    <a:pt x="463755" y="0"/>
                    <a:pt x="510733" y="14091"/>
                    <a:pt x="546181" y="39696"/>
                  </a:cubicBezTo>
                  <a:cubicBezTo>
                    <a:pt x="583350" y="66504"/>
                    <a:pt x="603828" y="102764"/>
                    <a:pt x="603828" y="141601"/>
                  </a:cubicBezTo>
                  <a:cubicBezTo>
                    <a:pt x="603828" y="180266"/>
                    <a:pt x="583006" y="216869"/>
                    <a:pt x="546353" y="243505"/>
                  </a:cubicBezTo>
                  <a:lnTo>
                    <a:pt x="563561" y="309666"/>
                  </a:lnTo>
                  <a:cubicBezTo>
                    <a:pt x="565282" y="316368"/>
                    <a:pt x="562873" y="323413"/>
                    <a:pt x="557366" y="327538"/>
                  </a:cubicBezTo>
                  <a:cubicBezTo>
                    <a:pt x="554269" y="329943"/>
                    <a:pt x="550655" y="331146"/>
                    <a:pt x="546870" y="331146"/>
                  </a:cubicBezTo>
                  <a:cubicBezTo>
                    <a:pt x="543944" y="331146"/>
                    <a:pt x="541019" y="330459"/>
                    <a:pt x="538438" y="328912"/>
                  </a:cubicBezTo>
                  <a:lnTo>
                    <a:pt x="452742" y="280280"/>
                  </a:lnTo>
                  <a:cubicBezTo>
                    <a:pt x="440008" y="282342"/>
                    <a:pt x="427102" y="283201"/>
                    <a:pt x="414024" y="283201"/>
                  </a:cubicBezTo>
                  <a:cubicBezTo>
                    <a:pt x="390965" y="283201"/>
                    <a:pt x="368595" y="280280"/>
                    <a:pt x="347773" y="274437"/>
                  </a:cubicBezTo>
                  <a:cubicBezTo>
                    <a:pt x="340374" y="282686"/>
                    <a:pt x="331770" y="290247"/>
                    <a:pt x="322133" y="297293"/>
                  </a:cubicBezTo>
                  <a:cubicBezTo>
                    <a:pt x="286513" y="322898"/>
                    <a:pt x="239535" y="336989"/>
                    <a:pt x="189976" y="336989"/>
                  </a:cubicBezTo>
                  <a:cubicBezTo>
                    <a:pt x="176898" y="336989"/>
                    <a:pt x="163820" y="335958"/>
                    <a:pt x="151086" y="334068"/>
                  </a:cubicBezTo>
                  <a:lnTo>
                    <a:pt x="65390" y="382700"/>
                  </a:lnTo>
                  <a:cubicBezTo>
                    <a:pt x="62809" y="384075"/>
                    <a:pt x="59884" y="384934"/>
                    <a:pt x="56958" y="384934"/>
                  </a:cubicBezTo>
                  <a:cubicBezTo>
                    <a:pt x="53173" y="384934"/>
                    <a:pt x="49559" y="383731"/>
                    <a:pt x="46462" y="381325"/>
                  </a:cubicBezTo>
                  <a:cubicBezTo>
                    <a:pt x="40955" y="377201"/>
                    <a:pt x="38546" y="369983"/>
                    <a:pt x="40267" y="363453"/>
                  </a:cubicBezTo>
                  <a:lnTo>
                    <a:pt x="57647" y="297121"/>
                  </a:lnTo>
                  <a:cubicBezTo>
                    <a:pt x="20822" y="270657"/>
                    <a:pt x="0" y="234054"/>
                    <a:pt x="0" y="195388"/>
                  </a:cubicBezTo>
                  <a:cubicBezTo>
                    <a:pt x="0" y="156379"/>
                    <a:pt x="20477" y="120292"/>
                    <a:pt x="57647" y="93312"/>
                  </a:cubicBezTo>
                  <a:cubicBezTo>
                    <a:pt x="93267" y="67707"/>
                    <a:pt x="140245" y="53616"/>
                    <a:pt x="189976" y="53616"/>
                  </a:cubicBezTo>
                  <a:cubicBezTo>
                    <a:pt x="212863" y="53616"/>
                    <a:pt x="235233" y="56709"/>
                    <a:pt x="256055" y="62552"/>
                  </a:cubicBezTo>
                  <a:cubicBezTo>
                    <a:pt x="263454" y="54303"/>
                    <a:pt x="272058" y="46742"/>
                    <a:pt x="281867" y="39696"/>
                  </a:cubicBezTo>
                  <a:cubicBezTo>
                    <a:pt x="317315" y="14091"/>
                    <a:pt x="364293" y="0"/>
                    <a:pt x="414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4E37F8D-FB5A-4AA4-B942-A500E771A3FB}"/>
              </a:ext>
            </a:extLst>
          </p:cNvPr>
          <p:cNvSpPr txBox="1"/>
          <p:nvPr/>
        </p:nvSpPr>
        <p:spPr>
          <a:xfrm>
            <a:off x="1217212" y="2933966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088020D-7A0C-46B5-AC6A-9DBCD07E181A}"/>
              </a:ext>
            </a:extLst>
          </p:cNvPr>
          <p:cNvSpPr txBox="1"/>
          <p:nvPr/>
        </p:nvSpPr>
        <p:spPr>
          <a:xfrm>
            <a:off x="1267067" y="3334076"/>
            <a:ext cx="277285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BEDFB67-994C-4756-B444-88881051FDCD}"/>
              </a:ext>
            </a:extLst>
          </p:cNvPr>
          <p:cNvGrpSpPr/>
          <p:nvPr/>
        </p:nvGrpSpPr>
        <p:grpSpPr>
          <a:xfrm>
            <a:off x="823154" y="3031317"/>
            <a:ext cx="205409" cy="205409"/>
            <a:chOff x="5883965" y="1747562"/>
            <a:chExt cx="400110" cy="40011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B1066EED-7ECB-4C52-BA20-B68649B775A0}"/>
                </a:ext>
              </a:extLst>
            </p:cNvPr>
            <p:cNvSpPr/>
            <p:nvPr/>
          </p:nvSpPr>
          <p:spPr>
            <a:xfrm>
              <a:off x="5883965" y="1747562"/>
              <a:ext cx="400110" cy="400110"/>
            </a:xfrm>
            <a:prstGeom prst="ellips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5712DF1-E61C-4583-A323-44A6C3184C27}"/>
                </a:ext>
              </a:extLst>
            </p:cNvPr>
            <p:cNvSpPr/>
            <p:nvPr/>
          </p:nvSpPr>
          <p:spPr>
            <a:xfrm>
              <a:off x="5938518" y="1802115"/>
              <a:ext cx="291004" cy="2910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68A669D-D16E-4398-9D0E-E51CC9C74E67}"/>
              </a:ext>
            </a:extLst>
          </p:cNvPr>
          <p:cNvGrpSpPr/>
          <p:nvPr/>
        </p:nvGrpSpPr>
        <p:grpSpPr>
          <a:xfrm>
            <a:off x="8254575" y="2933966"/>
            <a:ext cx="3216771" cy="1338829"/>
            <a:chOff x="824116" y="1426684"/>
            <a:chExt cx="3216771" cy="133882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3363B284-31DD-49E3-861A-751FC621150B}"/>
                </a:ext>
              </a:extLst>
            </p:cNvPr>
            <p:cNvSpPr txBox="1"/>
            <p:nvPr/>
          </p:nvSpPr>
          <p:spPr>
            <a:xfrm>
              <a:off x="1218174" y="142668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8570BFA2-9CF3-434B-8951-CB883F1CCD2E}"/>
                </a:ext>
              </a:extLst>
            </p:cNvPr>
            <p:cNvSpPr txBox="1"/>
            <p:nvPr/>
          </p:nvSpPr>
          <p:spPr>
            <a:xfrm>
              <a:off x="1268029" y="1826794"/>
              <a:ext cx="2772858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96136E8F-5571-4310-9E77-422D5C2323EA}"/>
                </a:ext>
              </a:extLst>
            </p:cNvPr>
            <p:cNvGrpSpPr/>
            <p:nvPr/>
          </p:nvGrpSpPr>
          <p:grpSpPr>
            <a:xfrm>
              <a:off x="824116" y="1524035"/>
              <a:ext cx="205409" cy="205409"/>
              <a:chOff x="5883965" y="1747562"/>
              <a:chExt cx="400110" cy="400110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D4904AA7-6C57-4ABE-87D3-7BDC2A17B55B}"/>
                  </a:ext>
                </a:extLst>
              </p:cNvPr>
              <p:cNvSpPr/>
              <p:nvPr/>
            </p:nvSpPr>
            <p:spPr>
              <a:xfrm>
                <a:off x="5883965" y="1747562"/>
                <a:ext cx="400110" cy="400110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E255D503-DA9D-4E7E-BBD5-03C5A56A6FB0}"/>
                  </a:ext>
                </a:extLst>
              </p:cNvPr>
              <p:cNvSpPr/>
              <p:nvPr/>
            </p:nvSpPr>
            <p:spPr>
              <a:xfrm>
                <a:off x="5938518" y="1802115"/>
                <a:ext cx="291004" cy="291004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930" y="1293397"/>
            <a:ext cx="4386470" cy="4297703"/>
            <a:chOff x="3902765" y="1364974"/>
            <a:chExt cx="4386470" cy="4297703"/>
          </a:xfrm>
        </p:grpSpPr>
        <p:sp>
          <p:nvSpPr>
            <p:cNvPr id="2" name="等腰三角形 1"/>
            <p:cNvSpPr/>
            <p:nvPr/>
          </p:nvSpPr>
          <p:spPr>
            <a:xfrm>
              <a:off x="3902765" y="1364974"/>
              <a:ext cx="4386470" cy="3781440"/>
            </a:xfrm>
            <a:prstGeom prst="triangl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453270" y="3300807"/>
              <a:ext cx="1683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7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4525617" y="2955121"/>
              <a:ext cx="3140765" cy="270755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7FEDBE9-6A28-461D-B570-34D92A39017B}"/>
              </a:ext>
            </a:extLst>
          </p:cNvPr>
          <p:cNvSpPr txBox="1"/>
          <p:nvPr/>
        </p:nvSpPr>
        <p:spPr>
          <a:xfrm>
            <a:off x="5280989" y="3005676"/>
            <a:ext cx="4041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6E534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问题存在不足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555FEAD-54B1-4182-AB43-2964F07C8EF7}"/>
              </a:ext>
            </a:extLst>
          </p:cNvPr>
          <p:cNvSpPr txBox="1"/>
          <p:nvPr/>
        </p:nvSpPr>
        <p:spPr>
          <a:xfrm>
            <a:off x="5327373" y="3848677"/>
            <a:ext cx="40419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BF03F44A-55B5-40CC-92BC-FE0EADF88A88}"/>
              </a:ext>
            </a:extLst>
          </p:cNvPr>
          <p:cNvSpPr/>
          <p:nvPr/>
        </p:nvSpPr>
        <p:spPr>
          <a:xfrm rot="16200000" flipH="1">
            <a:off x="9392068" y="745847"/>
            <a:ext cx="3560108" cy="2068417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82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C54B46B-4F81-47BF-8854-E1726EF0121E}"/>
              </a:ext>
            </a:extLst>
          </p:cNvPr>
          <p:cNvSpPr/>
          <p:nvPr/>
        </p:nvSpPr>
        <p:spPr>
          <a:xfrm>
            <a:off x="0" y="745435"/>
            <a:ext cx="12192000" cy="53671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D06A949-6A63-4B31-9B5A-899513A3C339}"/>
              </a:ext>
            </a:extLst>
          </p:cNvPr>
          <p:cNvGrpSpPr/>
          <p:nvPr/>
        </p:nvGrpSpPr>
        <p:grpSpPr>
          <a:xfrm>
            <a:off x="6334536" y="1896522"/>
            <a:ext cx="552447" cy="552447"/>
            <a:chOff x="499261" y="1524035"/>
            <a:chExt cx="552447" cy="55244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0FE6067-A9CF-4C6F-8964-884A656C0941}"/>
                </a:ext>
              </a:extLst>
            </p:cNvPr>
            <p:cNvGrpSpPr/>
            <p:nvPr/>
          </p:nvGrpSpPr>
          <p:grpSpPr>
            <a:xfrm>
              <a:off x="499261" y="1524035"/>
              <a:ext cx="552447" cy="552447"/>
              <a:chOff x="824116" y="1524035"/>
              <a:chExt cx="205409" cy="205409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59F408D7-CEFE-47F4-9237-BCF562EC85D5}"/>
                  </a:ext>
                </a:extLst>
              </p:cNvPr>
              <p:cNvSpPr/>
              <p:nvPr/>
            </p:nvSpPr>
            <p:spPr>
              <a:xfrm>
                <a:off x="824116" y="1524035"/>
                <a:ext cx="205409" cy="205409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FF3C5DED-9888-47BB-A11D-B2955977D27B}"/>
                  </a:ext>
                </a:extLst>
              </p:cNvPr>
              <p:cNvSpPr/>
              <p:nvPr/>
            </p:nvSpPr>
            <p:spPr>
              <a:xfrm>
                <a:off x="852122" y="1552041"/>
                <a:ext cx="149396" cy="149396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9DD0BA1C-1FA4-4737-AA23-0B665723D33C}"/>
                </a:ext>
              </a:extLst>
            </p:cNvPr>
            <p:cNvSpPr txBox="1"/>
            <p:nvPr/>
          </p:nvSpPr>
          <p:spPr>
            <a:xfrm>
              <a:off x="499261" y="1615592"/>
              <a:ext cx="5524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454CF77-D6B8-42B5-92E7-4574C17EB4E8}"/>
              </a:ext>
            </a:extLst>
          </p:cNvPr>
          <p:cNvGrpSpPr/>
          <p:nvPr/>
        </p:nvGrpSpPr>
        <p:grpSpPr>
          <a:xfrm>
            <a:off x="9150962" y="1896522"/>
            <a:ext cx="552447" cy="552447"/>
            <a:chOff x="499261" y="1524035"/>
            <a:chExt cx="552447" cy="55244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4DB774B-4E5E-4FD6-AE59-62D5D5A67C90}"/>
                </a:ext>
              </a:extLst>
            </p:cNvPr>
            <p:cNvGrpSpPr/>
            <p:nvPr/>
          </p:nvGrpSpPr>
          <p:grpSpPr>
            <a:xfrm>
              <a:off x="499261" y="1524035"/>
              <a:ext cx="552447" cy="552447"/>
              <a:chOff x="824116" y="1524035"/>
              <a:chExt cx="205409" cy="205409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97FC8B3A-3D3B-4122-B40B-AFAD4B6C16E3}"/>
                  </a:ext>
                </a:extLst>
              </p:cNvPr>
              <p:cNvSpPr/>
              <p:nvPr/>
            </p:nvSpPr>
            <p:spPr>
              <a:xfrm>
                <a:off x="824116" y="1524035"/>
                <a:ext cx="205409" cy="205409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ADA65BB6-EAD4-462A-8259-101FC03605CC}"/>
                  </a:ext>
                </a:extLst>
              </p:cNvPr>
              <p:cNvSpPr/>
              <p:nvPr/>
            </p:nvSpPr>
            <p:spPr>
              <a:xfrm>
                <a:off x="852122" y="1552041"/>
                <a:ext cx="149396" cy="149396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FB9992F-DBE6-4403-937D-18BF7637FFB0}"/>
                </a:ext>
              </a:extLst>
            </p:cNvPr>
            <p:cNvSpPr txBox="1"/>
            <p:nvPr/>
          </p:nvSpPr>
          <p:spPr>
            <a:xfrm>
              <a:off x="499261" y="1615592"/>
              <a:ext cx="5524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CAAA158-3F71-4C1A-AF6C-25640A653F2C}"/>
              </a:ext>
            </a:extLst>
          </p:cNvPr>
          <p:cNvGrpSpPr/>
          <p:nvPr/>
        </p:nvGrpSpPr>
        <p:grpSpPr>
          <a:xfrm>
            <a:off x="6334536" y="4270978"/>
            <a:ext cx="552447" cy="552447"/>
            <a:chOff x="499261" y="1524035"/>
            <a:chExt cx="552447" cy="55244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8A703016-3040-457F-96DC-DACFEE7CCAD1}"/>
                </a:ext>
              </a:extLst>
            </p:cNvPr>
            <p:cNvGrpSpPr/>
            <p:nvPr/>
          </p:nvGrpSpPr>
          <p:grpSpPr>
            <a:xfrm>
              <a:off x="499261" y="1524035"/>
              <a:ext cx="552447" cy="552447"/>
              <a:chOff x="824116" y="1524035"/>
              <a:chExt cx="205409" cy="205409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B2A72907-02F8-4705-A281-5E541D620934}"/>
                  </a:ext>
                </a:extLst>
              </p:cNvPr>
              <p:cNvSpPr/>
              <p:nvPr/>
            </p:nvSpPr>
            <p:spPr>
              <a:xfrm>
                <a:off x="824116" y="1524035"/>
                <a:ext cx="205409" cy="205409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9B9C435E-B238-4A26-AFBA-848077A8380E}"/>
                  </a:ext>
                </a:extLst>
              </p:cNvPr>
              <p:cNvSpPr/>
              <p:nvPr/>
            </p:nvSpPr>
            <p:spPr>
              <a:xfrm>
                <a:off x="852122" y="1552041"/>
                <a:ext cx="149396" cy="149396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7C0759E8-40D1-4445-8436-6987474540F5}"/>
                </a:ext>
              </a:extLst>
            </p:cNvPr>
            <p:cNvSpPr txBox="1"/>
            <p:nvPr/>
          </p:nvSpPr>
          <p:spPr>
            <a:xfrm>
              <a:off x="499261" y="1615592"/>
              <a:ext cx="5524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F587DF0-F0E5-47AD-99FF-8754EDD3D998}"/>
              </a:ext>
            </a:extLst>
          </p:cNvPr>
          <p:cNvGrpSpPr/>
          <p:nvPr/>
        </p:nvGrpSpPr>
        <p:grpSpPr>
          <a:xfrm>
            <a:off x="9150962" y="4270978"/>
            <a:ext cx="552447" cy="552447"/>
            <a:chOff x="499261" y="1524035"/>
            <a:chExt cx="552447" cy="55244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219E6B46-1E4B-4A99-8BB3-2F9F29A1E096}"/>
                </a:ext>
              </a:extLst>
            </p:cNvPr>
            <p:cNvGrpSpPr/>
            <p:nvPr/>
          </p:nvGrpSpPr>
          <p:grpSpPr>
            <a:xfrm>
              <a:off x="499261" y="1524035"/>
              <a:ext cx="552447" cy="552447"/>
              <a:chOff x="824116" y="1524035"/>
              <a:chExt cx="205409" cy="205409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2756A1C4-EFA8-4CF1-BCA5-085AEBB584D4}"/>
                  </a:ext>
                </a:extLst>
              </p:cNvPr>
              <p:cNvSpPr/>
              <p:nvPr/>
            </p:nvSpPr>
            <p:spPr>
              <a:xfrm>
                <a:off x="824116" y="1524035"/>
                <a:ext cx="205409" cy="205409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A781CC7E-F7DC-456B-84DC-AAC107E338F9}"/>
                  </a:ext>
                </a:extLst>
              </p:cNvPr>
              <p:cNvSpPr/>
              <p:nvPr/>
            </p:nvSpPr>
            <p:spPr>
              <a:xfrm>
                <a:off x="852122" y="1552041"/>
                <a:ext cx="149396" cy="149396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3936A0A1-DA7C-49EE-A5AB-D85448C52884}"/>
                </a:ext>
              </a:extLst>
            </p:cNvPr>
            <p:cNvSpPr txBox="1"/>
            <p:nvPr/>
          </p:nvSpPr>
          <p:spPr>
            <a:xfrm>
              <a:off x="499261" y="1615592"/>
              <a:ext cx="5524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12A4BE5-5573-4945-8027-C24D5BA70D58}"/>
              </a:ext>
            </a:extLst>
          </p:cNvPr>
          <p:cNvSpPr txBox="1"/>
          <p:nvPr/>
        </p:nvSpPr>
        <p:spPr>
          <a:xfrm>
            <a:off x="463823" y="1618723"/>
            <a:ext cx="2822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7758C66-B200-424A-91CC-070E510AED91}"/>
              </a:ext>
            </a:extLst>
          </p:cNvPr>
          <p:cNvSpPr txBox="1"/>
          <p:nvPr/>
        </p:nvSpPr>
        <p:spPr>
          <a:xfrm>
            <a:off x="463823" y="2415067"/>
            <a:ext cx="50755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. Life if only such as first see, what autumn wind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sa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painting fan. It is. 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C6BC95A-96B8-442F-B287-128CB2C605C8}"/>
              </a:ext>
            </a:extLst>
          </p:cNvPr>
          <p:cNvGrpSpPr/>
          <p:nvPr/>
        </p:nvGrpSpPr>
        <p:grpSpPr>
          <a:xfrm>
            <a:off x="6945206" y="1847594"/>
            <a:ext cx="2822713" cy="1338829"/>
            <a:chOff x="6706670" y="1370516"/>
            <a:chExt cx="2822713" cy="133882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4EA0D530-8D93-41CF-8752-9283A3882A3D}"/>
                </a:ext>
              </a:extLst>
            </p:cNvPr>
            <p:cNvSpPr txBox="1"/>
            <p:nvPr/>
          </p:nvSpPr>
          <p:spPr>
            <a:xfrm>
              <a:off x="6706670" y="1370516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820D5BD4-09ED-4710-8BEB-B3C33BFC732D}"/>
                </a:ext>
              </a:extLst>
            </p:cNvPr>
            <p:cNvSpPr txBox="1"/>
            <p:nvPr/>
          </p:nvSpPr>
          <p:spPr>
            <a:xfrm>
              <a:off x="6756525" y="1770626"/>
              <a:ext cx="188389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 painting fan. It is easy to change, but it is easy to change. . Life if only such as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CCA5CB20-5274-45B8-9F97-88E58E35981A}"/>
              </a:ext>
            </a:extLst>
          </p:cNvPr>
          <p:cNvGrpSpPr/>
          <p:nvPr/>
        </p:nvGrpSpPr>
        <p:grpSpPr>
          <a:xfrm>
            <a:off x="6945206" y="4154010"/>
            <a:ext cx="2822713" cy="1338829"/>
            <a:chOff x="6706670" y="1370516"/>
            <a:chExt cx="2822713" cy="133882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41B9D4A8-C541-4FC1-9E08-0A0828AF2D31}"/>
                </a:ext>
              </a:extLst>
            </p:cNvPr>
            <p:cNvSpPr txBox="1"/>
            <p:nvPr/>
          </p:nvSpPr>
          <p:spPr>
            <a:xfrm>
              <a:off x="6706670" y="1370516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3AD2BBE-791B-45FE-BC39-604D708752F7}"/>
                </a:ext>
              </a:extLst>
            </p:cNvPr>
            <p:cNvSpPr txBox="1"/>
            <p:nvPr/>
          </p:nvSpPr>
          <p:spPr>
            <a:xfrm>
              <a:off x="6756525" y="1770626"/>
              <a:ext cx="188389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 painting fan. It is easy to change, but it is easy to change. . Life if only such as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096D487-20C1-452E-84C2-77A3139158B4}"/>
              </a:ext>
            </a:extLst>
          </p:cNvPr>
          <p:cNvGrpSpPr/>
          <p:nvPr/>
        </p:nvGrpSpPr>
        <p:grpSpPr>
          <a:xfrm>
            <a:off x="9831740" y="1847594"/>
            <a:ext cx="2822713" cy="1338829"/>
            <a:chOff x="6706670" y="1370516"/>
            <a:chExt cx="2822713" cy="133882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1CAB6919-58FC-4B2C-AE46-2B70A8E4119B}"/>
                </a:ext>
              </a:extLst>
            </p:cNvPr>
            <p:cNvSpPr txBox="1"/>
            <p:nvPr/>
          </p:nvSpPr>
          <p:spPr>
            <a:xfrm>
              <a:off x="6706670" y="1370516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9A526044-0244-4DD8-A3FB-CA9810B18616}"/>
                </a:ext>
              </a:extLst>
            </p:cNvPr>
            <p:cNvSpPr txBox="1"/>
            <p:nvPr/>
          </p:nvSpPr>
          <p:spPr>
            <a:xfrm>
              <a:off x="6756525" y="1770626"/>
              <a:ext cx="188389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 painting fan. It is easy to change, but it is easy to change. . Life if only such as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DE587412-16DF-44FF-9765-78270635A222}"/>
              </a:ext>
            </a:extLst>
          </p:cNvPr>
          <p:cNvGrpSpPr/>
          <p:nvPr/>
        </p:nvGrpSpPr>
        <p:grpSpPr>
          <a:xfrm>
            <a:off x="9831740" y="4154010"/>
            <a:ext cx="2822713" cy="1338829"/>
            <a:chOff x="6706670" y="1370516"/>
            <a:chExt cx="2822713" cy="133882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8C64F33F-4105-4640-AE60-800DFB5007E1}"/>
                </a:ext>
              </a:extLst>
            </p:cNvPr>
            <p:cNvSpPr txBox="1"/>
            <p:nvPr/>
          </p:nvSpPr>
          <p:spPr>
            <a:xfrm>
              <a:off x="6706670" y="1370516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BB2CD9A2-6B89-4D33-86DD-7E6AE55B8B6B}"/>
                </a:ext>
              </a:extLst>
            </p:cNvPr>
            <p:cNvSpPr txBox="1"/>
            <p:nvPr/>
          </p:nvSpPr>
          <p:spPr>
            <a:xfrm>
              <a:off x="6756525" y="1770626"/>
              <a:ext cx="188389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 painting fan. It is easy to change, but it is easy to change. . Life if only such as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4822C03A-AB41-4F67-9D0B-F1E2BC233812}"/>
              </a:ext>
            </a:extLst>
          </p:cNvPr>
          <p:cNvSpPr/>
          <p:nvPr/>
        </p:nvSpPr>
        <p:spPr>
          <a:xfrm>
            <a:off x="569841" y="3644350"/>
            <a:ext cx="4784366" cy="1908313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40491" b="-404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20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>
            <a:extLst>
              <a:ext uri="{FF2B5EF4-FFF2-40B4-BE49-F238E27FC236}">
                <a16:creationId xmlns:a16="http://schemas.microsoft.com/office/drawing/2014/main" xmlns="" id="{7E80A0C2-6CF7-4822-A7E4-3CF241D79738}"/>
              </a:ext>
            </a:extLst>
          </p:cNvPr>
          <p:cNvSpPr/>
          <p:nvPr/>
        </p:nvSpPr>
        <p:spPr>
          <a:xfrm>
            <a:off x="2398644" y="2319129"/>
            <a:ext cx="3551583" cy="3551583"/>
          </a:xfrm>
          <a:prstGeom prst="teardrop">
            <a:avLst/>
          </a:prstGeom>
          <a:noFill/>
          <a:ln w="38100">
            <a:solidFill>
              <a:srgbClr val="6D4E41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xmlns="" id="{49DA725A-240F-4D68-A7AE-A0D10CDCBC26}"/>
              </a:ext>
            </a:extLst>
          </p:cNvPr>
          <p:cNvSpPr/>
          <p:nvPr/>
        </p:nvSpPr>
        <p:spPr>
          <a:xfrm rot="10800000">
            <a:off x="6241774" y="543338"/>
            <a:ext cx="3551583" cy="3551583"/>
          </a:xfrm>
          <a:prstGeom prst="teardrop">
            <a:avLst/>
          </a:prstGeom>
          <a:noFill/>
          <a:ln w="38100">
            <a:solidFill>
              <a:srgbClr val="6D4E41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9A9D158-AD72-4D61-8E35-0E8BB5C6A3B3}"/>
              </a:ext>
            </a:extLst>
          </p:cNvPr>
          <p:cNvGrpSpPr/>
          <p:nvPr/>
        </p:nvGrpSpPr>
        <p:grpSpPr>
          <a:xfrm>
            <a:off x="2820626" y="3212568"/>
            <a:ext cx="2875721" cy="1770211"/>
            <a:chOff x="2820626" y="3212568"/>
            <a:chExt cx="2875721" cy="177021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64DF860-AD3D-4540-8E6E-27852B742CFF}"/>
                </a:ext>
              </a:extLst>
            </p:cNvPr>
            <p:cNvSpPr txBox="1"/>
            <p:nvPr/>
          </p:nvSpPr>
          <p:spPr>
            <a:xfrm>
              <a:off x="2820626" y="3212568"/>
              <a:ext cx="2822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8AAB448-F1DE-493E-B1FD-09B845F1A062}"/>
                </a:ext>
              </a:extLst>
            </p:cNvPr>
            <p:cNvSpPr txBox="1"/>
            <p:nvPr/>
          </p:nvSpPr>
          <p:spPr>
            <a:xfrm>
              <a:off x="2873634" y="3705506"/>
              <a:ext cx="2822713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 to change. . Life if only such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asLife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only such as first see, what autumn wind s painting fan. It is easy to change, but it is easy to change. . Life if only such as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  <a:p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11764CA-6F7C-4D96-B052-889158D4BC7E}"/>
              </a:ext>
            </a:extLst>
          </p:cNvPr>
          <p:cNvGrpSpPr/>
          <p:nvPr/>
        </p:nvGrpSpPr>
        <p:grpSpPr>
          <a:xfrm>
            <a:off x="6579704" y="1658789"/>
            <a:ext cx="2875721" cy="1770211"/>
            <a:chOff x="2820626" y="3212568"/>
            <a:chExt cx="2875721" cy="177021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54A9272-0602-425D-9F4B-3C551E6FB34F}"/>
                </a:ext>
              </a:extLst>
            </p:cNvPr>
            <p:cNvSpPr txBox="1"/>
            <p:nvPr/>
          </p:nvSpPr>
          <p:spPr>
            <a:xfrm>
              <a:off x="2820626" y="3212568"/>
              <a:ext cx="2822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FEE5716E-FA2C-4861-9854-44224EFB708C}"/>
                </a:ext>
              </a:extLst>
            </p:cNvPr>
            <p:cNvSpPr txBox="1"/>
            <p:nvPr/>
          </p:nvSpPr>
          <p:spPr>
            <a:xfrm>
              <a:off x="2873634" y="3705506"/>
              <a:ext cx="2822713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 to change. . Life if only such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asLife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only such as first see, what autumn wind s painting fan. It is easy to change, but it is easy to change. . Life if only such as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  <a:p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CBBA8FB-80FB-4FA0-87F2-7A02023AB637}"/>
              </a:ext>
            </a:extLst>
          </p:cNvPr>
          <p:cNvSpPr/>
          <p:nvPr/>
        </p:nvSpPr>
        <p:spPr>
          <a:xfrm>
            <a:off x="-596348" y="-397566"/>
            <a:ext cx="1881808" cy="1881808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14A5454-243B-41CC-B91B-0210B0AD8106}"/>
              </a:ext>
            </a:extLst>
          </p:cNvPr>
          <p:cNvSpPr/>
          <p:nvPr/>
        </p:nvSpPr>
        <p:spPr>
          <a:xfrm>
            <a:off x="10827025" y="5541677"/>
            <a:ext cx="1881808" cy="1881808"/>
          </a:xfrm>
          <a:prstGeom prst="ellipse">
            <a:avLst/>
          </a:prstGeom>
          <a:solidFill>
            <a:srgbClr val="9062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99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5D7F1487-CFB7-43DD-ACEC-FCAC2ADC51B2}"/>
              </a:ext>
            </a:extLst>
          </p:cNvPr>
          <p:cNvSpPr/>
          <p:nvPr/>
        </p:nvSpPr>
        <p:spPr>
          <a:xfrm>
            <a:off x="1865248" y="762003"/>
            <a:ext cx="2895600" cy="2895600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1952496-6D01-4E90-9388-4DAA7107BC7E}"/>
              </a:ext>
            </a:extLst>
          </p:cNvPr>
          <p:cNvSpPr/>
          <p:nvPr/>
        </p:nvSpPr>
        <p:spPr>
          <a:xfrm>
            <a:off x="7457661" y="762003"/>
            <a:ext cx="2895600" cy="289560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25110" r="-2489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xmlns="" id="{49BBFCDA-0CE5-476F-BFB8-2B6A32F0B269}"/>
              </a:ext>
            </a:extLst>
          </p:cNvPr>
          <p:cNvSpPr/>
          <p:nvPr/>
        </p:nvSpPr>
        <p:spPr>
          <a:xfrm rot="10800000">
            <a:off x="1754432" y="677695"/>
            <a:ext cx="3064216" cy="3064216"/>
          </a:xfrm>
          <a:prstGeom prst="blockArc">
            <a:avLst>
              <a:gd name="adj1" fmla="val 11052956"/>
              <a:gd name="adj2" fmla="val 21344726"/>
              <a:gd name="adj3" fmla="val 4108"/>
            </a:avLst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xmlns="" id="{5986A203-47F6-479E-8D14-F2C68A6EEBE1}"/>
              </a:ext>
            </a:extLst>
          </p:cNvPr>
          <p:cNvSpPr/>
          <p:nvPr/>
        </p:nvSpPr>
        <p:spPr>
          <a:xfrm rot="10800000">
            <a:off x="7373354" y="677695"/>
            <a:ext cx="3064216" cy="3064216"/>
          </a:xfrm>
          <a:prstGeom prst="blockArc">
            <a:avLst>
              <a:gd name="adj1" fmla="val 11052956"/>
              <a:gd name="adj2" fmla="val 21344726"/>
              <a:gd name="adj3" fmla="val 4108"/>
            </a:avLst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22EC936-0D98-40FA-AE43-01B2547866D4}"/>
              </a:ext>
            </a:extLst>
          </p:cNvPr>
          <p:cNvSpPr txBox="1"/>
          <p:nvPr/>
        </p:nvSpPr>
        <p:spPr>
          <a:xfrm>
            <a:off x="2199866" y="4058590"/>
            <a:ext cx="2226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0563A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2AF4A47-154D-4B83-B8C8-5DF0E8B549CC}"/>
              </a:ext>
            </a:extLst>
          </p:cNvPr>
          <p:cNvSpPr txBox="1"/>
          <p:nvPr/>
        </p:nvSpPr>
        <p:spPr>
          <a:xfrm>
            <a:off x="1033675" y="4543009"/>
            <a:ext cx="455874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Life if only such as first see, what autumn wind sad painting fan. It is easy to change, but it is easy to change.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Lishan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language bar half night, tears rain bell will not complain. How such as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bo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xing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jinyi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lang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, wings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lianzhi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wish that day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96DBC36-6C26-4953-AE52-9AB54CD737EF}"/>
              </a:ext>
            </a:extLst>
          </p:cNvPr>
          <p:cNvSpPr txBox="1"/>
          <p:nvPr/>
        </p:nvSpPr>
        <p:spPr>
          <a:xfrm>
            <a:off x="7832041" y="4058590"/>
            <a:ext cx="2226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0563A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5B7A5B9-31BC-4777-8091-643B5A351D7A}"/>
              </a:ext>
            </a:extLst>
          </p:cNvPr>
          <p:cNvSpPr txBox="1"/>
          <p:nvPr/>
        </p:nvSpPr>
        <p:spPr>
          <a:xfrm>
            <a:off x="6665850" y="4543009"/>
            <a:ext cx="455874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Life if only such as first see, what autumn wind sad painting fan. It is easy to change, but it is easy to change.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Lishan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language bar half night, tears rain bell will not complain. How such as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bo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xing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jinyi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lang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, wings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lianzhi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 wish that day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haparral Pro Light" panose="02060403030505090203" pitchFamily="18" charset="0"/>
              </a:rPr>
              <a:t>，</a:t>
            </a:r>
          </a:p>
        </p:txBody>
      </p:sp>
    </p:spTree>
    <p:extLst>
      <p:ext uri="{BB962C8B-B14F-4D97-AF65-F5344CB8AC3E}">
        <p14:creationId xmlns:p14="http://schemas.microsoft.com/office/powerpoint/2010/main" val="252190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930" y="1293397"/>
            <a:ext cx="4386470" cy="4297703"/>
            <a:chOff x="3902765" y="1364974"/>
            <a:chExt cx="4386470" cy="4297703"/>
          </a:xfrm>
        </p:grpSpPr>
        <p:sp>
          <p:nvSpPr>
            <p:cNvPr id="2" name="等腰三角形 1"/>
            <p:cNvSpPr/>
            <p:nvPr/>
          </p:nvSpPr>
          <p:spPr>
            <a:xfrm>
              <a:off x="3902765" y="1364974"/>
              <a:ext cx="4386470" cy="3781440"/>
            </a:xfrm>
            <a:prstGeom prst="triangl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453270" y="3300807"/>
              <a:ext cx="1683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7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4525617" y="2955121"/>
              <a:ext cx="3140765" cy="270755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7FEDBE9-6A28-461D-B570-34D92A39017B}"/>
              </a:ext>
            </a:extLst>
          </p:cNvPr>
          <p:cNvSpPr txBox="1"/>
          <p:nvPr/>
        </p:nvSpPr>
        <p:spPr>
          <a:xfrm>
            <a:off x="5280989" y="3005676"/>
            <a:ext cx="4041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6E534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后期工作目标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555FEAD-54B1-4182-AB43-2964F07C8EF7}"/>
              </a:ext>
            </a:extLst>
          </p:cNvPr>
          <p:cNvSpPr txBox="1"/>
          <p:nvPr/>
        </p:nvSpPr>
        <p:spPr>
          <a:xfrm>
            <a:off x="5327373" y="3848677"/>
            <a:ext cx="40419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BF03F44A-55B5-40CC-92BC-FE0EADF88A88}"/>
              </a:ext>
            </a:extLst>
          </p:cNvPr>
          <p:cNvSpPr/>
          <p:nvPr/>
        </p:nvSpPr>
        <p:spPr>
          <a:xfrm rot="16200000" flipH="1">
            <a:off x="9392068" y="745847"/>
            <a:ext cx="3560108" cy="2068417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CCE30664-4C44-4843-9B4A-A9FF4BFEA57D}"/>
              </a:ext>
            </a:extLst>
          </p:cNvPr>
          <p:cNvSpPr/>
          <p:nvPr/>
        </p:nvSpPr>
        <p:spPr>
          <a:xfrm>
            <a:off x="4051852" y="1384852"/>
            <a:ext cx="4088296" cy="4088296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9264" r="-192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: 空心 4">
            <a:extLst>
              <a:ext uri="{FF2B5EF4-FFF2-40B4-BE49-F238E27FC236}">
                <a16:creationId xmlns:a16="http://schemas.microsoft.com/office/drawing/2014/main" xmlns="" id="{EBD0E275-B8F4-4B5D-B288-FABE7BBA5007}"/>
              </a:ext>
            </a:extLst>
          </p:cNvPr>
          <p:cNvSpPr/>
          <p:nvPr/>
        </p:nvSpPr>
        <p:spPr>
          <a:xfrm>
            <a:off x="3561522" y="894522"/>
            <a:ext cx="5068956" cy="5068956"/>
          </a:xfrm>
          <a:prstGeom prst="donut">
            <a:avLst>
              <a:gd name="adj" fmla="val 50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AC6EE34-BAE0-4FDF-939E-084DD9B2D9FA}"/>
              </a:ext>
            </a:extLst>
          </p:cNvPr>
          <p:cNvSpPr/>
          <p:nvPr/>
        </p:nvSpPr>
        <p:spPr>
          <a:xfrm>
            <a:off x="3167822" y="3035300"/>
            <a:ext cx="787400" cy="787400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70D02C73-34EE-4337-9E81-B22C4108607D}"/>
              </a:ext>
            </a:extLst>
          </p:cNvPr>
          <p:cNvSpPr/>
          <p:nvPr/>
        </p:nvSpPr>
        <p:spPr>
          <a:xfrm>
            <a:off x="8236778" y="3035300"/>
            <a:ext cx="787400" cy="787400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rophy_159553">
            <a:extLst>
              <a:ext uri="{FF2B5EF4-FFF2-40B4-BE49-F238E27FC236}">
                <a16:creationId xmlns:a16="http://schemas.microsoft.com/office/drawing/2014/main" xmlns="" id="{00189602-CF4C-456F-A235-D167656DFA54}"/>
              </a:ext>
            </a:extLst>
          </p:cNvPr>
          <p:cNvSpPr>
            <a:spLocks noChangeAspect="1"/>
          </p:cNvSpPr>
          <p:nvPr/>
        </p:nvSpPr>
        <p:spPr bwMode="auto">
          <a:xfrm>
            <a:off x="8479887" y="3264384"/>
            <a:ext cx="301182" cy="329232"/>
          </a:xfrm>
          <a:custGeom>
            <a:avLst/>
            <a:gdLst>
              <a:gd name="T0" fmla="*/ 84 w 5965"/>
              <a:gd name="T1" fmla="*/ 2653 h 6531"/>
              <a:gd name="T2" fmla="*/ 509 w 5965"/>
              <a:gd name="T3" fmla="*/ 3669 h 6531"/>
              <a:gd name="T4" fmla="*/ 1174 w 5965"/>
              <a:gd name="T5" fmla="*/ 4943 h 6531"/>
              <a:gd name="T6" fmla="*/ 1294 w 5965"/>
              <a:gd name="T7" fmla="*/ 4913 h 6531"/>
              <a:gd name="T8" fmla="*/ 1141 w 5965"/>
              <a:gd name="T9" fmla="*/ 3817 h 6531"/>
              <a:gd name="T10" fmla="*/ 2452 w 5965"/>
              <a:gd name="T11" fmla="*/ 5580 h 6531"/>
              <a:gd name="T12" fmla="*/ 2456 w 5965"/>
              <a:gd name="T13" fmla="*/ 5681 h 6531"/>
              <a:gd name="T14" fmla="*/ 2334 w 5965"/>
              <a:gd name="T15" fmla="*/ 6531 h 6531"/>
              <a:gd name="T16" fmla="*/ 1305 w 5965"/>
              <a:gd name="T17" fmla="*/ 5955 h 6531"/>
              <a:gd name="T18" fmla="*/ 162 w 5965"/>
              <a:gd name="T19" fmla="*/ 4347 h 6531"/>
              <a:gd name="T20" fmla="*/ 676 w 5965"/>
              <a:gd name="T21" fmla="*/ 3568 h 6531"/>
              <a:gd name="T22" fmla="*/ 821 w 5965"/>
              <a:gd name="T23" fmla="*/ 3535 h 6531"/>
              <a:gd name="T24" fmla="*/ 568 w 5965"/>
              <a:gd name="T25" fmla="*/ 2773 h 6531"/>
              <a:gd name="T26" fmla="*/ 976 w 5965"/>
              <a:gd name="T27" fmla="*/ 3489 h 6531"/>
              <a:gd name="T28" fmla="*/ 1002 w 5965"/>
              <a:gd name="T29" fmla="*/ 3144 h 6531"/>
              <a:gd name="T30" fmla="*/ 5526 w 5965"/>
              <a:gd name="T31" fmla="*/ 2995 h 6531"/>
              <a:gd name="T32" fmla="*/ 5392 w 5965"/>
              <a:gd name="T33" fmla="*/ 3960 h 6531"/>
              <a:gd name="T34" fmla="*/ 4692 w 5965"/>
              <a:gd name="T35" fmla="*/ 4995 h 6531"/>
              <a:gd name="T36" fmla="*/ 5121 w 5965"/>
              <a:gd name="T37" fmla="*/ 3752 h 6531"/>
              <a:gd name="T38" fmla="*/ 4120 w 5965"/>
              <a:gd name="T39" fmla="*/ 4675 h 6531"/>
              <a:gd name="T40" fmla="*/ 3509 w 5965"/>
              <a:gd name="T41" fmla="*/ 5681 h 6531"/>
              <a:gd name="T42" fmla="*/ 3630 w 5965"/>
              <a:gd name="T43" fmla="*/ 6531 h 6531"/>
              <a:gd name="T44" fmla="*/ 4660 w 5965"/>
              <a:gd name="T45" fmla="*/ 5955 h 6531"/>
              <a:gd name="T46" fmla="*/ 5802 w 5965"/>
              <a:gd name="T47" fmla="*/ 4349 h 6531"/>
              <a:gd name="T48" fmla="*/ 5621 w 5965"/>
              <a:gd name="T49" fmla="*/ 2669 h 6531"/>
              <a:gd name="T50" fmla="*/ 5229 w 5965"/>
              <a:gd name="T51" fmla="*/ 3572 h 6531"/>
              <a:gd name="T52" fmla="*/ 5364 w 5965"/>
              <a:gd name="T53" fmla="*/ 2929 h 6531"/>
              <a:gd name="T54" fmla="*/ 5141 w 5965"/>
              <a:gd name="T55" fmla="*/ 3528 h 6531"/>
              <a:gd name="T56" fmla="*/ 4989 w 5965"/>
              <a:gd name="T57" fmla="*/ 3489 h 6531"/>
              <a:gd name="T58" fmla="*/ 4962 w 5965"/>
              <a:gd name="T59" fmla="*/ 3144 h 6531"/>
              <a:gd name="T60" fmla="*/ 4256 w 5965"/>
              <a:gd name="T61" fmla="*/ 1945 h 6531"/>
              <a:gd name="T62" fmla="*/ 3250 w 5965"/>
              <a:gd name="T63" fmla="*/ 3212 h 6531"/>
              <a:gd name="T64" fmla="*/ 3737 w 5965"/>
              <a:gd name="T65" fmla="*/ 3616 h 6531"/>
              <a:gd name="T66" fmla="*/ 1961 w 5965"/>
              <a:gd name="T67" fmla="*/ 4433 h 6531"/>
              <a:gd name="T68" fmla="*/ 2228 w 5965"/>
              <a:gd name="T69" fmla="*/ 3387 h 6531"/>
              <a:gd name="T70" fmla="*/ 2714 w 5965"/>
              <a:gd name="T71" fmla="*/ 2665 h 6531"/>
              <a:gd name="T72" fmla="*/ 838 w 5965"/>
              <a:gd name="T73" fmla="*/ 1075 h 6531"/>
              <a:gd name="T74" fmla="*/ 1709 w 5965"/>
              <a:gd name="T75" fmla="*/ 0 h 6531"/>
              <a:gd name="T76" fmla="*/ 5125 w 5965"/>
              <a:gd name="T77" fmla="*/ 407 h 6531"/>
              <a:gd name="T78" fmla="*/ 1713 w 5965"/>
              <a:gd name="T79" fmla="*/ 1505 h 6531"/>
              <a:gd name="T80" fmla="*/ 1281 w 5965"/>
              <a:gd name="T81" fmla="*/ 848 h 6531"/>
              <a:gd name="T82" fmla="*/ 1713 w 5965"/>
              <a:gd name="T83" fmla="*/ 1505 h 6531"/>
              <a:gd name="T84" fmla="*/ 3336 w 5965"/>
              <a:gd name="T85" fmla="*/ 4095 h 6531"/>
              <a:gd name="T86" fmla="*/ 3688 w 5965"/>
              <a:gd name="T87" fmla="*/ 1033 h 6531"/>
              <a:gd name="T88" fmla="*/ 3152 w 5965"/>
              <a:gd name="T89" fmla="*/ 635 h 6531"/>
              <a:gd name="T90" fmla="*/ 2713 w 5965"/>
              <a:gd name="T91" fmla="*/ 888 h 6531"/>
              <a:gd name="T92" fmla="*/ 2336 w 5965"/>
              <a:gd name="T93" fmla="*/ 1228 h 6531"/>
              <a:gd name="T94" fmla="*/ 2513 w 5965"/>
              <a:gd name="T95" fmla="*/ 1825 h 6531"/>
              <a:gd name="T96" fmla="*/ 3217 w 5965"/>
              <a:gd name="T97" fmla="*/ 1868 h 6531"/>
              <a:gd name="T98" fmla="*/ 3490 w 5965"/>
              <a:gd name="T99" fmla="*/ 1669 h 6531"/>
              <a:gd name="T100" fmla="*/ 3688 w 5965"/>
              <a:gd name="T101" fmla="*/ 1033 h 6531"/>
              <a:gd name="T102" fmla="*/ 4256 w 5965"/>
              <a:gd name="T103" fmla="*/ 1423 h 6531"/>
              <a:gd name="T104" fmla="*/ 4685 w 5965"/>
              <a:gd name="T105" fmla="*/ 1076 h 6531"/>
              <a:gd name="T106" fmla="*/ 2864 w 5965"/>
              <a:gd name="T107" fmla="*/ 1099 h 6531"/>
              <a:gd name="T108" fmla="*/ 2713 w 5965"/>
              <a:gd name="T109" fmla="*/ 1632 h 6531"/>
              <a:gd name="T110" fmla="*/ 3176 w 5965"/>
              <a:gd name="T111" fmla="*/ 1325 h 6531"/>
              <a:gd name="T112" fmla="*/ 2982 w 5965"/>
              <a:gd name="T113" fmla="*/ 805 h 6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5" h="6531">
                <a:moveTo>
                  <a:pt x="162" y="4347"/>
                </a:moveTo>
                <a:lnTo>
                  <a:pt x="8" y="2849"/>
                </a:lnTo>
                <a:cubicBezTo>
                  <a:pt x="0" y="2776"/>
                  <a:pt x="26" y="2700"/>
                  <a:pt x="84" y="2653"/>
                </a:cubicBezTo>
                <a:cubicBezTo>
                  <a:pt x="153" y="2597"/>
                  <a:pt x="262" y="2577"/>
                  <a:pt x="344" y="2669"/>
                </a:cubicBezTo>
                <a:cubicBezTo>
                  <a:pt x="401" y="2735"/>
                  <a:pt x="429" y="2940"/>
                  <a:pt x="438" y="2995"/>
                </a:cubicBezTo>
                <a:cubicBezTo>
                  <a:pt x="472" y="3191"/>
                  <a:pt x="504" y="3472"/>
                  <a:pt x="509" y="3669"/>
                </a:cubicBezTo>
                <a:cubicBezTo>
                  <a:pt x="509" y="3683"/>
                  <a:pt x="510" y="3701"/>
                  <a:pt x="512" y="3715"/>
                </a:cubicBezTo>
                <a:cubicBezTo>
                  <a:pt x="517" y="3801"/>
                  <a:pt x="537" y="3881"/>
                  <a:pt x="573" y="3960"/>
                </a:cubicBezTo>
                <a:cubicBezTo>
                  <a:pt x="773" y="4393"/>
                  <a:pt x="1174" y="4943"/>
                  <a:pt x="1174" y="4943"/>
                </a:cubicBezTo>
                <a:lnTo>
                  <a:pt x="1197" y="4976"/>
                </a:lnTo>
                <a:cubicBezTo>
                  <a:pt x="1214" y="5001"/>
                  <a:pt x="1248" y="5009"/>
                  <a:pt x="1273" y="4995"/>
                </a:cubicBezTo>
                <a:cubicBezTo>
                  <a:pt x="1302" y="4979"/>
                  <a:pt x="1312" y="4941"/>
                  <a:pt x="1294" y="4913"/>
                </a:cubicBezTo>
                <a:lnTo>
                  <a:pt x="764" y="4048"/>
                </a:lnTo>
                <a:cubicBezTo>
                  <a:pt x="706" y="3952"/>
                  <a:pt x="740" y="3816"/>
                  <a:pt x="844" y="3752"/>
                </a:cubicBezTo>
                <a:cubicBezTo>
                  <a:pt x="948" y="3688"/>
                  <a:pt x="1084" y="3721"/>
                  <a:pt x="1141" y="3817"/>
                </a:cubicBezTo>
                <a:lnTo>
                  <a:pt x="1693" y="4527"/>
                </a:lnTo>
                <a:cubicBezTo>
                  <a:pt x="1729" y="4573"/>
                  <a:pt x="1797" y="4640"/>
                  <a:pt x="1845" y="4675"/>
                </a:cubicBezTo>
                <a:cubicBezTo>
                  <a:pt x="2341" y="5032"/>
                  <a:pt x="2408" y="5395"/>
                  <a:pt x="2452" y="5580"/>
                </a:cubicBezTo>
                <a:cubicBezTo>
                  <a:pt x="2452" y="5580"/>
                  <a:pt x="2456" y="5621"/>
                  <a:pt x="2456" y="5681"/>
                </a:cubicBezTo>
                <a:lnTo>
                  <a:pt x="2456" y="5681"/>
                </a:lnTo>
                <a:lnTo>
                  <a:pt x="2456" y="5681"/>
                </a:lnTo>
                <a:cubicBezTo>
                  <a:pt x="2456" y="5731"/>
                  <a:pt x="2454" y="5793"/>
                  <a:pt x="2446" y="5856"/>
                </a:cubicBezTo>
                <a:lnTo>
                  <a:pt x="2414" y="6452"/>
                </a:lnTo>
                <a:cubicBezTo>
                  <a:pt x="2414" y="6496"/>
                  <a:pt x="2378" y="6531"/>
                  <a:pt x="2334" y="6531"/>
                </a:cubicBezTo>
                <a:lnTo>
                  <a:pt x="1401" y="6527"/>
                </a:lnTo>
                <a:cubicBezTo>
                  <a:pt x="1357" y="6527"/>
                  <a:pt x="1322" y="6491"/>
                  <a:pt x="1322" y="6447"/>
                </a:cubicBezTo>
                <a:lnTo>
                  <a:pt x="1305" y="5955"/>
                </a:lnTo>
                <a:lnTo>
                  <a:pt x="418" y="4887"/>
                </a:lnTo>
                <a:cubicBezTo>
                  <a:pt x="288" y="4748"/>
                  <a:pt x="198" y="4592"/>
                  <a:pt x="170" y="4404"/>
                </a:cubicBezTo>
                <a:lnTo>
                  <a:pt x="162" y="4347"/>
                </a:lnTo>
                <a:close/>
                <a:moveTo>
                  <a:pt x="568" y="2773"/>
                </a:moveTo>
                <a:cubicBezTo>
                  <a:pt x="584" y="2827"/>
                  <a:pt x="594" y="2879"/>
                  <a:pt x="602" y="2931"/>
                </a:cubicBezTo>
                <a:cubicBezTo>
                  <a:pt x="630" y="3100"/>
                  <a:pt x="673" y="3405"/>
                  <a:pt x="676" y="3568"/>
                </a:cubicBezTo>
                <a:cubicBezTo>
                  <a:pt x="676" y="3584"/>
                  <a:pt x="677" y="3601"/>
                  <a:pt x="677" y="3617"/>
                </a:cubicBezTo>
                <a:cubicBezTo>
                  <a:pt x="696" y="3601"/>
                  <a:pt x="716" y="3585"/>
                  <a:pt x="737" y="3573"/>
                </a:cubicBezTo>
                <a:cubicBezTo>
                  <a:pt x="764" y="3557"/>
                  <a:pt x="792" y="3544"/>
                  <a:pt x="821" y="3535"/>
                </a:cubicBezTo>
                <a:cubicBezTo>
                  <a:pt x="822" y="3533"/>
                  <a:pt x="824" y="3531"/>
                  <a:pt x="824" y="3529"/>
                </a:cubicBezTo>
                <a:cubicBezTo>
                  <a:pt x="802" y="3375"/>
                  <a:pt x="749" y="3083"/>
                  <a:pt x="709" y="2931"/>
                </a:cubicBezTo>
                <a:cubicBezTo>
                  <a:pt x="688" y="2855"/>
                  <a:pt x="644" y="2799"/>
                  <a:pt x="568" y="2773"/>
                </a:cubicBezTo>
                <a:close/>
                <a:moveTo>
                  <a:pt x="864" y="2988"/>
                </a:moveTo>
                <a:cubicBezTo>
                  <a:pt x="889" y="3100"/>
                  <a:pt x="952" y="3307"/>
                  <a:pt x="966" y="3415"/>
                </a:cubicBezTo>
                <a:lnTo>
                  <a:pt x="976" y="3489"/>
                </a:lnTo>
                <a:cubicBezTo>
                  <a:pt x="977" y="3496"/>
                  <a:pt x="976" y="3504"/>
                  <a:pt x="977" y="3511"/>
                </a:cubicBezTo>
                <a:cubicBezTo>
                  <a:pt x="1022" y="3512"/>
                  <a:pt x="1068" y="3521"/>
                  <a:pt x="1109" y="3537"/>
                </a:cubicBezTo>
                <a:cubicBezTo>
                  <a:pt x="1094" y="3437"/>
                  <a:pt x="1028" y="3237"/>
                  <a:pt x="1002" y="3144"/>
                </a:cubicBezTo>
                <a:cubicBezTo>
                  <a:pt x="984" y="3068"/>
                  <a:pt x="940" y="3013"/>
                  <a:pt x="864" y="2988"/>
                </a:cubicBezTo>
                <a:close/>
                <a:moveTo>
                  <a:pt x="5621" y="2669"/>
                </a:moveTo>
                <a:cubicBezTo>
                  <a:pt x="5564" y="2735"/>
                  <a:pt x="5536" y="2940"/>
                  <a:pt x="5526" y="2995"/>
                </a:cubicBezTo>
                <a:cubicBezTo>
                  <a:pt x="5493" y="3191"/>
                  <a:pt x="5461" y="3472"/>
                  <a:pt x="5456" y="3669"/>
                </a:cubicBezTo>
                <a:cubicBezTo>
                  <a:pt x="5456" y="3683"/>
                  <a:pt x="5454" y="3701"/>
                  <a:pt x="5453" y="3715"/>
                </a:cubicBezTo>
                <a:cubicBezTo>
                  <a:pt x="5448" y="3801"/>
                  <a:pt x="5428" y="3881"/>
                  <a:pt x="5392" y="3960"/>
                </a:cubicBezTo>
                <a:cubicBezTo>
                  <a:pt x="5192" y="4393"/>
                  <a:pt x="4790" y="4943"/>
                  <a:pt x="4790" y="4943"/>
                </a:cubicBezTo>
                <a:lnTo>
                  <a:pt x="4768" y="4976"/>
                </a:lnTo>
                <a:cubicBezTo>
                  <a:pt x="4750" y="5001"/>
                  <a:pt x="4717" y="5009"/>
                  <a:pt x="4692" y="4995"/>
                </a:cubicBezTo>
                <a:cubicBezTo>
                  <a:pt x="4662" y="4979"/>
                  <a:pt x="4653" y="4941"/>
                  <a:pt x="4670" y="4913"/>
                </a:cubicBezTo>
                <a:lnTo>
                  <a:pt x="5201" y="4048"/>
                </a:lnTo>
                <a:cubicBezTo>
                  <a:pt x="5258" y="3952"/>
                  <a:pt x="5225" y="3816"/>
                  <a:pt x="5121" y="3752"/>
                </a:cubicBezTo>
                <a:cubicBezTo>
                  <a:pt x="5017" y="3688"/>
                  <a:pt x="4881" y="3721"/>
                  <a:pt x="4824" y="3817"/>
                </a:cubicBezTo>
                <a:lnTo>
                  <a:pt x="4272" y="4527"/>
                </a:lnTo>
                <a:cubicBezTo>
                  <a:pt x="4236" y="4573"/>
                  <a:pt x="4168" y="4640"/>
                  <a:pt x="4120" y="4675"/>
                </a:cubicBezTo>
                <a:cubicBezTo>
                  <a:pt x="3624" y="5032"/>
                  <a:pt x="3557" y="5395"/>
                  <a:pt x="3513" y="5580"/>
                </a:cubicBezTo>
                <a:cubicBezTo>
                  <a:pt x="3513" y="5580"/>
                  <a:pt x="3509" y="5621"/>
                  <a:pt x="3509" y="5681"/>
                </a:cubicBezTo>
                <a:lnTo>
                  <a:pt x="3509" y="5681"/>
                </a:lnTo>
                <a:cubicBezTo>
                  <a:pt x="3509" y="5731"/>
                  <a:pt x="3510" y="5793"/>
                  <a:pt x="3518" y="5856"/>
                </a:cubicBezTo>
                <a:lnTo>
                  <a:pt x="3550" y="6452"/>
                </a:lnTo>
                <a:cubicBezTo>
                  <a:pt x="3550" y="6496"/>
                  <a:pt x="3586" y="6531"/>
                  <a:pt x="3630" y="6531"/>
                </a:cubicBezTo>
                <a:lnTo>
                  <a:pt x="4564" y="6527"/>
                </a:lnTo>
                <a:cubicBezTo>
                  <a:pt x="4608" y="6527"/>
                  <a:pt x="4642" y="6491"/>
                  <a:pt x="4642" y="6447"/>
                </a:cubicBezTo>
                <a:lnTo>
                  <a:pt x="4660" y="5955"/>
                </a:lnTo>
                <a:lnTo>
                  <a:pt x="5546" y="4887"/>
                </a:lnTo>
                <a:cubicBezTo>
                  <a:pt x="5677" y="4748"/>
                  <a:pt x="5766" y="4592"/>
                  <a:pt x="5794" y="4404"/>
                </a:cubicBezTo>
                <a:lnTo>
                  <a:pt x="5802" y="4349"/>
                </a:lnTo>
                <a:lnTo>
                  <a:pt x="5957" y="2852"/>
                </a:lnTo>
                <a:cubicBezTo>
                  <a:pt x="5965" y="2779"/>
                  <a:pt x="5938" y="2703"/>
                  <a:pt x="5881" y="2656"/>
                </a:cubicBezTo>
                <a:cubicBezTo>
                  <a:pt x="5812" y="2597"/>
                  <a:pt x="5702" y="2577"/>
                  <a:pt x="5621" y="2669"/>
                </a:cubicBezTo>
                <a:close/>
                <a:moveTo>
                  <a:pt x="5141" y="3528"/>
                </a:moveTo>
                <a:cubicBezTo>
                  <a:pt x="5142" y="3529"/>
                  <a:pt x="5144" y="3532"/>
                  <a:pt x="5145" y="3533"/>
                </a:cubicBezTo>
                <a:cubicBezTo>
                  <a:pt x="5174" y="3543"/>
                  <a:pt x="5202" y="3556"/>
                  <a:pt x="5229" y="3572"/>
                </a:cubicBezTo>
                <a:cubicBezTo>
                  <a:pt x="5250" y="3585"/>
                  <a:pt x="5270" y="3600"/>
                  <a:pt x="5289" y="3616"/>
                </a:cubicBezTo>
                <a:cubicBezTo>
                  <a:pt x="5289" y="3600"/>
                  <a:pt x="5290" y="3583"/>
                  <a:pt x="5290" y="3567"/>
                </a:cubicBezTo>
                <a:cubicBezTo>
                  <a:pt x="5293" y="3404"/>
                  <a:pt x="5336" y="3099"/>
                  <a:pt x="5364" y="2929"/>
                </a:cubicBezTo>
                <a:cubicBezTo>
                  <a:pt x="5372" y="2879"/>
                  <a:pt x="5382" y="2825"/>
                  <a:pt x="5398" y="2772"/>
                </a:cubicBezTo>
                <a:cubicBezTo>
                  <a:pt x="5321" y="2797"/>
                  <a:pt x="5277" y="2852"/>
                  <a:pt x="5257" y="2928"/>
                </a:cubicBezTo>
                <a:cubicBezTo>
                  <a:pt x="5216" y="3081"/>
                  <a:pt x="5161" y="3375"/>
                  <a:pt x="5141" y="3528"/>
                </a:cubicBezTo>
                <a:close/>
                <a:moveTo>
                  <a:pt x="4856" y="3537"/>
                </a:moveTo>
                <a:cubicBezTo>
                  <a:pt x="4898" y="3521"/>
                  <a:pt x="4942" y="3513"/>
                  <a:pt x="4988" y="3511"/>
                </a:cubicBezTo>
                <a:cubicBezTo>
                  <a:pt x="4988" y="3504"/>
                  <a:pt x="4988" y="3496"/>
                  <a:pt x="4989" y="3489"/>
                </a:cubicBezTo>
                <a:lnTo>
                  <a:pt x="4998" y="3415"/>
                </a:lnTo>
                <a:cubicBezTo>
                  <a:pt x="5013" y="3305"/>
                  <a:pt x="5076" y="3100"/>
                  <a:pt x="5101" y="2988"/>
                </a:cubicBezTo>
                <a:cubicBezTo>
                  <a:pt x="5026" y="3013"/>
                  <a:pt x="4982" y="3068"/>
                  <a:pt x="4962" y="3144"/>
                </a:cubicBezTo>
                <a:cubicBezTo>
                  <a:pt x="4937" y="3237"/>
                  <a:pt x="4870" y="3437"/>
                  <a:pt x="4856" y="3537"/>
                </a:cubicBezTo>
                <a:close/>
                <a:moveTo>
                  <a:pt x="5126" y="1075"/>
                </a:moveTo>
                <a:cubicBezTo>
                  <a:pt x="5126" y="1555"/>
                  <a:pt x="4736" y="1945"/>
                  <a:pt x="4256" y="1945"/>
                </a:cubicBezTo>
                <a:lnTo>
                  <a:pt x="4142" y="1945"/>
                </a:lnTo>
                <a:cubicBezTo>
                  <a:pt x="3978" y="2308"/>
                  <a:pt x="3649" y="2580"/>
                  <a:pt x="3250" y="2665"/>
                </a:cubicBezTo>
                <a:lnTo>
                  <a:pt x="3250" y="3212"/>
                </a:lnTo>
                <a:lnTo>
                  <a:pt x="3562" y="3212"/>
                </a:lnTo>
                <a:cubicBezTo>
                  <a:pt x="3658" y="3212"/>
                  <a:pt x="3737" y="3291"/>
                  <a:pt x="3737" y="3387"/>
                </a:cubicBezTo>
                <a:lnTo>
                  <a:pt x="3737" y="3616"/>
                </a:lnTo>
                <a:lnTo>
                  <a:pt x="4004" y="3616"/>
                </a:lnTo>
                <a:lnTo>
                  <a:pt x="4004" y="4433"/>
                </a:lnTo>
                <a:lnTo>
                  <a:pt x="1961" y="4433"/>
                </a:lnTo>
                <a:lnTo>
                  <a:pt x="1961" y="3616"/>
                </a:lnTo>
                <a:lnTo>
                  <a:pt x="2228" y="3616"/>
                </a:lnTo>
                <a:lnTo>
                  <a:pt x="2228" y="3387"/>
                </a:lnTo>
                <a:cubicBezTo>
                  <a:pt x="2228" y="3291"/>
                  <a:pt x="2306" y="3212"/>
                  <a:pt x="2402" y="3212"/>
                </a:cubicBezTo>
                <a:lnTo>
                  <a:pt x="2714" y="3212"/>
                </a:lnTo>
                <a:lnTo>
                  <a:pt x="2714" y="2665"/>
                </a:lnTo>
                <a:cubicBezTo>
                  <a:pt x="2316" y="2580"/>
                  <a:pt x="1986" y="2308"/>
                  <a:pt x="1822" y="1945"/>
                </a:cubicBezTo>
                <a:lnTo>
                  <a:pt x="1709" y="1945"/>
                </a:lnTo>
                <a:cubicBezTo>
                  <a:pt x="1229" y="1945"/>
                  <a:pt x="838" y="1555"/>
                  <a:pt x="838" y="1075"/>
                </a:cubicBezTo>
                <a:lnTo>
                  <a:pt x="838" y="407"/>
                </a:lnTo>
                <a:lnTo>
                  <a:pt x="1709" y="407"/>
                </a:lnTo>
                <a:lnTo>
                  <a:pt x="1709" y="0"/>
                </a:lnTo>
                <a:lnTo>
                  <a:pt x="4254" y="0"/>
                </a:lnTo>
                <a:lnTo>
                  <a:pt x="4254" y="407"/>
                </a:lnTo>
                <a:lnTo>
                  <a:pt x="5125" y="407"/>
                </a:lnTo>
                <a:lnTo>
                  <a:pt x="5125" y="1075"/>
                </a:lnTo>
                <a:lnTo>
                  <a:pt x="5126" y="1075"/>
                </a:lnTo>
                <a:close/>
                <a:moveTo>
                  <a:pt x="1713" y="1505"/>
                </a:moveTo>
                <a:cubicBezTo>
                  <a:pt x="1712" y="1477"/>
                  <a:pt x="1710" y="1451"/>
                  <a:pt x="1710" y="1423"/>
                </a:cubicBezTo>
                <a:lnTo>
                  <a:pt x="1710" y="848"/>
                </a:lnTo>
                <a:lnTo>
                  <a:pt x="1281" y="848"/>
                </a:lnTo>
                <a:lnTo>
                  <a:pt x="1281" y="1076"/>
                </a:lnTo>
                <a:cubicBezTo>
                  <a:pt x="1281" y="1313"/>
                  <a:pt x="1474" y="1505"/>
                  <a:pt x="1710" y="1505"/>
                </a:cubicBezTo>
                <a:lnTo>
                  <a:pt x="1713" y="1505"/>
                </a:lnTo>
                <a:close/>
                <a:moveTo>
                  <a:pt x="2629" y="3657"/>
                </a:moveTo>
                <a:lnTo>
                  <a:pt x="2629" y="4095"/>
                </a:lnTo>
                <a:lnTo>
                  <a:pt x="3336" y="4095"/>
                </a:lnTo>
                <a:lnTo>
                  <a:pt x="3336" y="3657"/>
                </a:lnTo>
                <a:lnTo>
                  <a:pt x="2629" y="3657"/>
                </a:lnTo>
                <a:close/>
                <a:moveTo>
                  <a:pt x="3688" y="1033"/>
                </a:moveTo>
                <a:cubicBezTo>
                  <a:pt x="3665" y="963"/>
                  <a:pt x="3602" y="913"/>
                  <a:pt x="3528" y="908"/>
                </a:cubicBezTo>
                <a:lnTo>
                  <a:pt x="3254" y="888"/>
                </a:lnTo>
                <a:lnTo>
                  <a:pt x="3152" y="635"/>
                </a:lnTo>
                <a:cubicBezTo>
                  <a:pt x="3124" y="565"/>
                  <a:pt x="3057" y="521"/>
                  <a:pt x="2984" y="521"/>
                </a:cubicBezTo>
                <a:cubicBezTo>
                  <a:pt x="2909" y="521"/>
                  <a:pt x="2844" y="565"/>
                  <a:pt x="2816" y="635"/>
                </a:cubicBezTo>
                <a:lnTo>
                  <a:pt x="2713" y="888"/>
                </a:lnTo>
                <a:lnTo>
                  <a:pt x="2440" y="908"/>
                </a:lnTo>
                <a:cubicBezTo>
                  <a:pt x="2365" y="913"/>
                  <a:pt x="2302" y="963"/>
                  <a:pt x="2280" y="1033"/>
                </a:cubicBezTo>
                <a:cubicBezTo>
                  <a:pt x="2257" y="1104"/>
                  <a:pt x="2278" y="1181"/>
                  <a:pt x="2336" y="1228"/>
                </a:cubicBezTo>
                <a:lnTo>
                  <a:pt x="2545" y="1404"/>
                </a:lnTo>
                <a:lnTo>
                  <a:pt x="2480" y="1669"/>
                </a:lnTo>
                <a:cubicBezTo>
                  <a:pt x="2466" y="1724"/>
                  <a:pt x="2478" y="1781"/>
                  <a:pt x="2513" y="1825"/>
                </a:cubicBezTo>
                <a:cubicBezTo>
                  <a:pt x="2569" y="1896"/>
                  <a:pt x="2676" y="1916"/>
                  <a:pt x="2753" y="1868"/>
                </a:cubicBezTo>
                <a:lnTo>
                  <a:pt x="2985" y="1724"/>
                </a:lnTo>
                <a:lnTo>
                  <a:pt x="3217" y="1868"/>
                </a:lnTo>
                <a:cubicBezTo>
                  <a:pt x="3246" y="1887"/>
                  <a:pt x="3280" y="1896"/>
                  <a:pt x="3313" y="1896"/>
                </a:cubicBezTo>
                <a:cubicBezTo>
                  <a:pt x="3369" y="1896"/>
                  <a:pt x="3422" y="1869"/>
                  <a:pt x="3457" y="1825"/>
                </a:cubicBezTo>
                <a:cubicBezTo>
                  <a:pt x="3492" y="1781"/>
                  <a:pt x="3504" y="1724"/>
                  <a:pt x="3490" y="1669"/>
                </a:cubicBezTo>
                <a:lnTo>
                  <a:pt x="3425" y="1404"/>
                </a:lnTo>
                <a:lnTo>
                  <a:pt x="3634" y="1228"/>
                </a:lnTo>
                <a:cubicBezTo>
                  <a:pt x="3688" y="1180"/>
                  <a:pt x="3710" y="1104"/>
                  <a:pt x="3688" y="1033"/>
                </a:cubicBezTo>
                <a:close/>
                <a:moveTo>
                  <a:pt x="4685" y="848"/>
                </a:moveTo>
                <a:lnTo>
                  <a:pt x="4256" y="848"/>
                </a:lnTo>
                <a:lnTo>
                  <a:pt x="4256" y="1423"/>
                </a:lnTo>
                <a:cubicBezTo>
                  <a:pt x="4256" y="1451"/>
                  <a:pt x="4254" y="1479"/>
                  <a:pt x="4253" y="1505"/>
                </a:cubicBezTo>
                <a:lnTo>
                  <a:pt x="4256" y="1505"/>
                </a:lnTo>
                <a:cubicBezTo>
                  <a:pt x="4493" y="1505"/>
                  <a:pt x="4685" y="1312"/>
                  <a:pt x="4685" y="1076"/>
                </a:cubicBezTo>
                <a:lnTo>
                  <a:pt x="4685" y="848"/>
                </a:lnTo>
                <a:close/>
                <a:moveTo>
                  <a:pt x="2982" y="805"/>
                </a:moveTo>
                <a:lnTo>
                  <a:pt x="2864" y="1099"/>
                </a:lnTo>
                <a:lnTo>
                  <a:pt x="2548" y="1121"/>
                </a:lnTo>
                <a:lnTo>
                  <a:pt x="2789" y="1325"/>
                </a:lnTo>
                <a:lnTo>
                  <a:pt x="2713" y="1632"/>
                </a:lnTo>
                <a:lnTo>
                  <a:pt x="2982" y="1465"/>
                </a:lnTo>
                <a:lnTo>
                  <a:pt x="3252" y="1632"/>
                </a:lnTo>
                <a:lnTo>
                  <a:pt x="3176" y="1325"/>
                </a:lnTo>
                <a:lnTo>
                  <a:pt x="3417" y="1121"/>
                </a:lnTo>
                <a:lnTo>
                  <a:pt x="3101" y="1099"/>
                </a:lnTo>
                <a:lnTo>
                  <a:pt x="2982" y="8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0" name="arrows-in-dart-boards_16065">
            <a:extLst>
              <a:ext uri="{FF2B5EF4-FFF2-40B4-BE49-F238E27FC236}">
                <a16:creationId xmlns:a16="http://schemas.microsoft.com/office/drawing/2014/main" xmlns="" id="{73BBC76F-93A9-4F1B-96EE-66732BC6DE26}"/>
              </a:ext>
            </a:extLst>
          </p:cNvPr>
          <p:cNvSpPr>
            <a:spLocks noChangeAspect="1"/>
          </p:cNvSpPr>
          <p:nvPr/>
        </p:nvSpPr>
        <p:spPr bwMode="auto">
          <a:xfrm>
            <a:off x="3396907" y="3264693"/>
            <a:ext cx="329230" cy="328614"/>
          </a:xfrm>
          <a:custGeom>
            <a:avLst/>
            <a:gdLst>
              <a:gd name="connsiteX0" fmla="*/ 278663 w 601358"/>
              <a:gd name="connsiteY0" fmla="*/ 227291 h 600230"/>
              <a:gd name="connsiteX1" fmla="*/ 321097 w 601358"/>
              <a:gd name="connsiteY1" fmla="*/ 237836 h 600230"/>
              <a:gd name="connsiteX2" fmla="*/ 278077 w 601358"/>
              <a:gd name="connsiteY2" fmla="*/ 280600 h 600230"/>
              <a:gd name="connsiteX3" fmla="*/ 237207 w 601358"/>
              <a:gd name="connsiteY3" fmla="*/ 321998 h 600230"/>
              <a:gd name="connsiteX4" fmla="*/ 278663 w 601358"/>
              <a:gd name="connsiteY4" fmla="*/ 363591 h 600230"/>
              <a:gd name="connsiteX5" fmla="*/ 320119 w 601358"/>
              <a:gd name="connsiteY5" fmla="*/ 322779 h 600230"/>
              <a:gd name="connsiteX6" fmla="*/ 363139 w 601358"/>
              <a:gd name="connsiteY6" fmla="*/ 279819 h 600230"/>
              <a:gd name="connsiteX7" fmla="*/ 373503 w 601358"/>
              <a:gd name="connsiteY7" fmla="*/ 321998 h 600230"/>
              <a:gd name="connsiteX8" fmla="*/ 278663 w 601358"/>
              <a:gd name="connsiteY8" fmla="*/ 416900 h 600230"/>
              <a:gd name="connsiteX9" fmla="*/ 183823 w 601358"/>
              <a:gd name="connsiteY9" fmla="*/ 321998 h 600230"/>
              <a:gd name="connsiteX10" fmla="*/ 278663 w 601358"/>
              <a:gd name="connsiteY10" fmla="*/ 227291 h 600230"/>
              <a:gd name="connsiteX11" fmla="*/ 278663 w 601358"/>
              <a:gd name="connsiteY11" fmla="*/ 135486 h 600230"/>
              <a:gd name="connsiteX12" fmla="*/ 387996 w 601358"/>
              <a:gd name="connsiteY12" fmla="*/ 171031 h 600230"/>
              <a:gd name="connsiteX13" fmla="*/ 349466 w 601358"/>
              <a:gd name="connsiteY13" fmla="*/ 209310 h 600230"/>
              <a:gd name="connsiteX14" fmla="*/ 278663 w 601358"/>
              <a:gd name="connsiteY14" fmla="*/ 188803 h 600230"/>
              <a:gd name="connsiteX15" fmla="*/ 145271 w 601358"/>
              <a:gd name="connsiteY15" fmla="*/ 321999 h 600230"/>
              <a:gd name="connsiteX16" fmla="*/ 278663 w 601358"/>
              <a:gd name="connsiteY16" fmla="*/ 455390 h 600230"/>
              <a:gd name="connsiteX17" fmla="*/ 412249 w 601358"/>
              <a:gd name="connsiteY17" fmla="*/ 321999 h 600230"/>
              <a:gd name="connsiteX18" fmla="*/ 391517 w 601358"/>
              <a:gd name="connsiteY18" fmla="*/ 251300 h 600230"/>
              <a:gd name="connsiteX19" fmla="*/ 430048 w 601358"/>
              <a:gd name="connsiteY19" fmla="*/ 213021 h 600230"/>
              <a:gd name="connsiteX20" fmla="*/ 465449 w 601358"/>
              <a:gd name="connsiteY20" fmla="*/ 321999 h 600230"/>
              <a:gd name="connsiteX21" fmla="*/ 278663 w 601358"/>
              <a:gd name="connsiteY21" fmla="*/ 508707 h 600230"/>
              <a:gd name="connsiteX22" fmla="*/ 91876 w 601358"/>
              <a:gd name="connsiteY22" fmla="*/ 321999 h 600230"/>
              <a:gd name="connsiteX23" fmla="*/ 278663 w 601358"/>
              <a:gd name="connsiteY23" fmla="*/ 135486 h 600230"/>
              <a:gd name="connsiteX24" fmla="*/ 278671 w 601358"/>
              <a:gd name="connsiteY24" fmla="*/ 43751 h 600230"/>
              <a:gd name="connsiteX25" fmla="*/ 453500 w 601358"/>
              <a:gd name="connsiteY25" fmla="*/ 105647 h 600230"/>
              <a:gd name="connsiteX26" fmla="*/ 415366 w 601358"/>
              <a:gd name="connsiteY26" fmla="*/ 143527 h 600230"/>
              <a:gd name="connsiteX27" fmla="*/ 278671 w 601358"/>
              <a:gd name="connsiteY27" fmla="*/ 97056 h 600230"/>
              <a:gd name="connsiteX28" fmla="*/ 53387 w 601358"/>
              <a:gd name="connsiteY28" fmla="*/ 321991 h 600230"/>
              <a:gd name="connsiteX29" fmla="*/ 278671 w 601358"/>
              <a:gd name="connsiteY29" fmla="*/ 547120 h 600230"/>
              <a:gd name="connsiteX30" fmla="*/ 504150 w 601358"/>
              <a:gd name="connsiteY30" fmla="*/ 321991 h 600230"/>
              <a:gd name="connsiteX31" fmla="*/ 457411 w 601358"/>
              <a:gd name="connsiteY31" fmla="*/ 185507 h 600230"/>
              <a:gd name="connsiteX32" fmla="*/ 495545 w 601358"/>
              <a:gd name="connsiteY32" fmla="*/ 147627 h 600230"/>
              <a:gd name="connsiteX33" fmla="*/ 557537 w 601358"/>
              <a:gd name="connsiteY33" fmla="*/ 321991 h 600230"/>
              <a:gd name="connsiteX34" fmla="*/ 278671 w 601358"/>
              <a:gd name="connsiteY34" fmla="*/ 600230 h 600230"/>
              <a:gd name="connsiteX35" fmla="*/ 0 w 601358"/>
              <a:gd name="connsiteY35" fmla="*/ 321991 h 600230"/>
              <a:gd name="connsiteX36" fmla="*/ 278671 w 601358"/>
              <a:gd name="connsiteY36" fmla="*/ 43751 h 600230"/>
              <a:gd name="connsiteX37" fmla="*/ 531345 w 601358"/>
              <a:gd name="connsiteY37" fmla="*/ 0 h 600230"/>
              <a:gd name="connsiteX38" fmla="*/ 549142 w 601358"/>
              <a:gd name="connsiteY38" fmla="*/ 17770 h 600230"/>
              <a:gd name="connsiteX39" fmla="*/ 549142 w 601358"/>
              <a:gd name="connsiteY39" fmla="*/ 52138 h 600230"/>
              <a:gd name="connsiteX40" fmla="*/ 583562 w 601358"/>
              <a:gd name="connsiteY40" fmla="*/ 52138 h 600230"/>
              <a:gd name="connsiteX41" fmla="*/ 601358 w 601358"/>
              <a:gd name="connsiteY41" fmla="*/ 69907 h 600230"/>
              <a:gd name="connsiteX42" fmla="*/ 583562 w 601358"/>
              <a:gd name="connsiteY42" fmla="*/ 87677 h 600230"/>
              <a:gd name="connsiteX43" fmla="*/ 538777 w 601358"/>
              <a:gd name="connsiteY43" fmla="*/ 87677 h 600230"/>
              <a:gd name="connsiteX44" fmla="*/ 522936 w 601358"/>
              <a:gd name="connsiteY44" fmla="*/ 103299 h 600230"/>
              <a:gd name="connsiteX45" fmla="*/ 531150 w 601358"/>
              <a:gd name="connsiteY45" fmla="*/ 103299 h 600230"/>
              <a:gd name="connsiteX46" fmla="*/ 548946 w 601358"/>
              <a:gd name="connsiteY46" fmla="*/ 121069 h 600230"/>
              <a:gd name="connsiteX47" fmla="*/ 531150 w 601358"/>
              <a:gd name="connsiteY47" fmla="*/ 138838 h 600230"/>
              <a:gd name="connsiteX48" fmla="*/ 487343 w 601358"/>
              <a:gd name="connsiteY48" fmla="*/ 138838 h 600230"/>
              <a:gd name="connsiteX49" fmla="*/ 291385 w 601358"/>
              <a:gd name="connsiteY49" fmla="*/ 334696 h 600230"/>
              <a:gd name="connsiteX50" fmla="*/ 278673 w 601358"/>
              <a:gd name="connsiteY50" fmla="*/ 339773 h 600230"/>
              <a:gd name="connsiteX51" fmla="*/ 266157 w 601358"/>
              <a:gd name="connsiteY51" fmla="*/ 334696 h 600230"/>
              <a:gd name="connsiteX52" fmla="*/ 266157 w 601358"/>
              <a:gd name="connsiteY52" fmla="*/ 309506 h 600230"/>
              <a:gd name="connsiteX53" fmla="*/ 461332 w 601358"/>
              <a:gd name="connsiteY53" fmla="*/ 114625 h 600230"/>
              <a:gd name="connsiteX54" fmla="*/ 461332 w 601358"/>
              <a:gd name="connsiteY54" fmla="*/ 69126 h 600230"/>
              <a:gd name="connsiteX55" fmla="*/ 479129 w 601358"/>
              <a:gd name="connsiteY55" fmla="*/ 51356 h 600230"/>
              <a:gd name="connsiteX56" fmla="*/ 496926 w 601358"/>
              <a:gd name="connsiteY56" fmla="*/ 69126 h 600230"/>
              <a:gd name="connsiteX57" fmla="*/ 496926 w 601358"/>
              <a:gd name="connsiteY57" fmla="*/ 79085 h 600230"/>
              <a:gd name="connsiteX58" fmla="*/ 513549 w 601358"/>
              <a:gd name="connsiteY58" fmla="*/ 62487 h 600230"/>
              <a:gd name="connsiteX59" fmla="*/ 513549 w 601358"/>
              <a:gd name="connsiteY59" fmla="*/ 17770 h 600230"/>
              <a:gd name="connsiteX60" fmla="*/ 531345 w 601358"/>
              <a:gd name="connsiteY60" fmla="*/ 0 h 60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1358" h="600230">
                <a:moveTo>
                  <a:pt x="278663" y="227291"/>
                </a:moveTo>
                <a:cubicBezTo>
                  <a:pt x="293916" y="227291"/>
                  <a:pt x="308191" y="231392"/>
                  <a:pt x="321097" y="237836"/>
                </a:cubicBezTo>
                <a:lnTo>
                  <a:pt x="278077" y="280600"/>
                </a:lnTo>
                <a:cubicBezTo>
                  <a:pt x="255393" y="280991"/>
                  <a:pt x="237207" y="299346"/>
                  <a:pt x="237207" y="321998"/>
                </a:cubicBezTo>
                <a:cubicBezTo>
                  <a:pt x="237207" y="344845"/>
                  <a:pt x="255784" y="363591"/>
                  <a:pt x="278663" y="363591"/>
                </a:cubicBezTo>
                <a:cubicBezTo>
                  <a:pt x="301347" y="363591"/>
                  <a:pt x="319728" y="345235"/>
                  <a:pt x="320119" y="322779"/>
                </a:cubicBezTo>
                <a:lnTo>
                  <a:pt x="363139" y="279819"/>
                </a:lnTo>
                <a:cubicBezTo>
                  <a:pt x="369592" y="292512"/>
                  <a:pt x="373503" y="306767"/>
                  <a:pt x="373503" y="321998"/>
                </a:cubicBezTo>
                <a:cubicBezTo>
                  <a:pt x="373503" y="374331"/>
                  <a:pt x="331070" y="416900"/>
                  <a:pt x="278663" y="416900"/>
                </a:cubicBezTo>
                <a:cubicBezTo>
                  <a:pt x="226452" y="416900"/>
                  <a:pt x="183823" y="374331"/>
                  <a:pt x="183823" y="321998"/>
                </a:cubicBezTo>
                <a:cubicBezTo>
                  <a:pt x="183823" y="269860"/>
                  <a:pt x="226452" y="227291"/>
                  <a:pt x="278663" y="227291"/>
                </a:cubicBezTo>
                <a:close/>
                <a:moveTo>
                  <a:pt x="278663" y="135486"/>
                </a:moveTo>
                <a:cubicBezTo>
                  <a:pt x="319541" y="135486"/>
                  <a:pt x="357094" y="148766"/>
                  <a:pt x="387996" y="171031"/>
                </a:cubicBezTo>
                <a:lnTo>
                  <a:pt x="349466" y="209310"/>
                </a:lnTo>
                <a:cubicBezTo>
                  <a:pt x="328929" y="196420"/>
                  <a:pt x="304676" y="188803"/>
                  <a:pt x="278663" y="188803"/>
                </a:cubicBezTo>
                <a:cubicBezTo>
                  <a:pt x="205121" y="188803"/>
                  <a:pt x="145271" y="248566"/>
                  <a:pt x="145271" y="321999"/>
                </a:cubicBezTo>
                <a:cubicBezTo>
                  <a:pt x="145271" y="395432"/>
                  <a:pt x="205121" y="455390"/>
                  <a:pt x="278663" y="455390"/>
                </a:cubicBezTo>
                <a:cubicBezTo>
                  <a:pt x="352204" y="455390"/>
                  <a:pt x="412249" y="395627"/>
                  <a:pt x="412249" y="321999"/>
                </a:cubicBezTo>
                <a:cubicBezTo>
                  <a:pt x="412249" y="296024"/>
                  <a:pt x="404621" y="271806"/>
                  <a:pt x="391517" y="251300"/>
                </a:cubicBezTo>
                <a:lnTo>
                  <a:pt x="430048" y="213021"/>
                </a:lnTo>
                <a:cubicBezTo>
                  <a:pt x="452345" y="243683"/>
                  <a:pt x="465449" y="281376"/>
                  <a:pt x="465449" y="321999"/>
                </a:cubicBezTo>
                <a:cubicBezTo>
                  <a:pt x="465449" y="424923"/>
                  <a:pt x="381738" y="508707"/>
                  <a:pt x="278663" y="508707"/>
                </a:cubicBezTo>
                <a:cubicBezTo>
                  <a:pt x="175587" y="508707"/>
                  <a:pt x="91876" y="424923"/>
                  <a:pt x="91876" y="321999"/>
                </a:cubicBezTo>
                <a:cubicBezTo>
                  <a:pt x="91876" y="219270"/>
                  <a:pt x="175587" y="135486"/>
                  <a:pt x="278663" y="135486"/>
                </a:cubicBezTo>
                <a:close/>
                <a:moveTo>
                  <a:pt x="278671" y="43751"/>
                </a:moveTo>
                <a:cubicBezTo>
                  <a:pt x="344770" y="43751"/>
                  <a:pt x="405588" y="66986"/>
                  <a:pt x="453500" y="105647"/>
                </a:cubicBezTo>
                <a:lnTo>
                  <a:pt x="415366" y="143527"/>
                </a:lnTo>
                <a:cubicBezTo>
                  <a:pt x="377428" y="114629"/>
                  <a:pt x="330103" y="97056"/>
                  <a:pt x="278671" y="97056"/>
                </a:cubicBezTo>
                <a:cubicBezTo>
                  <a:pt x="154491" y="97056"/>
                  <a:pt x="53387" y="198003"/>
                  <a:pt x="53387" y="321991"/>
                </a:cubicBezTo>
                <a:cubicBezTo>
                  <a:pt x="53387" y="446173"/>
                  <a:pt x="154491" y="547120"/>
                  <a:pt x="278671" y="547120"/>
                </a:cubicBezTo>
                <a:cubicBezTo>
                  <a:pt x="403046" y="547120"/>
                  <a:pt x="504150" y="446173"/>
                  <a:pt x="504150" y="321991"/>
                </a:cubicBezTo>
                <a:cubicBezTo>
                  <a:pt x="504150" y="270638"/>
                  <a:pt x="486550" y="223582"/>
                  <a:pt x="457411" y="185507"/>
                </a:cubicBezTo>
                <a:lnTo>
                  <a:pt x="495545" y="147627"/>
                </a:lnTo>
                <a:cubicBezTo>
                  <a:pt x="534070" y="195269"/>
                  <a:pt x="557537" y="255994"/>
                  <a:pt x="557537" y="321991"/>
                </a:cubicBezTo>
                <a:cubicBezTo>
                  <a:pt x="557537" y="475462"/>
                  <a:pt x="432380" y="600230"/>
                  <a:pt x="278671" y="600230"/>
                </a:cubicBezTo>
                <a:cubicBezTo>
                  <a:pt x="124962" y="600230"/>
                  <a:pt x="0" y="475462"/>
                  <a:pt x="0" y="321991"/>
                </a:cubicBezTo>
                <a:cubicBezTo>
                  <a:pt x="0" y="168519"/>
                  <a:pt x="124962" y="43751"/>
                  <a:pt x="278671" y="43751"/>
                </a:cubicBezTo>
                <a:close/>
                <a:moveTo>
                  <a:pt x="531345" y="0"/>
                </a:moveTo>
                <a:cubicBezTo>
                  <a:pt x="541124" y="0"/>
                  <a:pt x="549142" y="8006"/>
                  <a:pt x="549142" y="17770"/>
                </a:cubicBezTo>
                <a:lnTo>
                  <a:pt x="549142" y="52138"/>
                </a:lnTo>
                <a:lnTo>
                  <a:pt x="583562" y="52138"/>
                </a:lnTo>
                <a:cubicBezTo>
                  <a:pt x="593340" y="52138"/>
                  <a:pt x="601358" y="59948"/>
                  <a:pt x="601358" y="69907"/>
                </a:cubicBezTo>
                <a:cubicBezTo>
                  <a:pt x="601358" y="79671"/>
                  <a:pt x="593340" y="87677"/>
                  <a:pt x="583562" y="87677"/>
                </a:cubicBezTo>
                <a:lnTo>
                  <a:pt x="538777" y="87677"/>
                </a:lnTo>
                <a:lnTo>
                  <a:pt x="522936" y="103299"/>
                </a:lnTo>
                <a:lnTo>
                  <a:pt x="531150" y="103299"/>
                </a:lnTo>
                <a:cubicBezTo>
                  <a:pt x="541124" y="103299"/>
                  <a:pt x="548946" y="111305"/>
                  <a:pt x="548946" y="121069"/>
                </a:cubicBezTo>
                <a:cubicBezTo>
                  <a:pt x="548946" y="130832"/>
                  <a:pt x="541124" y="138838"/>
                  <a:pt x="531150" y="138838"/>
                </a:cubicBezTo>
                <a:lnTo>
                  <a:pt x="487343" y="138838"/>
                </a:lnTo>
                <a:lnTo>
                  <a:pt x="291385" y="334696"/>
                </a:lnTo>
                <a:cubicBezTo>
                  <a:pt x="287865" y="338016"/>
                  <a:pt x="283367" y="339773"/>
                  <a:pt x="278673" y="339773"/>
                </a:cubicBezTo>
                <a:cubicBezTo>
                  <a:pt x="274175" y="339773"/>
                  <a:pt x="269677" y="338016"/>
                  <a:pt x="266157" y="334696"/>
                </a:cubicBezTo>
                <a:cubicBezTo>
                  <a:pt x="259116" y="327666"/>
                  <a:pt x="259116" y="316536"/>
                  <a:pt x="266157" y="309506"/>
                </a:cubicBezTo>
                <a:lnTo>
                  <a:pt x="461332" y="114625"/>
                </a:lnTo>
                <a:lnTo>
                  <a:pt x="461332" y="69126"/>
                </a:lnTo>
                <a:cubicBezTo>
                  <a:pt x="461332" y="59167"/>
                  <a:pt x="469155" y="51356"/>
                  <a:pt x="479129" y="51356"/>
                </a:cubicBezTo>
                <a:cubicBezTo>
                  <a:pt x="488907" y="51356"/>
                  <a:pt x="496926" y="59167"/>
                  <a:pt x="496926" y="69126"/>
                </a:cubicBezTo>
                <a:lnTo>
                  <a:pt x="496926" y="79085"/>
                </a:lnTo>
                <a:lnTo>
                  <a:pt x="513549" y="62487"/>
                </a:lnTo>
                <a:lnTo>
                  <a:pt x="513549" y="17770"/>
                </a:lnTo>
                <a:cubicBezTo>
                  <a:pt x="513549" y="8006"/>
                  <a:pt x="521567" y="0"/>
                  <a:pt x="53134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B3DDB7C-83A4-4C39-BBDD-2A8F1EB531CD}"/>
              </a:ext>
            </a:extLst>
          </p:cNvPr>
          <p:cNvGrpSpPr/>
          <p:nvPr/>
        </p:nvGrpSpPr>
        <p:grpSpPr>
          <a:xfrm>
            <a:off x="243786" y="2937594"/>
            <a:ext cx="2875721" cy="1770211"/>
            <a:chOff x="2820626" y="3212568"/>
            <a:chExt cx="2875721" cy="177021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116FEA6-36B5-44E2-AA33-B4210BA8E77F}"/>
                </a:ext>
              </a:extLst>
            </p:cNvPr>
            <p:cNvSpPr txBox="1"/>
            <p:nvPr/>
          </p:nvSpPr>
          <p:spPr>
            <a:xfrm>
              <a:off x="2820626" y="3212568"/>
              <a:ext cx="2822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A26A5463-B1E5-47EF-BCD0-E1C13874D912}"/>
                </a:ext>
              </a:extLst>
            </p:cNvPr>
            <p:cNvSpPr txBox="1"/>
            <p:nvPr/>
          </p:nvSpPr>
          <p:spPr>
            <a:xfrm>
              <a:off x="2873634" y="3705506"/>
              <a:ext cx="2822713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 to change. . Life if only such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asLife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only such as first see, what autumn wind s painting fan. It is easy to change, but it is easy to change. . Life if only such as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  <a:p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8B091CD-D858-4E10-A138-2B9C142B6502}"/>
              </a:ext>
            </a:extLst>
          </p:cNvPr>
          <p:cNvGrpSpPr/>
          <p:nvPr/>
        </p:nvGrpSpPr>
        <p:grpSpPr>
          <a:xfrm>
            <a:off x="9025911" y="2937594"/>
            <a:ext cx="2875721" cy="1770211"/>
            <a:chOff x="2820626" y="3212568"/>
            <a:chExt cx="2875721" cy="177021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85BDF6D9-179D-451C-B266-7FC92CBB040D}"/>
                </a:ext>
              </a:extLst>
            </p:cNvPr>
            <p:cNvSpPr txBox="1"/>
            <p:nvPr/>
          </p:nvSpPr>
          <p:spPr>
            <a:xfrm>
              <a:off x="2820626" y="3212568"/>
              <a:ext cx="2822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3A5D1F0-C794-42AE-9EA6-317C4910095A}"/>
                </a:ext>
              </a:extLst>
            </p:cNvPr>
            <p:cNvSpPr txBox="1"/>
            <p:nvPr/>
          </p:nvSpPr>
          <p:spPr>
            <a:xfrm>
              <a:off x="2873634" y="3705506"/>
              <a:ext cx="2822713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 to change. . Life if only such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asLife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only such as first see, what autumn wind s painting fan. It is easy to change, but it is easy to change. . Life if only such as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  <a:p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85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1AB2D81-A4F9-4B4F-8749-FECFDF5FDCA0}"/>
              </a:ext>
            </a:extLst>
          </p:cNvPr>
          <p:cNvSpPr txBox="1"/>
          <p:nvPr/>
        </p:nvSpPr>
        <p:spPr>
          <a:xfrm>
            <a:off x="561840" y="843753"/>
            <a:ext cx="2822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B6C86C2-C48E-4F12-8355-432C91CCAE7F}"/>
              </a:ext>
            </a:extLst>
          </p:cNvPr>
          <p:cNvSpPr txBox="1"/>
          <p:nvPr/>
        </p:nvSpPr>
        <p:spPr>
          <a:xfrm>
            <a:off x="614848" y="1495717"/>
            <a:ext cx="51896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autum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wind s painting fan. It is easy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changebueasy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to change. . Life if only such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asLife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i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only such as first see,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wha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autumn wind painting fan. It is easy to change, but it is easy to change. . Life if only such as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BABCCCC0-FFF0-4BED-B451-0675DC3ED585}"/>
              </a:ext>
            </a:extLst>
          </p:cNvPr>
          <p:cNvSpPr/>
          <p:nvPr/>
        </p:nvSpPr>
        <p:spPr>
          <a:xfrm>
            <a:off x="663163" y="3582653"/>
            <a:ext cx="688560" cy="688560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8DB1BB3-CA17-4555-B7B9-83AC5CCA28DB}"/>
              </a:ext>
            </a:extLst>
          </p:cNvPr>
          <p:cNvGrpSpPr/>
          <p:nvPr/>
        </p:nvGrpSpPr>
        <p:grpSpPr>
          <a:xfrm>
            <a:off x="1404731" y="3511403"/>
            <a:ext cx="2862469" cy="831061"/>
            <a:chOff x="1404731" y="3895714"/>
            <a:chExt cx="2862469" cy="83106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01293EC-DA96-4D67-BAB6-4E16D6B748A6}"/>
                </a:ext>
              </a:extLst>
            </p:cNvPr>
            <p:cNvSpPr txBox="1"/>
            <p:nvPr/>
          </p:nvSpPr>
          <p:spPr>
            <a:xfrm>
              <a:off x="1404731" y="389571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865BC50-8209-4EEB-875F-A38769A57BE7}"/>
                </a:ext>
              </a:extLst>
            </p:cNvPr>
            <p:cNvSpPr txBox="1"/>
            <p:nvPr/>
          </p:nvSpPr>
          <p:spPr>
            <a:xfrm>
              <a:off x="1444487" y="4295888"/>
              <a:ext cx="282271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E09705F-A22D-44EA-9F5F-B09043493025}"/>
              </a:ext>
            </a:extLst>
          </p:cNvPr>
          <p:cNvSpPr/>
          <p:nvPr/>
        </p:nvSpPr>
        <p:spPr>
          <a:xfrm>
            <a:off x="663163" y="4901344"/>
            <a:ext cx="688560" cy="688560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137C4DB-B225-48D5-A860-B12E0F61A5F7}"/>
              </a:ext>
            </a:extLst>
          </p:cNvPr>
          <p:cNvGrpSpPr/>
          <p:nvPr/>
        </p:nvGrpSpPr>
        <p:grpSpPr>
          <a:xfrm>
            <a:off x="1404731" y="4830094"/>
            <a:ext cx="2862469" cy="831061"/>
            <a:chOff x="1404731" y="3895714"/>
            <a:chExt cx="2862469" cy="83106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920CC04A-EEC2-4398-8152-02F6562AF414}"/>
                </a:ext>
              </a:extLst>
            </p:cNvPr>
            <p:cNvSpPr txBox="1"/>
            <p:nvPr/>
          </p:nvSpPr>
          <p:spPr>
            <a:xfrm>
              <a:off x="1404731" y="389571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E9E2E317-AE6F-4E1E-B5C8-737FC0FC5CE5}"/>
                </a:ext>
              </a:extLst>
            </p:cNvPr>
            <p:cNvSpPr txBox="1"/>
            <p:nvPr/>
          </p:nvSpPr>
          <p:spPr>
            <a:xfrm>
              <a:off x="1444487" y="4295888"/>
              <a:ext cx="282271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16" name="check-mark_2431">
            <a:extLst>
              <a:ext uri="{FF2B5EF4-FFF2-40B4-BE49-F238E27FC236}">
                <a16:creationId xmlns:a16="http://schemas.microsoft.com/office/drawing/2014/main" xmlns="" id="{885DA2A9-E842-475B-AF6C-47E8CC2F34E5}"/>
              </a:ext>
            </a:extLst>
          </p:cNvPr>
          <p:cNvSpPr>
            <a:spLocks noChangeAspect="1"/>
          </p:cNvSpPr>
          <p:nvPr/>
        </p:nvSpPr>
        <p:spPr bwMode="auto">
          <a:xfrm>
            <a:off x="842909" y="3762585"/>
            <a:ext cx="329068" cy="328696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7" name="signing-contract_66138">
            <a:extLst>
              <a:ext uri="{FF2B5EF4-FFF2-40B4-BE49-F238E27FC236}">
                <a16:creationId xmlns:a16="http://schemas.microsoft.com/office/drawing/2014/main" xmlns="" id="{E2CF4D96-3F03-425C-B236-04F946677324}"/>
              </a:ext>
            </a:extLst>
          </p:cNvPr>
          <p:cNvSpPr>
            <a:spLocks noChangeAspect="1"/>
          </p:cNvSpPr>
          <p:nvPr/>
        </p:nvSpPr>
        <p:spPr bwMode="auto">
          <a:xfrm>
            <a:off x="869414" y="5081184"/>
            <a:ext cx="329066" cy="328880"/>
          </a:xfrm>
          <a:custGeom>
            <a:avLst/>
            <a:gdLst>
              <a:gd name="connsiteX0" fmla="*/ 177088 w 577759"/>
              <a:gd name="connsiteY0" fmla="*/ 396051 h 577432"/>
              <a:gd name="connsiteX1" fmla="*/ 185388 w 577759"/>
              <a:gd name="connsiteY1" fmla="*/ 400653 h 577432"/>
              <a:gd name="connsiteX2" fmla="*/ 178010 w 577759"/>
              <a:gd name="connsiteY2" fmla="*/ 436543 h 577432"/>
              <a:gd name="connsiteX3" fmla="*/ 184466 w 577759"/>
              <a:gd name="connsiteY3" fmla="*/ 440224 h 577432"/>
              <a:gd name="connsiteX4" fmla="*/ 186310 w 577759"/>
              <a:gd name="connsiteY4" fmla="*/ 442985 h 577432"/>
              <a:gd name="connsiteX5" fmla="*/ 201988 w 577759"/>
              <a:gd name="connsiteY5" fmla="*/ 452188 h 577432"/>
              <a:gd name="connsiteX6" fmla="*/ 204755 w 577759"/>
              <a:gd name="connsiteY6" fmla="*/ 458630 h 577432"/>
              <a:gd name="connsiteX7" fmla="*/ 274843 w 577759"/>
              <a:gd name="connsiteY7" fmla="*/ 460470 h 577432"/>
              <a:gd name="connsiteX8" fmla="*/ 274843 w 577759"/>
              <a:gd name="connsiteY8" fmla="*/ 480716 h 577432"/>
              <a:gd name="connsiteX9" fmla="*/ 206599 w 577759"/>
              <a:gd name="connsiteY9" fmla="*/ 478876 h 577432"/>
              <a:gd name="connsiteX10" fmla="*/ 194610 w 577759"/>
              <a:gd name="connsiteY10" fmla="*/ 481636 h 577432"/>
              <a:gd name="connsiteX11" fmla="*/ 183544 w 577759"/>
              <a:gd name="connsiteY11" fmla="*/ 473354 h 577432"/>
              <a:gd name="connsiteX12" fmla="*/ 183544 w 577759"/>
              <a:gd name="connsiteY12" fmla="*/ 466912 h 577432"/>
              <a:gd name="connsiteX13" fmla="*/ 178933 w 577759"/>
              <a:gd name="connsiteY13" fmla="*/ 474274 h 577432"/>
              <a:gd name="connsiteX14" fmla="*/ 161410 w 577759"/>
              <a:gd name="connsiteY14" fmla="*/ 465992 h 577432"/>
              <a:gd name="connsiteX15" fmla="*/ 162333 w 577759"/>
              <a:gd name="connsiteY15" fmla="*/ 464151 h 577432"/>
              <a:gd name="connsiteX16" fmla="*/ 163255 w 577759"/>
              <a:gd name="connsiteY16" fmla="*/ 460470 h 577432"/>
              <a:gd name="connsiteX17" fmla="*/ 156799 w 577759"/>
              <a:gd name="connsiteY17" fmla="*/ 466912 h 577432"/>
              <a:gd name="connsiteX18" fmla="*/ 140199 w 577759"/>
              <a:gd name="connsiteY18" fmla="*/ 456789 h 577432"/>
              <a:gd name="connsiteX19" fmla="*/ 154033 w 577759"/>
              <a:gd name="connsiteY19" fmla="*/ 435623 h 577432"/>
              <a:gd name="connsiteX20" fmla="*/ 103311 w 577759"/>
              <a:gd name="connsiteY20" fmla="*/ 495441 h 577432"/>
              <a:gd name="connsiteX21" fmla="*/ 85789 w 577759"/>
              <a:gd name="connsiteY21" fmla="*/ 485318 h 577432"/>
              <a:gd name="connsiteX22" fmla="*/ 143888 w 577759"/>
              <a:gd name="connsiteY22" fmla="*/ 417217 h 577432"/>
              <a:gd name="connsiteX23" fmla="*/ 177088 w 577759"/>
              <a:gd name="connsiteY23" fmla="*/ 396051 h 577432"/>
              <a:gd name="connsiteX24" fmla="*/ 326592 w 577759"/>
              <a:gd name="connsiteY24" fmla="*/ 382185 h 577432"/>
              <a:gd name="connsiteX25" fmla="*/ 324748 w 577759"/>
              <a:gd name="connsiteY25" fmla="*/ 412582 h 577432"/>
              <a:gd name="connsiteX26" fmla="*/ 340423 w 577759"/>
              <a:gd name="connsiteY26" fmla="*/ 420871 h 577432"/>
              <a:gd name="connsiteX27" fmla="*/ 355177 w 577759"/>
              <a:gd name="connsiteY27" fmla="*/ 430082 h 577432"/>
              <a:gd name="connsiteX28" fmla="*/ 380995 w 577759"/>
              <a:gd name="connsiteY28" fmla="*/ 413503 h 577432"/>
              <a:gd name="connsiteX29" fmla="*/ 356099 w 577759"/>
              <a:gd name="connsiteY29" fmla="*/ 393238 h 577432"/>
              <a:gd name="connsiteX30" fmla="*/ 326592 w 577759"/>
              <a:gd name="connsiteY30" fmla="*/ 382185 h 577432"/>
              <a:gd name="connsiteX31" fmla="*/ 125443 w 577759"/>
              <a:gd name="connsiteY31" fmla="*/ 299294 h 577432"/>
              <a:gd name="connsiteX32" fmla="*/ 224189 w 577759"/>
              <a:gd name="connsiteY32" fmla="*/ 299294 h 577432"/>
              <a:gd name="connsiteX33" fmla="*/ 250029 w 577759"/>
              <a:gd name="connsiteY33" fmla="*/ 326015 h 577432"/>
              <a:gd name="connsiteX34" fmla="*/ 224189 w 577759"/>
              <a:gd name="connsiteY34" fmla="*/ 351815 h 577432"/>
              <a:gd name="connsiteX35" fmla="*/ 125443 w 577759"/>
              <a:gd name="connsiteY35" fmla="*/ 351815 h 577432"/>
              <a:gd name="connsiteX36" fmla="*/ 98680 w 577759"/>
              <a:gd name="connsiteY36" fmla="*/ 326015 h 577432"/>
              <a:gd name="connsiteX37" fmla="*/ 125443 w 577759"/>
              <a:gd name="connsiteY37" fmla="*/ 299294 h 577432"/>
              <a:gd name="connsiteX38" fmla="*/ 125436 w 577759"/>
              <a:gd name="connsiteY38" fmla="*/ 200762 h 577432"/>
              <a:gd name="connsiteX39" fmla="*/ 321952 w 577759"/>
              <a:gd name="connsiteY39" fmla="*/ 200762 h 577432"/>
              <a:gd name="connsiteX40" fmla="*/ 348708 w 577759"/>
              <a:gd name="connsiteY40" fmla="*/ 227483 h 577432"/>
              <a:gd name="connsiteX41" fmla="*/ 321952 w 577759"/>
              <a:gd name="connsiteY41" fmla="*/ 253283 h 577432"/>
              <a:gd name="connsiteX42" fmla="*/ 125436 w 577759"/>
              <a:gd name="connsiteY42" fmla="*/ 253283 h 577432"/>
              <a:gd name="connsiteX43" fmla="*/ 98680 w 577759"/>
              <a:gd name="connsiteY43" fmla="*/ 227483 h 577432"/>
              <a:gd name="connsiteX44" fmla="*/ 125436 w 577759"/>
              <a:gd name="connsiteY44" fmla="*/ 200762 h 577432"/>
              <a:gd name="connsiteX45" fmla="*/ 125436 w 577759"/>
              <a:gd name="connsiteY45" fmla="*/ 103118 h 577432"/>
              <a:gd name="connsiteX46" fmla="*/ 321952 w 577759"/>
              <a:gd name="connsiteY46" fmla="*/ 103118 h 577432"/>
              <a:gd name="connsiteX47" fmla="*/ 348708 w 577759"/>
              <a:gd name="connsiteY47" fmla="*/ 128918 h 577432"/>
              <a:gd name="connsiteX48" fmla="*/ 321952 w 577759"/>
              <a:gd name="connsiteY48" fmla="*/ 155639 h 577432"/>
              <a:gd name="connsiteX49" fmla="*/ 125436 w 577759"/>
              <a:gd name="connsiteY49" fmla="*/ 155639 h 577432"/>
              <a:gd name="connsiteX50" fmla="*/ 98680 w 577759"/>
              <a:gd name="connsiteY50" fmla="*/ 128918 h 577432"/>
              <a:gd name="connsiteX51" fmla="*/ 125436 w 577759"/>
              <a:gd name="connsiteY51" fmla="*/ 103118 h 577432"/>
              <a:gd name="connsiteX52" fmla="*/ 497753 w 577759"/>
              <a:gd name="connsiteY52" fmla="*/ 64639 h 577432"/>
              <a:gd name="connsiteX53" fmla="*/ 537748 w 577759"/>
              <a:gd name="connsiteY53" fmla="*/ 78225 h 577432"/>
              <a:gd name="connsiteX54" fmla="*/ 577398 w 577759"/>
              <a:gd name="connsiteY54" fmla="*/ 121516 h 577432"/>
              <a:gd name="connsiteX55" fmla="*/ 575554 w 577759"/>
              <a:gd name="connsiteY55" fmla="*/ 130727 h 577432"/>
              <a:gd name="connsiteX56" fmla="*/ 411424 w 577759"/>
              <a:gd name="connsiteY56" fmla="*/ 415345 h 577432"/>
              <a:gd name="connsiteX57" fmla="*/ 407735 w 577759"/>
              <a:gd name="connsiteY57" fmla="*/ 419029 h 577432"/>
              <a:gd name="connsiteX58" fmla="*/ 321982 w 577759"/>
              <a:gd name="connsiteY58" fmla="*/ 476137 h 577432"/>
              <a:gd name="connsiteX59" fmla="*/ 308151 w 577759"/>
              <a:gd name="connsiteY59" fmla="*/ 476137 h 577432"/>
              <a:gd name="connsiteX60" fmla="*/ 301696 w 577759"/>
              <a:gd name="connsiteY60" fmla="*/ 464163 h 577432"/>
              <a:gd name="connsiteX61" fmla="*/ 307229 w 577759"/>
              <a:gd name="connsiteY61" fmla="*/ 361921 h 577432"/>
              <a:gd name="connsiteX62" fmla="*/ 309073 w 577759"/>
              <a:gd name="connsiteY62" fmla="*/ 355473 h 577432"/>
              <a:gd name="connsiteX63" fmla="*/ 473203 w 577759"/>
              <a:gd name="connsiteY63" fmla="*/ 71777 h 577432"/>
              <a:gd name="connsiteX64" fmla="*/ 480580 w 577759"/>
              <a:gd name="connsiteY64" fmla="*/ 66250 h 577432"/>
              <a:gd name="connsiteX65" fmla="*/ 497753 w 577759"/>
              <a:gd name="connsiteY65" fmla="*/ 64639 h 577432"/>
              <a:gd name="connsiteX66" fmla="*/ 26751 w 577759"/>
              <a:gd name="connsiteY66" fmla="*/ 0 h 577432"/>
              <a:gd name="connsiteX67" fmla="*/ 420637 w 577759"/>
              <a:gd name="connsiteY67" fmla="*/ 0 h 577432"/>
              <a:gd name="connsiteX68" fmla="*/ 447388 w 577759"/>
              <a:gd name="connsiteY68" fmla="*/ 25786 h 577432"/>
              <a:gd name="connsiteX69" fmla="*/ 447388 w 577759"/>
              <a:gd name="connsiteY69" fmla="*/ 65387 h 577432"/>
              <a:gd name="connsiteX70" fmla="*/ 394808 w 577759"/>
              <a:gd name="connsiteY70" fmla="*/ 156560 h 577432"/>
              <a:gd name="connsiteX71" fmla="*/ 394808 w 577759"/>
              <a:gd name="connsiteY71" fmla="*/ 52494 h 577432"/>
              <a:gd name="connsiteX72" fmla="*/ 52580 w 577759"/>
              <a:gd name="connsiteY72" fmla="*/ 52494 h 577432"/>
              <a:gd name="connsiteX73" fmla="*/ 52580 w 577759"/>
              <a:gd name="connsiteY73" fmla="*/ 524938 h 577432"/>
              <a:gd name="connsiteX74" fmla="*/ 394808 w 577759"/>
              <a:gd name="connsiteY74" fmla="*/ 524938 h 577432"/>
              <a:gd name="connsiteX75" fmla="*/ 394808 w 577759"/>
              <a:gd name="connsiteY75" fmla="*/ 459551 h 577432"/>
              <a:gd name="connsiteX76" fmla="*/ 422482 w 577759"/>
              <a:gd name="connsiteY76" fmla="*/ 441132 h 577432"/>
              <a:gd name="connsiteX77" fmla="*/ 434474 w 577759"/>
              <a:gd name="connsiteY77" fmla="*/ 428239 h 577432"/>
              <a:gd name="connsiteX78" fmla="*/ 447388 w 577759"/>
              <a:gd name="connsiteY78" fmla="*/ 406137 h 577432"/>
              <a:gd name="connsiteX79" fmla="*/ 447388 w 577759"/>
              <a:gd name="connsiteY79" fmla="*/ 550725 h 577432"/>
              <a:gd name="connsiteX80" fmla="*/ 420637 w 577759"/>
              <a:gd name="connsiteY80" fmla="*/ 577432 h 577432"/>
              <a:gd name="connsiteX81" fmla="*/ 26751 w 577759"/>
              <a:gd name="connsiteY81" fmla="*/ 577432 h 577432"/>
              <a:gd name="connsiteX82" fmla="*/ 0 w 577759"/>
              <a:gd name="connsiteY82" fmla="*/ 550725 h 577432"/>
              <a:gd name="connsiteX83" fmla="*/ 0 w 577759"/>
              <a:gd name="connsiteY83" fmla="*/ 25786 h 577432"/>
              <a:gd name="connsiteX84" fmla="*/ 26751 w 577759"/>
              <a:gd name="connsiteY84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77759" h="577432">
                <a:moveTo>
                  <a:pt x="177088" y="396051"/>
                </a:moveTo>
                <a:cubicBezTo>
                  <a:pt x="179855" y="396051"/>
                  <a:pt x="183544" y="397892"/>
                  <a:pt x="185388" y="400653"/>
                </a:cubicBezTo>
                <a:cubicBezTo>
                  <a:pt x="189999" y="411696"/>
                  <a:pt x="185388" y="423659"/>
                  <a:pt x="178010" y="436543"/>
                </a:cubicBezTo>
                <a:cubicBezTo>
                  <a:pt x="180777" y="436543"/>
                  <a:pt x="182621" y="438384"/>
                  <a:pt x="184466" y="440224"/>
                </a:cubicBezTo>
                <a:cubicBezTo>
                  <a:pt x="185388" y="441145"/>
                  <a:pt x="185388" y="442065"/>
                  <a:pt x="186310" y="442985"/>
                </a:cubicBezTo>
                <a:cubicBezTo>
                  <a:pt x="191844" y="442065"/>
                  <a:pt x="197377" y="444826"/>
                  <a:pt x="201988" y="452188"/>
                </a:cubicBezTo>
                <a:cubicBezTo>
                  <a:pt x="203832" y="454949"/>
                  <a:pt x="204755" y="456789"/>
                  <a:pt x="204755" y="458630"/>
                </a:cubicBezTo>
                <a:cubicBezTo>
                  <a:pt x="229654" y="454028"/>
                  <a:pt x="249943" y="460470"/>
                  <a:pt x="274843" y="460470"/>
                </a:cubicBezTo>
                <a:cubicBezTo>
                  <a:pt x="287754" y="460470"/>
                  <a:pt x="287754" y="480716"/>
                  <a:pt x="274843" y="480716"/>
                </a:cubicBezTo>
                <a:cubicBezTo>
                  <a:pt x="253632" y="480716"/>
                  <a:pt x="226888" y="468753"/>
                  <a:pt x="206599" y="478876"/>
                </a:cubicBezTo>
                <a:cubicBezTo>
                  <a:pt x="202910" y="480716"/>
                  <a:pt x="198299" y="483477"/>
                  <a:pt x="194610" y="481636"/>
                </a:cubicBezTo>
                <a:cubicBezTo>
                  <a:pt x="189999" y="479796"/>
                  <a:pt x="184466" y="478876"/>
                  <a:pt x="183544" y="473354"/>
                </a:cubicBezTo>
                <a:cubicBezTo>
                  <a:pt x="183544" y="470593"/>
                  <a:pt x="183544" y="468753"/>
                  <a:pt x="183544" y="466912"/>
                </a:cubicBezTo>
                <a:cubicBezTo>
                  <a:pt x="181699" y="469673"/>
                  <a:pt x="180777" y="471513"/>
                  <a:pt x="178933" y="474274"/>
                </a:cubicBezTo>
                <a:cubicBezTo>
                  <a:pt x="173399" y="482557"/>
                  <a:pt x="156799" y="477035"/>
                  <a:pt x="161410" y="465992"/>
                </a:cubicBezTo>
                <a:cubicBezTo>
                  <a:pt x="161410" y="465992"/>
                  <a:pt x="161410" y="465072"/>
                  <a:pt x="162333" y="464151"/>
                </a:cubicBezTo>
                <a:cubicBezTo>
                  <a:pt x="162333" y="462311"/>
                  <a:pt x="163255" y="461391"/>
                  <a:pt x="163255" y="460470"/>
                </a:cubicBezTo>
                <a:cubicBezTo>
                  <a:pt x="161410" y="462311"/>
                  <a:pt x="158644" y="464151"/>
                  <a:pt x="156799" y="466912"/>
                </a:cubicBezTo>
                <a:cubicBezTo>
                  <a:pt x="150344" y="477035"/>
                  <a:pt x="132822" y="467832"/>
                  <a:pt x="140199" y="456789"/>
                </a:cubicBezTo>
                <a:cubicBezTo>
                  <a:pt x="144811" y="449427"/>
                  <a:pt x="149422" y="442985"/>
                  <a:pt x="154033" y="435623"/>
                </a:cubicBezTo>
                <a:cubicBezTo>
                  <a:pt x="135588" y="454028"/>
                  <a:pt x="118988" y="474274"/>
                  <a:pt x="103311" y="495441"/>
                </a:cubicBezTo>
                <a:cubicBezTo>
                  <a:pt x="95011" y="504643"/>
                  <a:pt x="78411" y="495441"/>
                  <a:pt x="85789" y="485318"/>
                </a:cubicBezTo>
                <a:cubicBezTo>
                  <a:pt x="104233" y="462311"/>
                  <a:pt x="122677" y="438384"/>
                  <a:pt x="143888" y="417217"/>
                </a:cubicBezTo>
                <a:cubicBezTo>
                  <a:pt x="152188" y="408935"/>
                  <a:pt x="163255" y="396051"/>
                  <a:pt x="177088" y="396051"/>
                </a:cubicBezTo>
                <a:close/>
                <a:moveTo>
                  <a:pt x="326592" y="382185"/>
                </a:moveTo>
                <a:lnTo>
                  <a:pt x="324748" y="412582"/>
                </a:lnTo>
                <a:cubicBezTo>
                  <a:pt x="329358" y="414424"/>
                  <a:pt x="334891" y="417187"/>
                  <a:pt x="340423" y="420871"/>
                </a:cubicBezTo>
                <a:cubicBezTo>
                  <a:pt x="345956" y="423635"/>
                  <a:pt x="350566" y="427319"/>
                  <a:pt x="355177" y="430082"/>
                </a:cubicBezTo>
                <a:lnTo>
                  <a:pt x="380995" y="413503"/>
                </a:lnTo>
                <a:cubicBezTo>
                  <a:pt x="376385" y="407976"/>
                  <a:pt x="369008" y="400607"/>
                  <a:pt x="356099" y="393238"/>
                </a:cubicBezTo>
                <a:cubicBezTo>
                  <a:pt x="343190" y="385869"/>
                  <a:pt x="333047" y="383106"/>
                  <a:pt x="326592" y="382185"/>
                </a:cubicBezTo>
                <a:close/>
                <a:moveTo>
                  <a:pt x="125443" y="299294"/>
                </a:moveTo>
                <a:lnTo>
                  <a:pt x="224189" y="299294"/>
                </a:lnTo>
                <a:cubicBezTo>
                  <a:pt x="238032" y="299294"/>
                  <a:pt x="250029" y="311272"/>
                  <a:pt x="250029" y="326015"/>
                </a:cubicBezTo>
                <a:cubicBezTo>
                  <a:pt x="250029" y="339836"/>
                  <a:pt x="238032" y="351815"/>
                  <a:pt x="224189" y="351815"/>
                </a:cubicBezTo>
                <a:lnTo>
                  <a:pt x="125443" y="351815"/>
                </a:lnTo>
                <a:cubicBezTo>
                  <a:pt x="110677" y="351815"/>
                  <a:pt x="98680" y="339836"/>
                  <a:pt x="98680" y="326015"/>
                </a:cubicBezTo>
                <a:cubicBezTo>
                  <a:pt x="98680" y="311272"/>
                  <a:pt x="110677" y="299294"/>
                  <a:pt x="125443" y="299294"/>
                </a:cubicBezTo>
                <a:close/>
                <a:moveTo>
                  <a:pt x="125436" y="200762"/>
                </a:moveTo>
                <a:lnTo>
                  <a:pt x="321952" y="200762"/>
                </a:lnTo>
                <a:cubicBezTo>
                  <a:pt x="336714" y="200762"/>
                  <a:pt x="348708" y="212740"/>
                  <a:pt x="348708" y="227483"/>
                </a:cubicBezTo>
                <a:cubicBezTo>
                  <a:pt x="348708" y="242226"/>
                  <a:pt x="336714" y="253283"/>
                  <a:pt x="321952" y="253283"/>
                </a:cubicBezTo>
                <a:lnTo>
                  <a:pt x="125436" y="253283"/>
                </a:lnTo>
                <a:cubicBezTo>
                  <a:pt x="110674" y="253283"/>
                  <a:pt x="98680" y="242226"/>
                  <a:pt x="98680" y="227483"/>
                </a:cubicBezTo>
                <a:cubicBezTo>
                  <a:pt x="98680" y="212740"/>
                  <a:pt x="110674" y="200762"/>
                  <a:pt x="125436" y="200762"/>
                </a:cubicBezTo>
                <a:close/>
                <a:moveTo>
                  <a:pt x="125436" y="103118"/>
                </a:moveTo>
                <a:lnTo>
                  <a:pt x="321952" y="103118"/>
                </a:lnTo>
                <a:cubicBezTo>
                  <a:pt x="336714" y="103118"/>
                  <a:pt x="348708" y="114175"/>
                  <a:pt x="348708" y="128918"/>
                </a:cubicBezTo>
                <a:cubicBezTo>
                  <a:pt x="348708" y="143660"/>
                  <a:pt x="336714" y="155639"/>
                  <a:pt x="321952" y="155639"/>
                </a:cubicBezTo>
                <a:lnTo>
                  <a:pt x="125436" y="155639"/>
                </a:lnTo>
                <a:cubicBezTo>
                  <a:pt x="110674" y="155639"/>
                  <a:pt x="98680" y="143660"/>
                  <a:pt x="98680" y="128918"/>
                </a:cubicBezTo>
                <a:cubicBezTo>
                  <a:pt x="98680" y="114175"/>
                  <a:pt x="110674" y="103118"/>
                  <a:pt x="125436" y="103118"/>
                </a:cubicBezTo>
                <a:close/>
                <a:moveTo>
                  <a:pt x="497753" y="64639"/>
                </a:moveTo>
                <a:cubicBezTo>
                  <a:pt x="507550" y="65329"/>
                  <a:pt x="521151" y="68553"/>
                  <a:pt x="537748" y="78225"/>
                </a:cubicBezTo>
                <a:cubicBezTo>
                  <a:pt x="570943" y="97568"/>
                  <a:pt x="576476" y="118753"/>
                  <a:pt x="577398" y="121516"/>
                </a:cubicBezTo>
                <a:cubicBezTo>
                  <a:pt x="578320" y="124279"/>
                  <a:pt x="577398" y="127964"/>
                  <a:pt x="575554" y="130727"/>
                </a:cubicBezTo>
                <a:lnTo>
                  <a:pt x="411424" y="415345"/>
                </a:lnTo>
                <a:cubicBezTo>
                  <a:pt x="410501" y="416266"/>
                  <a:pt x="409579" y="418108"/>
                  <a:pt x="407735" y="419029"/>
                </a:cubicBezTo>
                <a:lnTo>
                  <a:pt x="321982" y="476137"/>
                </a:lnTo>
                <a:cubicBezTo>
                  <a:pt x="317371" y="478900"/>
                  <a:pt x="312761" y="478900"/>
                  <a:pt x="308151" y="476137"/>
                </a:cubicBezTo>
                <a:cubicBezTo>
                  <a:pt x="303540" y="473374"/>
                  <a:pt x="300774" y="468768"/>
                  <a:pt x="301696" y="464163"/>
                </a:cubicBezTo>
                <a:lnTo>
                  <a:pt x="307229" y="361921"/>
                </a:lnTo>
                <a:cubicBezTo>
                  <a:pt x="308151" y="359158"/>
                  <a:pt x="308151" y="357316"/>
                  <a:pt x="309073" y="355473"/>
                </a:cubicBezTo>
                <a:lnTo>
                  <a:pt x="473203" y="71777"/>
                </a:lnTo>
                <a:cubicBezTo>
                  <a:pt x="475047" y="69014"/>
                  <a:pt x="477813" y="67172"/>
                  <a:pt x="480580" y="66250"/>
                </a:cubicBezTo>
                <a:cubicBezTo>
                  <a:pt x="481963" y="65790"/>
                  <a:pt x="487956" y="63948"/>
                  <a:pt x="497753" y="64639"/>
                </a:cubicBezTo>
                <a:close/>
                <a:moveTo>
                  <a:pt x="26751" y="0"/>
                </a:moveTo>
                <a:lnTo>
                  <a:pt x="420637" y="0"/>
                </a:lnTo>
                <a:cubicBezTo>
                  <a:pt x="435396" y="0"/>
                  <a:pt x="447388" y="11972"/>
                  <a:pt x="447388" y="25786"/>
                </a:cubicBezTo>
                <a:lnTo>
                  <a:pt x="447388" y="65387"/>
                </a:lnTo>
                <a:lnTo>
                  <a:pt x="394808" y="156560"/>
                </a:lnTo>
                <a:lnTo>
                  <a:pt x="394808" y="52494"/>
                </a:lnTo>
                <a:lnTo>
                  <a:pt x="52580" y="52494"/>
                </a:lnTo>
                <a:lnTo>
                  <a:pt x="52580" y="524938"/>
                </a:lnTo>
                <a:lnTo>
                  <a:pt x="394808" y="524938"/>
                </a:lnTo>
                <a:lnTo>
                  <a:pt x="394808" y="459551"/>
                </a:lnTo>
                <a:lnTo>
                  <a:pt x="422482" y="441132"/>
                </a:lnTo>
                <a:cubicBezTo>
                  <a:pt x="427094" y="437449"/>
                  <a:pt x="431706" y="432844"/>
                  <a:pt x="434474" y="428239"/>
                </a:cubicBezTo>
                <a:lnTo>
                  <a:pt x="447388" y="406137"/>
                </a:lnTo>
                <a:lnTo>
                  <a:pt x="447388" y="550725"/>
                </a:lnTo>
                <a:cubicBezTo>
                  <a:pt x="447388" y="565460"/>
                  <a:pt x="435396" y="577432"/>
                  <a:pt x="420637" y="577432"/>
                </a:cubicBezTo>
                <a:lnTo>
                  <a:pt x="26751" y="577432"/>
                </a:lnTo>
                <a:cubicBezTo>
                  <a:pt x="11992" y="577432"/>
                  <a:pt x="0" y="565460"/>
                  <a:pt x="0" y="550725"/>
                </a:cubicBezTo>
                <a:lnTo>
                  <a:pt x="0" y="25786"/>
                </a:lnTo>
                <a:cubicBezTo>
                  <a:pt x="0" y="11972"/>
                  <a:pt x="11992" y="0"/>
                  <a:pt x="2675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xmlns="" id="{79B1198A-6508-4241-9F28-374A589DF3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7842162"/>
              </p:ext>
            </p:extLst>
          </p:nvPr>
        </p:nvGraphicFramePr>
        <p:xfrm>
          <a:off x="6096000" y="1507505"/>
          <a:ext cx="5764485" cy="384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0547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>
            <a:extLst>
              <a:ext uri="{FF2B5EF4-FFF2-40B4-BE49-F238E27FC236}">
                <a16:creationId xmlns:a16="http://schemas.microsoft.com/office/drawing/2014/main" xmlns="" id="{F1A4B504-44B5-4D58-A353-5328EDA921B1}"/>
              </a:ext>
            </a:extLst>
          </p:cNvPr>
          <p:cNvSpPr/>
          <p:nvPr/>
        </p:nvSpPr>
        <p:spPr>
          <a:xfrm>
            <a:off x="881267" y="1961320"/>
            <a:ext cx="1285464" cy="1285464"/>
          </a:xfrm>
          <a:prstGeom prst="diamond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xmlns="" id="{E1FED6E1-5F6C-4638-A120-AC1102A36A50}"/>
              </a:ext>
            </a:extLst>
          </p:cNvPr>
          <p:cNvSpPr/>
          <p:nvPr/>
        </p:nvSpPr>
        <p:spPr>
          <a:xfrm>
            <a:off x="4181063" y="3578085"/>
            <a:ext cx="1285464" cy="1285464"/>
          </a:xfrm>
          <a:prstGeom prst="diamond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xmlns="" id="{B86309CA-D18F-4DDE-9231-1596C8A181A5}"/>
              </a:ext>
            </a:extLst>
          </p:cNvPr>
          <p:cNvSpPr/>
          <p:nvPr/>
        </p:nvSpPr>
        <p:spPr>
          <a:xfrm>
            <a:off x="8342240" y="1977886"/>
            <a:ext cx="1285464" cy="1285464"/>
          </a:xfrm>
          <a:prstGeom prst="diamond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AEAF084-FDCD-4BE3-9DC6-0870F7825C87}"/>
              </a:ext>
            </a:extLst>
          </p:cNvPr>
          <p:cNvSpPr txBox="1"/>
          <p:nvPr/>
        </p:nvSpPr>
        <p:spPr>
          <a:xfrm>
            <a:off x="1033671" y="242514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关键词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4D54749-1F7C-4B4C-AF83-C6E80575EDEC}"/>
              </a:ext>
            </a:extLst>
          </p:cNvPr>
          <p:cNvSpPr txBox="1"/>
          <p:nvPr/>
        </p:nvSpPr>
        <p:spPr>
          <a:xfrm>
            <a:off x="4366595" y="403615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关键词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18B93BE-E851-47F4-B06A-28311A4E02ED}"/>
              </a:ext>
            </a:extLst>
          </p:cNvPr>
          <p:cNvSpPr txBox="1"/>
          <p:nvPr/>
        </p:nvSpPr>
        <p:spPr>
          <a:xfrm>
            <a:off x="8527772" y="243595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关键词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C552775-ECE0-4982-9071-F5CFFAA73249}"/>
              </a:ext>
            </a:extLst>
          </p:cNvPr>
          <p:cNvGrpSpPr/>
          <p:nvPr/>
        </p:nvGrpSpPr>
        <p:grpSpPr>
          <a:xfrm>
            <a:off x="2160107" y="2229226"/>
            <a:ext cx="2822713" cy="1169615"/>
            <a:chOff x="1404731" y="3895714"/>
            <a:chExt cx="2822713" cy="116961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0B087920-3F1F-4BBF-B213-B571FB401EAE}"/>
                </a:ext>
              </a:extLst>
            </p:cNvPr>
            <p:cNvSpPr txBox="1"/>
            <p:nvPr/>
          </p:nvSpPr>
          <p:spPr>
            <a:xfrm>
              <a:off x="1404731" y="389571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488963D0-816A-4A6B-9497-B8B09BBD2EAE}"/>
                </a:ext>
              </a:extLst>
            </p:cNvPr>
            <p:cNvSpPr txBox="1"/>
            <p:nvPr/>
          </p:nvSpPr>
          <p:spPr>
            <a:xfrm>
              <a:off x="1444488" y="4295888"/>
              <a:ext cx="16764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afirstsee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windpainting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changbut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it easy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A5FFEBA-31F5-49B4-BF82-B061967BC2BC}"/>
              </a:ext>
            </a:extLst>
          </p:cNvPr>
          <p:cNvGrpSpPr/>
          <p:nvPr/>
        </p:nvGrpSpPr>
        <p:grpSpPr>
          <a:xfrm>
            <a:off x="5479771" y="3805286"/>
            <a:ext cx="2862469" cy="831061"/>
            <a:chOff x="1404731" y="3895714"/>
            <a:chExt cx="2862469" cy="83106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411228C-0C46-48C6-8744-53DC6167DEC6}"/>
                </a:ext>
              </a:extLst>
            </p:cNvPr>
            <p:cNvSpPr txBox="1"/>
            <p:nvPr/>
          </p:nvSpPr>
          <p:spPr>
            <a:xfrm>
              <a:off x="1404731" y="389571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A59049E3-87ED-4A10-BDD8-815FAFE3C2B3}"/>
                </a:ext>
              </a:extLst>
            </p:cNvPr>
            <p:cNvSpPr txBox="1"/>
            <p:nvPr/>
          </p:nvSpPr>
          <p:spPr>
            <a:xfrm>
              <a:off x="1444487" y="4295888"/>
              <a:ext cx="282271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24B9965-36B0-4E77-92C0-24860BC90FDB}"/>
              </a:ext>
            </a:extLst>
          </p:cNvPr>
          <p:cNvGrpSpPr/>
          <p:nvPr/>
        </p:nvGrpSpPr>
        <p:grpSpPr>
          <a:xfrm>
            <a:off x="9627704" y="2229226"/>
            <a:ext cx="2822713" cy="1169615"/>
            <a:chOff x="1404731" y="3895714"/>
            <a:chExt cx="2822713" cy="116961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218A8711-72B0-49AC-9E79-FE0F77393DB5}"/>
                </a:ext>
              </a:extLst>
            </p:cNvPr>
            <p:cNvSpPr txBox="1"/>
            <p:nvPr/>
          </p:nvSpPr>
          <p:spPr>
            <a:xfrm>
              <a:off x="1404731" y="389571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F6BA0334-25B9-4B57-A1ED-376C0BF85956}"/>
                </a:ext>
              </a:extLst>
            </p:cNvPr>
            <p:cNvSpPr txBox="1"/>
            <p:nvPr/>
          </p:nvSpPr>
          <p:spPr>
            <a:xfrm>
              <a:off x="1444488" y="4295888"/>
              <a:ext cx="16764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afirstsee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windpainting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changbut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it easy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167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34E75-F87F-4390-8446-C04BA3BDC37B}"/>
              </a:ext>
            </a:extLst>
          </p:cNvPr>
          <p:cNvSpPr/>
          <p:nvPr/>
        </p:nvSpPr>
        <p:spPr>
          <a:xfrm>
            <a:off x="1050304" y="3429000"/>
            <a:ext cx="10164418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D8F9033-AE59-4556-B0E0-F2C1D1533E25}"/>
              </a:ext>
            </a:extLst>
          </p:cNvPr>
          <p:cNvSpPr/>
          <p:nvPr/>
        </p:nvSpPr>
        <p:spPr>
          <a:xfrm>
            <a:off x="934485" y="3377281"/>
            <a:ext cx="149156" cy="149156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D49D4BD-2EE1-4EC0-89C1-98FDB0CBA4E1}"/>
              </a:ext>
            </a:extLst>
          </p:cNvPr>
          <p:cNvSpPr/>
          <p:nvPr/>
        </p:nvSpPr>
        <p:spPr>
          <a:xfrm>
            <a:off x="11141696" y="3377281"/>
            <a:ext cx="149156" cy="149156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DAA4250-917D-4784-BC73-22C74719447B}"/>
              </a:ext>
            </a:extLst>
          </p:cNvPr>
          <p:cNvSpPr/>
          <p:nvPr/>
        </p:nvSpPr>
        <p:spPr>
          <a:xfrm>
            <a:off x="2286000" y="3111500"/>
            <a:ext cx="635000" cy="635000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05E9CD6B-D728-4A2A-B9ED-66EB2D2D2332}"/>
              </a:ext>
            </a:extLst>
          </p:cNvPr>
          <p:cNvSpPr/>
          <p:nvPr/>
        </p:nvSpPr>
        <p:spPr>
          <a:xfrm>
            <a:off x="5815013" y="3157219"/>
            <a:ext cx="635000" cy="635000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CA723B7C-D9EA-487C-B845-1EB8F0F49BC6}"/>
              </a:ext>
            </a:extLst>
          </p:cNvPr>
          <p:cNvSpPr/>
          <p:nvPr/>
        </p:nvSpPr>
        <p:spPr>
          <a:xfrm>
            <a:off x="9321800" y="3111500"/>
            <a:ext cx="635000" cy="635000"/>
          </a:xfrm>
          <a:prstGeom prst="ellipse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check-mark_2431">
            <a:extLst>
              <a:ext uri="{FF2B5EF4-FFF2-40B4-BE49-F238E27FC236}">
                <a16:creationId xmlns:a16="http://schemas.microsoft.com/office/drawing/2014/main" xmlns="" id="{7AA63551-0732-4277-BFBE-49B09E2C9F86}"/>
              </a:ext>
            </a:extLst>
          </p:cNvPr>
          <p:cNvSpPr>
            <a:spLocks noChangeAspect="1"/>
          </p:cNvSpPr>
          <p:nvPr/>
        </p:nvSpPr>
        <p:spPr bwMode="auto">
          <a:xfrm>
            <a:off x="9416804" y="3206756"/>
            <a:ext cx="444992" cy="444488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1" name="circular-clock-tool_55344">
            <a:extLst>
              <a:ext uri="{FF2B5EF4-FFF2-40B4-BE49-F238E27FC236}">
                <a16:creationId xmlns:a16="http://schemas.microsoft.com/office/drawing/2014/main" xmlns="" id="{D0A497FA-E98B-40C8-98E9-D1507926B6D3}"/>
              </a:ext>
            </a:extLst>
          </p:cNvPr>
          <p:cNvSpPr>
            <a:spLocks noChangeAspect="1"/>
          </p:cNvSpPr>
          <p:nvPr/>
        </p:nvSpPr>
        <p:spPr bwMode="auto">
          <a:xfrm>
            <a:off x="5910017" y="3252532"/>
            <a:ext cx="444992" cy="444374"/>
          </a:xfrm>
          <a:custGeom>
            <a:avLst/>
            <a:gdLst>
              <a:gd name="connsiteX0" fmla="*/ 220168 w 608697"/>
              <a:gd name="connsiteY0" fmla="*/ 149793 h 607851"/>
              <a:gd name="connsiteX1" fmla="*/ 239222 w 608697"/>
              <a:gd name="connsiteY1" fmla="*/ 161748 h 607851"/>
              <a:gd name="connsiteX2" fmla="*/ 303540 w 608697"/>
              <a:gd name="connsiteY2" fmla="*/ 252175 h 607851"/>
              <a:gd name="connsiteX3" fmla="*/ 304361 w 608697"/>
              <a:gd name="connsiteY3" fmla="*/ 252026 h 607851"/>
              <a:gd name="connsiteX4" fmla="*/ 347190 w 608697"/>
              <a:gd name="connsiteY4" fmla="*/ 274596 h 607851"/>
              <a:gd name="connsiteX5" fmla="*/ 417850 w 608697"/>
              <a:gd name="connsiteY5" fmla="*/ 274596 h 607851"/>
              <a:gd name="connsiteX6" fmla="*/ 447173 w 608697"/>
              <a:gd name="connsiteY6" fmla="*/ 303943 h 607851"/>
              <a:gd name="connsiteX7" fmla="*/ 417775 w 608697"/>
              <a:gd name="connsiteY7" fmla="*/ 333291 h 607851"/>
              <a:gd name="connsiteX8" fmla="*/ 347190 w 608697"/>
              <a:gd name="connsiteY8" fmla="*/ 333291 h 607851"/>
              <a:gd name="connsiteX9" fmla="*/ 304361 w 608697"/>
              <a:gd name="connsiteY9" fmla="*/ 355861 h 607851"/>
              <a:gd name="connsiteX10" fmla="*/ 252354 w 608697"/>
              <a:gd name="connsiteY10" fmla="*/ 303943 h 607851"/>
              <a:gd name="connsiteX11" fmla="*/ 255712 w 608697"/>
              <a:gd name="connsiteY11" fmla="*/ 286216 h 607851"/>
              <a:gd name="connsiteX12" fmla="*/ 191320 w 608697"/>
              <a:gd name="connsiteY12" fmla="*/ 195714 h 607851"/>
              <a:gd name="connsiteX13" fmla="*/ 198259 w 608697"/>
              <a:gd name="connsiteY13" fmla="*/ 154820 h 607851"/>
              <a:gd name="connsiteX14" fmla="*/ 220168 w 608697"/>
              <a:gd name="connsiteY14" fmla="*/ 149793 h 607851"/>
              <a:gd name="connsiteX15" fmla="*/ 284730 w 608697"/>
              <a:gd name="connsiteY15" fmla="*/ 79259 h 607851"/>
              <a:gd name="connsiteX16" fmla="*/ 79369 w 608697"/>
              <a:gd name="connsiteY16" fmla="*/ 284409 h 607851"/>
              <a:gd name="connsiteX17" fmla="*/ 105701 w 608697"/>
              <a:gd name="connsiteY17" fmla="*/ 284409 h 607851"/>
              <a:gd name="connsiteX18" fmla="*/ 125320 w 608697"/>
              <a:gd name="connsiteY18" fmla="*/ 303925 h 607851"/>
              <a:gd name="connsiteX19" fmla="*/ 105701 w 608697"/>
              <a:gd name="connsiteY19" fmla="*/ 323517 h 607851"/>
              <a:gd name="connsiteX20" fmla="*/ 79369 w 608697"/>
              <a:gd name="connsiteY20" fmla="*/ 323517 h 607851"/>
              <a:gd name="connsiteX21" fmla="*/ 284805 w 608697"/>
              <a:gd name="connsiteY21" fmla="*/ 528592 h 607851"/>
              <a:gd name="connsiteX22" fmla="*/ 284805 w 608697"/>
              <a:gd name="connsiteY22" fmla="*/ 502296 h 607851"/>
              <a:gd name="connsiteX23" fmla="*/ 304349 w 608697"/>
              <a:gd name="connsiteY23" fmla="*/ 482705 h 607851"/>
              <a:gd name="connsiteX24" fmla="*/ 323967 w 608697"/>
              <a:gd name="connsiteY24" fmla="*/ 502296 h 607851"/>
              <a:gd name="connsiteX25" fmla="*/ 323967 w 608697"/>
              <a:gd name="connsiteY25" fmla="*/ 528592 h 607851"/>
              <a:gd name="connsiteX26" fmla="*/ 529328 w 608697"/>
              <a:gd name="connsiteY26" fmla="*/ 323442 h 607851"/>
              <a:gd name="connsiteX27" fmla="*/ 502996 w 608697"/>
              <a:gd name="connsiteY27" fmla="*/ 323442 h 607851"/>
              <a:gd name="connsiteX28" fmla="*/ 483377 w 608697"/>
              <a:gd name="connsiteY28" fmla="*/ 303925 h 607851"/>
              <a:gd name="connsiteX29" fmla="*/ 502996 w 608697"/>
              <a:gd name="connsiteY29" fmla="*/ 284334 h 607851"/>
              <a:gd name="connsiteX30" fmla="*/ 529328 w 608697"/>
              <a:gd name="connsiteY30" fmla="*/ 284334 h 607851"/>
              <a:gd name="connsiteX31" fmla="*/ 323893 w 608697"/>
              <a:gd name="connsiteY31" fmla="*/ 79259 h 607851"/>
              <a:gd name="connsiteX32" fmla="*/ 323893 w 608697"/>
              <a:gd name="connsiteY32" fmla="*/ 105555 h 607851"/>
              <a:gd name="connsiteX33" fmla="*/ 304349 w 608697"/>
              <a:gd name="connsiteY33" fmla="*/ 125146 h 607851"/>
              <a:gd name="connsiteX34" fmla="*/ 284730 w 608697"/>
              <a:gd name="connsiteY34" fmla="*/ 105555 h 607851"/>
              <a:gd name="connsiteX35" fmla="*/ 304349 w 608697"/>
              <a:gd name="connsiteY35" fmla="*/ 0 h 607851"/>
              <a:gd name="connsiteX36" fmla="*/ 608697 w 608697"/>
              <a:gd name="connsiteY36" fmla="*/ 303925 h 607851"/>
              <a:gd name="connsiteX37" fmla="*/ 304349 w 608697"/>
              <a:gd name="connsiteY37" fmla="*/ 607851 h 607851"/>
              <a:gd name="connsiteX38" fmla="*/ 0 w 608697"/>
              <a:gd name="connsiteY38" fmla="*/ 303925 h 607851"/>
              <a:gd name="connsiteX39" fmla="*/ 304349 w 608697"/>
              <a:gd name="connsiteY39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697" h="607851">
                <a:moveTo>
                  <a:pt x="220168" y="149793"/>
                </a:moveTo>
                <a:cubicBezTo>
                  <a:pt x="227582" y="151040"/>
                  <a:pt x="234522" y="155119"/>
                  <a:pt x="239222" y="161748"/>
                </a:cubicBezTo>
                <a:lnTo>
                  <a:pt x="303540" y="252175"/>
                </a:lnTo>
                <a:cubicBezTo>
                  <a:pt x="303839" y="252101"/>
                  <a:pt x="304062" y="252026"/>
                  <a:pt x="304361" y="252026"/>
                </a:cubicBezTo>
                <a:cubicBezTo>
                  <a:pt x="322119" y="252026"/>
                  <a:pt x="337863" y="261039"/>
                  <a:pt x="347190" y="274596"/>
                </a:cubicBezTo>
                <a:lnTo>
                  <a:pt x="417850" y="274596"/>
                </a:lnTo>
                <a:cubicBezTo>
                  <a:pt x="434041" y="274596"/>
                  <a:pt x="447173" y="287705"/>
                  <a:pt x="447173" y="303943"/>
                </a:cubicBezTo>
                <a:cubicBezTo>
                  <a:pt x="447173" y="320107"/>
                  <a:pt x="434041" y="333291"/>
                  <a:pt x="417775" y="333291"/>
                </a:cubicBezTo>
                <a:lnTo>
                  <a:pt x="347190" y="333291"/>
                </a:lnTo>
                <a:cubicBezTo>
                  <a:pt x="337863" y="346848"/>
                  <a:pt x="322194" y="355861"/>
                  <a:pt x="304361" y="355861"/>
                </a:cubicBezTo>
                <a:cubicBezTo>
                  <a:pt x="275634" y="355861"/>
                  <a:pt x="252354" y="332621"/>
                  <a:pt x="252354" y="303943"/>
                </a:cubicBezTo>
                <a:cubicBezTo>
                  <a:pt x="252354" y="297687"/>
                  <a:pt x="253698" y="291802"/>
                  <a:pt x="255712" y="286216"/>
                </a:cubicBezTo>
                <a:lnTo>
                  <a:pt x="191320" y="195714"/>
                </a:lnTo>
                <a:cubicBezTo>
                  <a:pt x="181918" y="182530"/>
                  <a:pt x="184977" y="164206"/>
                  <a:pt x="198259" y="154820"/>
                </a:cubicBezTo>
                <a:cubicBezTo>
                  <a:pt x="204862" y="150128"/>
                  <a:pt x="212753" y="148545"/>
                  <a:pt x="220168" y="149793"/>
                </a:cubicBezTo>
                <a:close/>
                <a:moveTo>
                  <a:pt x="284730" y="79259"/>
                </a:moveTo>
                <a:cubicBezTo>
                  <a:pt x="175746" y="88645"/>
                  <a:pt x="88768" y="175502"/>
                  <a:pt x="79369" y="284409"/>
                </a:cubicBezTo>
                <a:lnTo>
                  <a:pt x="105701" y="284409"/>
                </a:lnTo>
                <a:cubicBezTo>
                  <a:pt x="116517" y="284409"/>
                  <a:pt x="125320" y="293124"/>
                  <a:pt x="125320" y="303925"/>
                </a:cubicBezTo>
                <a:cubicBezTo>
                  <a:pt x="125320" y="314727"/>
                  <a:pt x="116517" y="323517"/>
                  <a:pt x="105701" y="323517"/>
                </a:cubicBezTo>
                <a:lnTo>
                  <a:pt x="79369" y="323517"/>
                </a:lnTo>
                <a:cubicBezTo>
                  <a:pt x="88768" y="432349"/>
                  <a:pt x="175746" y="519206"/>
                  <a:pt x="284805" y="528592"/>
                </a:cubicBezTo>
                <a:lnTo>
                  <a:pt x="284805" y="502296"/>
                </a:lnTo>
                <a:cubicBezTo>
                  <a:pt x="284805" y="491495"/>
                  <a:pt x="293532" y="482705"/>
                  <a:pt x="304349" y="482705"/>
                </a:cubicBezTo>
                <a:cubicBezTo>
                  <a:pt x="315165" y="482705"/>
                  <a:pt x="323967" y="491495"/>
                  <a:pt x="323967" y="502296"/>
                </a:cubicBezTo>
                <a:lnTo>
                  <a:pt x="323967" y="528592"/>
                </a:lnTo>
                <a:cubicBezTo>
                  <a:pt x="432951" y="519206"/>
                  <a:pt x="519929" y="432349"/>
                  <a:pt x="529328" y="323442"/>
                </a:cubicBezTo>
                <a:lnTo>
                  <a:pt x="502996" y="323442"/>
                </a:lnTo>
                <a:cubicBezTo>
                  <a:pt x="492179" y="323442"/>
                  <a:pt x="483377" y="314727"/>
                  <a:pt x="483377" y="303925"/>
                </a:cubicBezTo>
                <a:cubicBezTo>
                  <a:pt x="483377" y="293124"/>
                  <a:pt x="492179" y="284334"/>
                  <a:pt x="502996" y="284334"/>
                </a:cubicBezTo>
                <a:lnTo>
                  <a:pt x="529328" y="284334"/>
                </a:lnTo>
                <a:cubicBezTo>
                  <a:pt x="519929" y="175502"/>
                  <a:pt x="432951" y="88645"/>
                  <a:pt x="323893" y="79259"/>
                </a:cubicBezTo>
                <a:lnTo>
                  <a:pt x="323893" y="105555"/>
                </a:lnTo>
                <a:cubicBezTo>
                  <a:pt x="323893" y="116356"/>
                  <a:pt x="315165" y="125146"/>
                  <a:pt x="304349" y="125146"/>
                </a:cubicBezTo>
                <a:cubicBezTo>
                  <a:pt x="293532" y="125146"/>
                  <a:pt x="284730" y="116356"/>
                  <a:pt x="284730" y="105555"/>
                </a:cubicBezTo>
                <a:close/>
                <a:moveTo>
                  <a:pt x="304349" y="0"/>
                </a:moveTo>
                <a:cubicBezTo>
                  <a:pt x="472412" y="0"/>
                  <a:pt x="608697" y="136096"/>
                  <a:pt x="608697" y="303925"/>
                </a:cubicBezTo>
                <a:cubicBezTo>
                  <a:pt x="608697" y="471755"/>
                  <a:pt x="472412" y="607851"/>
                  <a:pt x="304349" y="607851"/>
                </a:cubicBezTo>
                <a:cubicBezTo>
                  <a:pt x="136285" y="607851"/>
                  <a:pt x="0" y="471755"/>
                  <a:pt x="0" y="303925"/>
                </a:cubicBezTo>
                <a:cubicBezTo>
                  <a:pt x="0" y="136096"/>
                  <a:pt x="136285" y="0"/>
                  <a:pt x="30434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2" name="24-hours_152443">
            <a:extLst>
              <a:ext uri="{FF2B5EF4-FFF2-40B4-BE49-F238E27FC236}">
                <a16:creationId xmlns:a16="http://schemas.microsoft.com/office/drawing/2014/main" xmlns="" id="{E950BB04-778A-4033-95EC-227613CC43A0}"/>
              </a:ext>
            </a:extLst>
          </p:cNvPr>
          <p:cNvSpPr>
            <a:spLocks noChangeAspect="1"/>
          </p:cNvSpPr>
          <p:nvPr/>
        </p:nvSpPr>
        <p:spPr bwMode="auto">
          <a:xfrm>
            <a:off x="2381004" y="3206844"/>
            <a:ext cx="444992" cy="444312"/>
          </a:xfrm>
          <a:custGeom>
            <a:avLst/>
            <a:gdLst>
              <a:gd name="connsiteX0" fmla="*/ 369911 w 602276"/>
              <a:gd name="connsiteY0" fmla="*/ 288679 h 601359"/>
              <a:gd name="connsiteX1" fmla="*/ 353291 w 602276"/>
              <a:gd name="connsiteY1" fmla="*/ 321381 h 601359"/>
              <a:gd name="connsiteX2" fmla="*/ 369911 w 602276"/>
              <a:gd name="connsiteY2" fmla="*/ 321381 h 601359"/>
              <a:gd name="connsiteX3" fmla="*/ 384432 w 602276"/>
              <a:gd name="connsiteY3" fmla="*/ 193632 h 601359"/>
              <a:gd name="connsiteX4" fmla="*/ 405569 w 602276"/>
              <a:gd name="connsiteY4" fmla="*/ 213447 h 601359"/>
              <a:gd name="connsiteX5" fmla="*/ 403794 w 602276"/>
              <a:gd name="connsiteY5" fmla="*/ 221663 h 601359"/>
              <a:gd name="connsiteX6" fmla="*/ 403472 w 602276"/>
              <a:gd name="connsiteY6" fmla="*/ 222629 h 601359"/>
              <a:gd name="connsiteX7" fmla="*/ 380560 w 602276"/>
              <a:gd name="connsiteY7" fmla="*/ 267736 h 601359"/>
              <a:gd name="connsiteX8" fmla="*/ 391370 w 602276"/>
              <a:gd name="connsiteY8" fmla="*/ 265320 h 601359"/>
              <a:gd name="connsiteX9" fmla="*/ 412830 w 602276"/>
              <a:gd name="connsiteY9" fmla="*/ 284651 h 601359"/>
              <a:gd name="connsiteX10" fmla="*/ 412830 w 602276"/>
              <a:gd name="connsiteY10" fmla="*/ 321381 h 601359"/>
              <a:gd name="connsiteX11" fmla="*/ 414121 w 602276"/>
              <a:gd name="connsiteY11" fmla="*/ 321381 h 601359"/>
              <a:gd name="connsiteX12" fmla="*/ 433483 w 602276"/>
              <a:gd name="connsiteY12" fmla="*/ 342323 h 601359"/>
              <a:gd name="connsiteX13" fmla="*/ 414121 w 602276"/>
              <a:gd name="connsiteY13" fmla="*/ 363427 h 601359"/>
              <a:gd name="connsiteX14" fmla="*/ 412830 w 602276"/>
              <a:gd name="connsiteY14" fmla="*/ 363427 h 601359"/>
              <a:gd name="connsiteX15" fmla="*/ 412830 w 602276"/>
              <a:gd name="connsiteY15" fmla="*/ 388236 h 601359"/>
              <a:gd name="connsiteX16" fmla="*/ 391370 w 602276"/>
              <a:gd name="connsiteY16" fmla="*/ 407728 h 601359"/>
              <a:gd name="connsiteX17" fmla="*/ 369911 w 602276"/>
              <a:gd name="connsiteY17" fmla="*/ 388236 h 601359"/>
              <a:gd name="connsiteX18" fmla="*/ 369911 w 602276"/>
              <a:gd name="connsiteY18" fmla="*/ 363427 h 601359"/>
              <a:gd name="connsiteX19" fmla="*/ 317310 w 602276"/>
              <a:gd name="connsiteY19" fmla="*/ 363427 h 601359"/>
              <a:gd name="connsiteX20" fmla="*/ 297786 w 602276"/>
              <a:gd name="connsiteY20" fmla="*/ 343612 h 601359"/>
              <a:gd name="connsiteX21" fmla="*/ 300368 w 602276"/>
              <a:gd name="connsiteY21" fmla="*/ 332980 h 601359"/>
              <a:gd name="connsiteX22" fmla="*/ 364909 w 602276"/>
              <a:gd name="connsiteY22" fmla="*/ 205875 h 601359"/>
              <a:gd name="connsiteX23" fmla="*/ 384432 w 602276"/>
              <a:gd name="connsiteY23" fmla="*/ 193632 h 601359"/>
              <a:gd name="connsiteX24" fmla="*/ 234600 w 602276"/>
              <a:gd name="connsiteY24" fmla="*/ 193632 h 601359"/>
              <a:gd name="connsiteX25" fmla="*/ 298975 w 602276"/>
              <a:gd name="connsiteY25" fmla="*/ 255976 h 601359"/>
              <a:gd name="connsiteX26" fmla="*/ 242344 w 602276"/>
              <a:gd name="connsiteY26" fmla="*/ 333624 h 601359"/>
              <a:gd name="connsiteX27" fmla="*/ 212173 w 602276"/>
              <a:gd name="connsiteY27" fmla="*/ 363105 h 601359"/>
              <a:gd name="connsiteX28" fmla="*/ 212173 w 602276"/>
              <a:gd name="connsiteY28" fmla="*/ 366327 h 601359"/>
              <a:gd name="connsiteX29" fmla="*/ 281550 w 602276"/>
              <a:gd name="connsiteY29" fmla="*/ 366327 h 601359"/>
              <a:gd name="connsiteX30" fmla="*/ 300750 w 602276"/>
              <a:gd name="connsiteY30" fmla="*/ 386947 h 601359"/>
              <a:gd name="connsiteX31" fmla="*/ 281550 w 602276"/>
              <a:gd name="connsiteY31" fmla="*/ 407728 h 601359"/>
              <a:gd name="connsiteX32" fmla="*/ 189747 w 602276"/>
              <a:gd name="connsiteY32" fmla="*/ 407728 h 601359"/>
              <a:gd name="connsiteX33" fmla="*/ 168934 w 602276"/>
              <a:gd name="connsiteY33" fmla="*/ 388236 h 601359"/>
              <a:gd name="connsiteX34" fmla="*/ 168934 w 602276"/>
              <a:gd name="connsiteY34" fmla="*/ 363105 h 601359"/>
              <a:gd name="connsiteX35" fmla="*/ 217014 w 602276"/>
              <a:gd name="connsiteY35" fmla="*/ 300922 h 601359"/>
              <a:gd name="connsiteX36" fmla="*/ 256058 w 602276"/>
              <a:gd name="connsiteY36" fmla="*/ 256459 h 601359"/>
              <a:gd name="connsiteX37" fmla="*/ 234116 w 602276"/>
              <a:gd name="connsiteY37" fmla="*/ 235356 h 601359"/>
              <a:gd name="connsiteX38" fmla="*/ 215884 w 602276"/>
              <a:gd name="connsiteY38" fmla="*/ 252915 h 601359"/>
              <a:gd name="connsiteX39" fmla="*/ 193942 w 602276"/>
              <a:gd name="connsiteY39" fmla="*/ 272730 h 601359"/>
              <a:gd name="connsiteX40" fmla="*/ 173290 w 602276"/>
              <a:gd name="connsiteY40" fmla="*/ 249371 h 601359"/>
              <a:gd name="connsiteX41" fmla="*/ 234600 w 602276"/>
              <a:gd name="connsiteY41" fmla="*/ 193632 h 601359"/>
              <a:gd name="connsiteX42" fmla="*/ 301219 w 602276"/>
              <a:gd name="connsiteY42" fmla="*/ 64437 h 601359"/>
              <a:gd name="connsiteX43" fmla="*/ 64535 w 602276"/>
              <a:gd name="connsiteY43" fmla="*/ 300760 h 601359"/>
              <a:gd name="connsiteX44" fmla="*/ 301219 w 602276"/>
              <a:gd name="connsiteY44" fmla="*/ 536922 h 601359"/>
              <a:gd name="connsiteX45" fmla="*/ 537741 w 602276"/>
              <a:gd name="connsiteY45" fmla="*/ 300760 h 601359"/>
              <a:gd name="connsiteX46" fmla="*/ 301219 w 602276"/>
              <a:gd name="connsiteY46" fmla="*/ 64437 h 601359"/>
              <a:gd name="connsiteX47" fmla="*/ 301219 w 602276"/>
              <a:gd name="connsiteY47" fmla="*/ 0 h 601359"/>
              <a:gd name="connsiteX48" fmla="*/ 602276 w 602276"/>
              <a:gd name="connsiteY48" fmla="*/ 300760 h 601359"/>
              <a:gd name="connsiteX49" fmla="*/ 301219 w 602276"/>
              <a:gd name="connsiteY49" fmla="*/ 601359 h 601359"/>
              <a:gd name="connsiteX50" fmla="*/ 0 w 602276"/>
              <a:gd name="connsiteY50" fmla="*/ 300760 h 601359"/>
              <a:gd name="connsiteX51" fmla="*/ 301219 w 602276"/>
              <a:gd name="connsiteY51" fmla="*/ 0 h 60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2276" h="601359">
                <a:moveTo>
                  <a:pt x="369911" y="288679"/>
                </a:moveTo>
                <a:lnTo>
                  <a:pt x="353291" y="321381"/>
                </a:lnTo>
                <a:lnTo>
                  <a:pt x="369911" y="321381"/>
                </a:lnTo>
                <a:close/>
                <a:moveTo>
                  <a:pt x="384432" y="193632"/>
                </a:moveTo>
                <a:cubicBezTo>
                  <a:pt x="394436" y="193632"/>
                  <a:pt x="405569" y="201848"/>
                  <a:pt x="405569" y="213447"/>
                </a:cubicBezTo>
                <a:cubicBezTo>
                  <a:pt x="405569" y="216186"/>
                  <a:pt x="405085" y="218763"/>
                  <a:pt x="403794" y="221663"/>
                </a:cubicBezTo>
                <a:cubicBezTo>
                  <a:pt x="403794" y="221985"/>
                  <a:pt x="403633" y="222307"/>
                  <a:pt x="403472" y="222629"/>
                </a:cubicBezTo>
                <a:lnTo>
                  <a:pt x="380560" y="267736"/>
                </a:lnTo>
                <a:cubicBezTo>
                  <a:pt x="383625" y="266125"/>
                  <a:pt x="387337" y="265320"/>
                  <a:pt x="391370" y="265320"/>
                </a:cubicBezTo>
                <a:cubicBezTo>
                  <a:pt x="403633" y="265320"/>
                  <a:pt x="412830" y="273536"/>
                  <a:pt x="412830" y="284651"/>
                </a:cubicBezTo>
                <a:lnTo>
                  <a:pt x="412830" y="321381"/>
                </a:lnTo>
                <a:lnTo>
                  <a:pt x="414121" y="321381"/>
                </a:lnTo>
                <a:cubicBezTo>
                  <a:pt x="425093" y="321381"/>
                  <a:pt x="433483" y="330402"/>
                  <a:pt x="433483" y="342323"/>
                </a:cubicBezTo>
                <a:cubicBezTo>
                  <a:pt x="433483" y="354083"/>
                  <a:pt x="424932" y="363427"/>
                  <a:pt x="414121" y="363427"/>
                </a:cubicBezTo>
                <a:lnTo>
                  <a:pt x="412830" y="363427"/>
                </a:lnTo>
                <a:lnTo>
                  <a:pt x="412830" y="388236"/>
                </a:lnTo>
                <a:cubicBezTo>
                  <a:pt x="412830" y="399190"/>
                  <a:pt x="403310" y="407728"/>
                  <a:pt x="391370" y="407728"/>
                </a:cubicBezTo>
                <a:cubicBezTo>
                  <a:pt x="379108" y="407728"/>
                  <a:pt x="369911" y="399351"/>
                  <a:pt x="369911" y="388236"/>
                </a:cubicBezTo>
                <a:lnTo>
                  <a:pt x="369911" y="363427"/>
                </a:lnTo>
                <a:lnTo>
                  <a:pt x="317310" y="363427"/>
                </a:lnTo>
                <a:cubicBezTo>
                  <a:pt x="306177" y="363427"/>
                  <a:pt x="297786" y="354889"/>
                  <a:pt x="297786" y="343612"/>
                </a:cubicBezTo>
                <a:cubicBezTo>
                  <a:pt x="297786" y="339585"/>
                  <a:pt x="298593" y="336041"/>
                  <a:pt x="300368" y="332980"/>
                </a:cubicBezTo>
                <a:lnTo>
                  <a:pt x="364909" y="205875"/>
                </a:lnTo>
                <a:cubicBezTo>
                  <a:pt x="368781" y="198304"/>
                  <a:pt x="376042" y="193632"/>
                  <a:pt x="384432" y="193632"/>
                </a:cubicBezTo>
                <a:close/>
                <a:moveTo>
                  <a:pt x="234600" y="193632"/>
                </a:moveTo>
                <a:cubicBezTo>
                  <a:pt x="271224" y="193632"/>
                  <a:pt x="298975" y="220535"/>
                  <a:pt x="298975" y="255976"/>
                </a:cubicBezTo>
                <a:cubicBezTo>
                  <a:pt x="298975" y="293672"/>
                  <a:pt x="267513" y="315743"/>
                  <a:pt x="242344" y="333624"/>
                </a:cubicBezTo>
                <a:cubicBezTo>
                  <a:pt x="227501" y="343934"/>
                  <a:pt x="212173" y="354728"/>
                  <a:pt x="212173" y="363105"/>
                </a:cubicBezTo>
                <a:lnTo>
                  <a:pt x="212173" y="366327"/>
                </a:lnTo>
                <a:lnTo>
                  <a:pt x="281550" y="366327"/>
                </a:lnTo>
                <a:cubicBezTo>
                  <a:pt x="292199" y="366327"/>
                  <a:pt x="300750" y="375509"/>
                  <a:pt x="300750" y="386947"/>
                </a:cubicBezTo>
                <a:cubicBezTo>
                  <a:pt x="300750" y="398385"/>
                  <a:pt x="292199" y="407728"/>
                  <a:pt x="281550" y="407728"/>
                </a:cubicBezTo>
                <a:lnTo>
                  <a:pt x="189747" y="407728"/>
                </a:lnTo>
                <a:cubicBezTo>
                  <a:pt x="179744" y="407728"/>
                  <a:pt x="168934" y="399834"/>
                  <a:pt x="168934" y="388236"/>
                </a:cubicBezTo>
                <a:lnTo>
                  <a:pt x="168934" y="363105"/>
                </a:lnTo>
                <a:cubicBezTo>
                  <a:pt x="168934" y="335396"/>
                  <a:pt x="193296" y="317837"/>
                  <a:pt x="217014" y="300922"/>
                </a:cubicBezTo>
                <a:cubicBezTo>
                  <a:pt x="237020" y="286423"/>
                  <a:pt x="256058" y="272730"/>
                  <a:pt x="256058" y="256459"/>
                </a:cubicBezTo>
                <a:cubicBezTo>
                  <a:pt x="256058" y="254365"/>
                  <a:pt x="255413" y="235356"/>
                  <a:pt x="234116" y="235356"/>
                </a:cubicBezTo>
                <a:cubicBezTo>
                  <a:pt x="215884" y="235356"/>
                  <a:pt x="215884" y="248566"/>
                  <a:pt x="215884" y="252915"/>
                </a:cubicBezTo>
                <a:cubicBezTo>
                  <a:pt x="215884" y="262742"/>
                  <a:pt x="207656" y="272730"/>
                  <a:pt x="193942" y="272730"/>
                </a:cubicBezTo>
                <a:cubicBezTo>
                  <a:pt x="183939" y="272730"/>
                  <a:pt x="173290" y="266608"/>
                  <a:pt x="173290" y="249371"/>
                </a:cubicBezTo>
                <a:cubicBezTo>
                  <a:pt x="173290" y="217635"/>
                  <a:pt x="199589" y="193632"/>
                  <a:pt x="234600" y="193632"/>
                </a:cubicBezTo>
                <a:close/>
                <a:moveTo>
                  <a:pt x="301219" y="64437"/>
                </a:moveTo>
                <a:cubicBezTo>
                  <a:pt x="170696" y="64437"/>
                  <a:pt x="64535" y="170436"/>
                  <a:pt x="64535" y="300760"/>
                </a:cubicBezTo>
                <a:cubicBezTo>
                  <a:pt x="64535" y="430923"/>
                  <a:pt x="170696" y="536922"/>
                  <a:pt x="301219" y="536922"/>
                </a:cubicBezTo>
                <a:cubicBezTo>
                  <a:pt x="431580" y="536922"/>
                  <a:pt x="537741" y="430923"/>
                  <a:pt x="537741" y="300760"/>
                </a:cubicBezTo>
                <a:cubicBezTo>
                  <a:pt x="537741" y="170436"/>
                  <a:pt x="431580" y="64437"/>
                  <a:pt x="301219" y="64437"/>
                </a:cubicBezTo>
                <a:close/>
                <a:moveTo>
                  <a:pt x="301219" y="0"/>
                </a:moveTo>
                <a:cubicBezTo>
                  <a:pt x="467236" y="0"/>
                  <a:pt x="602276" y="134834"/>
                  <a:pt x="602276" y="300760"/>
                </a:cubicBezTo>
                <a:cubicBezTo>
                  <a:pt x="602276" y="466525"/>
                  <a:pt x="467236" y="601359"/>
                  <a:pt x="301219" y="601359"/>
                </a:cubicBezTo>
                <a:cubicBezTo>
                  <a:pt x="135040" y="601359"/>
                  <a:pt x="0" y="466525"/>
                  <a:pt x="0" y="300760"/>
                </a:cubicBezTo>
                <a:cubicBezTo>
                  <a:pt x="0" y="134834"/>
                  <a:pt x="135040" y="0"/>
                  <a:pt x="30121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4AEFDFC-2E8C-4F1B-8983-0C5F4E36662D}"/>
              </a:ext>
            </a:extLst>
          </p:cNvPr>
          <p:cNvGrpSpPr/>
          <p:nvPr/>
        </p:nvGrpSpPr>
        <p:grpSpPr>
          <a:xfrm>
            <a:off x="1172265" y="4018281"/>
            <a:ext cx="2862469" cy="831061"/>
            <a:chOff x="1404731" y="3895714"/>
            <a:chExt cx="2862469" cy="83106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F755FB8-A790-4E77-93D4-4B3462CEF075}"/>
                </a:ext>
              </a:extLst>
            </p:cNvPr>
            <p:cNvSpPr txBox="1"/>
            <p:nvPr/>
          </p:nvSpPr>
          <p:spPr>
            <a:xfrm>
              <a:off x="1404731" y="389571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C2386B1-E5B5-454C-BE04-587E110D47E3}"/>
                </a:ext>
              </a:extLst>
            </p:cNvPr>
            <p:cNvSpPr txBox="1"/>
            <p:nvPr/>
          </p:nvSpPr>
          <p:spPr>
            <a:xfrm>
              <a:off x="1444487" y="4295888"/>
              <a:ext cx="282271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4A95B6B-17A7-4130-97C6-D1EA5C5AA553}"/>
              </a:ext>
            </a:extLst>
          </p:cNvPr>
          <p:cNvGrpSpPr/>
          <p:nvPr/>
        </p:nvGrpSpPr>
        <p:grpSpPr>
          <a:xfrm>
            <a:off x="4664765" y="2103971"/>
            <a:ext cx="2862469" cy="831061"/>
            <a:chOff x="1404731" y="3895714"/>
            <a:chExt cx="2862469" cy="83106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D3B1203-4595-4546-AC7F-1BBA3146CCF0}"/>
                </a:ext>
              </a:extLst>
            </p:cNvPr>
            <p:cNvSpPr txBox="1"/>
            <p:nvPr/>
          </p:nvSpPr>
          <p:spPr>
            <a:xfrm>
              <a:off x="1404731" y="389571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210CB71D-7CDE-4A53-AB96-045B7C94E4BD}"/>
                </a:ext>
              </a:extLst>
            </p:cNvPr>
            <p:cNvSpPr txBox="1"/>
            <p:nvPr/>
          </p:nvSpPr>
          <p:spPr>
            <a:xfrm>
              <a:off x="1444487" y="4295888"/>
              <a:ext cx="282271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75EA523-A79E-480B-B7DC-E0A2B40D8D51}"/>
              </a:ext>
            </a:extLst>
          </p:cNvPr>
          <p:cNvGrpSpPr/>
          <p:nvPr/>
        </p:nvGrpSpPr>
        <p:grpSpPr>
          <a:xfrm>
            <a:off x="8208065" y="4018281"/>
            <a:ext cx="2862469" cy="831061"/>
            <a:chOff x="1404731" y="3895714"/>
            <a:chExt cx="2862469" cy="8310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F759091-ABEC-4034-8EF9-947D8925579D}"/>
                </a:ext>
              </a:extLst>
            </p:cNvPr>
            <p:cNvSpPr txBox="1"/>
            <p:nvPr/>
          </p:nvSpPr>
          <p:spPr>
            <a:xfrm>
              <a:off x="1404731" y="389571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BC3EDCD-FDD8-4799-B50A-C5597F7A5970}"/>
                </a:ext>
              </a:extLst>
            </p:cNvPr>
            <p:cNvSpPr txBox="1"/>
            <p:nvPr/>
          </p:nvSpPr>
          <p:spPr>
            <a:xfrm>
              <a:off x="1444487" y="4295888"/>
              <a:ext cx="282271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 painting fan. It is easy to change, but it easy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157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65E0AA5-8244-4062-A8D0-3192C1AE9B21}"/>
              </a:ext>
            </a:extLst>
          </p:cNvPr>
          <p:cNvSpPr/>
          <p:nvPr/>
        </p:nvSpPr>
        <p:spPr>
          <a:xfrm>
            <a:off x="0" y="0"/>
            <a:ext cx="3207224" cy="68580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42101" r="-182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FE75798-CC97-46F8-AE05-0E553DBB4778}"/>
              </a:ext>
            </a:extLst>
          </p:cNvPr>
          <p:cNvSpPr/>
          <p:nvPr/>
        </p:nvSpPr>
        <p:spPr>
          <a:xfrm>
            <a:off x="2510050" y="1893627"/>
            <a:ext cx="1084998" cy="3070747"/>
          </a:xfrm>
          <a:prstGeom prst="rect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068D498-6C19-4026-88A7-A70F8A3C994A}"/>
              </a:ext>
            </a:extLst>
          </p:cNvPr>
          <p:cNvSpPr txBox="1"/>
          <p:nvPr/>
        </p:nvSpPr>
        <p:spPr>
          <a:xfrm>
            <a:off x="2579385" y="2579428"/>
            <a:ext cx="1015663" cy="26203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目录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CAA0081-DF2A-4903-96D3-8A0972A89CC1}"/>
              </a:ext>
            </a:extLst>
          </p:cNvPr>
          <p:cNvSpPr/>
          <p:nvPr/>
        </p:nvSpPr>
        <p:spPr>
          <a:xfrm>
            <a:off x="1" y="1"/>
            <a:ext cx="1908312" cy="6857999"/>
          </a:xfrm>
          <a:prstGeom prst="rect">
            <a:avLst/>
          </a:prstGeom>
          <a:solidFill>
            <a:srgbClr val="6E5348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7A5C6BA-B867-4C1F-903C-017B6F142A36}"/>
              </a:ext>
            </a:extLst>
          </p:cNvPr>
          <p:cNvGrpSpPr/>
          <p:nvPr/>
        </p:nvGrpSpPr>
        <p:grpSpPr>
          <a:xfrm>
            <a:off x="4469295" y="1864006"/>
            <a:ext cx="3296283" cy="969496"/>
            <a:chOff x="4469295" y="1864006"/>
            <a:chExt cx="3296283" cy="96949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7140F3CB-EF9E-4959-8BE5-CB7F15F20D45}"/>
                </a:ext>
              </a:extLst>
            </p:cNvPr>
            <p:cNvSpPr txBox="1"/>
            <p:nvPr/>
          </p:nvSpPr>
          <p:spPr>
            <a:xfrm>
              <a:off x="4942865" y="1864006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前期工作总结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BBC25F3C-2509-4314-A27B-BE6D79DA987D}"/>
                </a:ext>
              </a:extLst>
            </p:cNvPr>
            <p:cNvSpPr txBox="1"/>
            <p:nvPr/>
          </p:nvSpPr>
          <p:spPr>
            <a:xfrm>
              <a:off x="4942865" y="2233338"/>
              <a:ext cx="282271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74641B7A-6C58-481B-9B3B-83844554D0F3}"/>
                </a:ext>
              </a:extLst>
            </p:cNvPr>
            <p:cNvGrpSpPr/>
            <p:nvPr/>
          </p:nvGrpSpPr>
          <p:grpSpPr>
            <a:xfrm>
              <a:off x="4469295" y="1961357"/>
              <a:ext cx="205409" cy="205409"/>
              <a:chOff x="5883965" y="1747562"/>
              <a:chExt cx="400110" cy="40011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E9D08B66-CBF7-4DAB-AF27-98960F561358}"/>
                  </a:ext>
                </a:extLst>
              </p:cNvPr>
              <p:cNvSpPr/>
              <p:nvPr/>
            </p:nvSpPr>
            <p:spPr>
              <a:xfrm>
                <a:off x="5883965" y="1747562"/>
                <a:ext cx="400110" cy="400110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55D6E527-8CB7-43C2-989F-9B83D7542BFA}"/>
                  </a:ext>
                </a:extLst>
              </p:cNvPr>
              <p:cNvSpPr/>
              <p:nvPr/>
            </p:nvSpPr>
            <p:spPr>
              <a:xfrm>
                <a:off x="5938518" y="1802115"/>
                <a:ext cx="291004" cy="291004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1C12A65-33FA-455B-A332-AABCD2C40EF4}"/>
              </a:ext>
            </a:extLst>
          </p:cNvPr>
          <p:cNvSpPr txBox="1"/>
          <p:nvPr/>
        </p:nvSpPr>
        <p:spPr>
          <a:xfrm>
            <a:off x="8520952" y="1864006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计划工作计划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9435A69-26A8-4CF1-8B74-2769E53B0015}"/>
              </a:ext>
            </a:extLst>
          </p:cNvPr>
          <p:cNvSpPr txBox="1"/>
          <p:nvPr/>
        </p:nvSpPr>
        <p:spPr>
          <a:xfrm>
            <a:off x="8520952" y="2233338"/>
            <a:ext cx="282271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1FD9091-7C46-4D82-9B43-31C5612CFBA2}"/>
              </a:ext>
            </a:extLst>
          </p:cNvPr>
          <p:cNvGrpSpPr/>
          <p:nvPr/>
        </p:nvGrpSpPr>
        <p:grpSpPr>
          <a:xfrm>
            <a:off x="8047382" y="1961357"/>
            <a:ext cx="205409" cy="205409"/>
            <a:chOff x="5883965" y="1747562"/>
            <a:chExt cx="400110" cy="40011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460CB04A-C512-41CF-81B4-5A2FD3BC820C}"/>
                </a:ext>
              </a:extLst>
            </p:cNvPr>
            <p:cNvSpPr/>
            <p:nvPr/>
          </p:nvSpPr>
          <p:spPr>
            <a:xfrm>
              <a:off x="5883965" y="1747562"/>
              <a:ext cx="400110" cy="400110"/>
            </a:xfrm>
            <a:prstGeom prst="ellips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6DC8474D-9FB7-42D5-8B01-EE2D7B1F7B1B}"/>
                </a:ext>
              </a:extLst>
            </p:cNvPr>
            <p:cNvSpPr/>
            <p:nvPr/>
          </p:nvSpPr>
          <p:spPr>
            <a:xfrm>
              <a:off x="5938518" y="1802115"/>
              <a:ext cx="291004" cy="2910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BD08F01-D817-49DE-AB0F-72D90E5C6567}"/>
              </a:ext>
            </a:extLst>
          </p:cNvPr>
          <p:cNvSpPr txBox="1"/>
          <p:nvPr/>
        </p:nvSpPr>
        <p:spPr>
          <a:xfrm>
            <a:off x="4942865" y="4024498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问题存在不足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E83218F-EAB8-4AE1-87C4-6B5F9EF454E8}"/>
              </a:ext>
            </a:extLst>
          </p:cNvPr>
          <p:cNvSpPr txBox="1"/>
          <p:nvPr/>
        </p:nvSpPr>
        <p:spPr>
          <a:xfrm>
            <a:off x="4942865" y="4393830"/>
            <a:ext cx="282271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72381A7D-E67F-475A-AC36-E5ACC6272F4F}"/>
              </a:ext>
            </a:extLst>
          </p:cNvPr>
          <p:cNvGrpSpPr/>
          <p:nvPr/>
        </p:nvGrpSpPr>
        <p:grpSpPr>
          <a:xfrm>
            <a:off x="4469295" y="4121849"/>
            <a:ext cx="205409" cy="205409"/>
            <a:chOff x="5883965" y="1747562"/>
            <a:chExt cx="400110" cy="40011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F3D718-E69F-4415-9448-EB2739AA4540}"/>
                </a:ext>
              </a:extLst>
            </p:cNvPr>
            <p:cNvSpPr/>
            <p:nvPr/>
          </p:nvSpPr>
          <p:spPr>
            <a:xfrm>
              <a:off x="5883965" y="1747562"/>
              <a:ext cx="400110" cy="400110"/>
            </a:xfrm>
            <a:prstGeom prst="ellips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854CF6F9-C30B-40E4-A720-CFDA2D01C703}"/>
                </a:ext>
              </a:extLst>
            </p:cNvPr>
            <p:cNvSpPr/>
            <p:nvPr/>
          </p:nvSpPr>
          <p:spPr>
            <a:xfrm>
              <a:off x="5938518" y="1802115"/>
              <a:ext cx="291004" cy="2910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FE20CCA-466B-4043-878A-E31A8C0C310D}"/>
              </a:ext>
            </a:extLst>
          </p:cNvPr>
          <p:cNvSpPr txBox="1"/>
          <p:nvPr/>
        </p:nvSpPr>
        <p:spPr>
          <a:xfrm>
            <a:off x="8520952" y="4024498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后期工作目标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0B44CB62-FAF8-44E7-BB5F-374106E6A6B4}"/>
              </a:ext>
            </a:extLst>
          </p:cNvPr>
          <p:cNvSpPr txBox="1"/>
          <p:nvPr/>
        </p:nvSpPr>
        <p:spPr>
          <a:xfrm>
            <a:off x="8520952" y="4393830"/>
            <a:ext cx="282271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CC74115F-2C75-42D3-BDCB-46F71D47B3E2}"/>
              </a:ext>
            </a:extLst>
          </p:cNvPr>
          <p:cNvGrpSpPr/>
          <p:nvPr/>
        </p:nvGrpSpPr>
        <p:grpSpPr>
          <a:xfrm>
            <a:off x="8047382" y="4121849"/>
            <a:ext cx="205409" cy="205409"/>
            <a:chOff x="5883965" y="1747562"/>
            <a:chExt cx="400110" cy="40011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B43BF958-692D-4341-8F56-1FE75323E962}"/>
                </a:ext>
              </a:extLst>
            </p:cNvPr>
            <p:cNvSpPr/>
            <p:nvPr/>
          </p:nvSpPr>
          <p:spPr>
            <a:xfrm>
              <a:off x="5883965" y="1747562"/>
              <a:ext cx="400110" cy="400110"/>
            </a:xfrm>
            <a:prstGeom prst="ellips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C1804B76-D0E4-4802-B159-0BB160379ACC}"/>
                </a:ext>
              </a:extLst>
            </p:cNvPr>
            <p:cNvSpPr/>
            <p:nvPr/>
          </p:nvSpPr>
          <p:spPr>
            <a:xfrm>
              <a:off x="5938518" y="1802115"/>
              <a:ext cx="291004" cy="2910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D9D06A9A-0416-4D1E-9FDF-2B37919BFDA5}"/>
              </a:ext>
            </a:extLst>
          </p:cNvPr>
          <p:cNvSpPr/>
          <p:nvPr/>
        </p:nvSpPr>
        <p:spPr>
          <a:xfrm>
            <a:off x="-108272" y="-430562"/>
            <a:ext cx="5468552" cy="7506566"/>
          </a:xfrm>
          <a:custGeom>
            <a:avLst/>
            <a:gdLst>
              <a:gd name="connsiteX0" fmla="*/ 0 w 4996070"/>
              <a:gd name="connsiteY0" fmla="*/ 0 h 6858000"/>
              <a:gd name="connsiteX1" fmla="*/ 2040835 w 4996070"/>
              <a:gd name="connsiteY1" fmla="*/ 2801411 h 6858000"/>
              <a:gd name="connsiteX2" fmla="*/ 2040835 w 4996070"/>
              <a:gd name="connsiteY2" fmla="*/ 3816627 h 6858000"/>
              <a:gd name="connsiteX3" fmla="*/ 2780422 w 4996070"/>
              <a:gd name="connsiteY3" fmla="*/ 3816627 h 6858000"/>
              <a:gd name="connsiteX4" fmla="*/ 4996070 w 4996070"/>
              <a:gd name="connsiteY4" fmla="*/ 6858000 h 6858000"/>
              <a:gd name="connsiteX5" fmla="*/ 0 w 499607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6070" h="6858000">
                <a:moveTo>
                  <a:pt x="0" y="0"/>
                </a:moveTo>
                <a:lnTo>
                  <a:pt x="2040835" y="2801411"/>
                </a:lnTo>
                <a:lnTo>
                  <a:pt x="2040835" y="3816627"/>
                </a:lnTo>
                <a:lnTo>
                  <a:pt x="2780422" y="3816627"/>
                </a:lnTo>
                <a:lnTo>
                  <a:pt x="4996070" y="6858000"/>
                </a:lnTo>
                <a:lnTo>
                  <a:pt x="0" y="6858000"/>
                </a:lnTo>
                <a:close/>
              </a:path>
            </a:pathLst>
          </a:custGeom>
          <a:noFill/>
          <a:ln w="28575">
            <a:solidFill>
              <a:srgbClr val="9062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/>
          <p:cNvSpPr/>
          <p:nvPr/>
        </p:nvSpPr>
        <p:spPr>
          <a:xfrm>
            <a:off x="0" y="0"/>
            <a:ext cx="4996070" cy="6858000"/>
          </a:xfrm>
          <a:custGeom>
            <a:avLst/>
            <a:gdLst>
              <a:gd name="connsiteX0" fmla="*/ 0 w 4996070"/>
              <a:gd name="connsiteY0" fmla="*/ 0 h 6858000"/>
              <a:gd name="connsiteX1" fmla="*/ 2040835 w 4996070"/>
              <a:gd name="connsiteY1" fmla="*/ 2801411 h 6858000"/>
              <a:gd name="connsiteX2" fmla="*/ 2040835 w 4996070"/>
              <a:gd name="connsiteY2" fmla="*/ 3816627 h 6858000"/>
              <a:gd name="connsiteX3" fmla="*/ 2780422 w 4996070"/>
              <a:gd name="connsiteY3" fmla="*/ 3816627 h 6858000"/>
              <a:gd name="connsiteX4" fmla="*/ 4996070 w 4996070"/>
              <a:gd name="connsiteY4" fmla="*/ 6858000 h 6858000"/>
              <a:gd name="connsiteX5" fmla="*/ 0 w 499607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6070" h="6858000">
                <a:moveTo>
                  <a:pt x="0" y="0"/>
                </a:moveTo>
                <a:lnTo>
                  <a:pt x="2040835" y="2801411"/>
                </a:lnTo>
                <a:lnTo>
                  <a:pt x="2040835" y="3816627"/>
                </a:lnTo>
                <a:lnTo>
                  <a:pt x="2780422" y="3816627"/>
                </a:lnTo>
                <a:lnTo>
                  <a:pt x="499607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16296" r="-220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49911" y="2871741"/>
            <a:ext cx="78331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谢谢观看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" name="梯形 7"/>
          <p:cNvSpPr/>
          <p:nvPr/>
        </p:nvSpPr>
        <p:spPr>
          <a:xfrm rot="14050438">
            <a:off x="9223942" y="929353"/>
            <a:ext cx="4876800" cy="262810"/>
          </a:xfrm>
          <a:prstGeom prst="trapezoid">
            <a:avLst>
              <a:gd name="adj" fmla="val 125000"/>
            </a:avLst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rot="14050438">
            <a:off x="10177669" y="3482960"/>
            <a:ext cx="4876800" cy="378951"/>
          </a:xfrm>
          <a:prstGeom prst="trapezoid">
            <a:avLst>
              <a:gd name="adj" fmla="val 125000"/>
            </a:avLst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5556614" y="5031207"/>
            <a:ext cx="1744985" cy="302703"/>
          </a:xfrm>
          <a:custGeom>
            <a:avLst/>
            <a:gdLst>
              <a:gd name="connsiteX0" fmla="*/ 6695 w 2105550"/>
              <a:gd name="connsiteY0" fmla="*/ 0 h 369332"/>
              <a:gd name="connsiteX1" fmla="*/ 2105550 w 2105550"/>
              <a:gd name="connsiteY1" fmla="*/ 0 h 369332"/>
              <a:gd name="connsiteX2" fmla="*/ 2105550 w 2105550"/>
              <a:gd name="connsiteY2" fmla="*/ 369332 h 369332"/>
              <a:gd name="connsiteX3" fmla="*/ 271785 w 2105550"/>
              <a:gd name="connsiteY3" fmla="*/ 369332 h 369332"/>
              <a:gd name="connsiteX4" fmla="*/ 0 w 2105550"/>
              <a:gd name="connsiteY4" fmla="*/ 0 h 369332"/>
              <a:gd name="connsiteX5" fmla="*/ 6694 w 2105550"/>
              <a:gd name="connsiteY5" fmla="*/ 0 h 369332"/>
              <a:gd name="connsiteX6" fmla="*/ 0 w 2105550"/>
              <a:gd name="connsiteY6" fmla="*/ 4805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5550" h="369332">
                <a:moveTo>
                  <a:pt x="6695" y="0"/>
                </a:moveTo>
                <a:lnTo>
                  <a:pt x="2105550" y="0"/>
                </a:lnTo>
                <a:lnTo>
                  <a:pt x="2105550" y="369332"/>
                </a:lnTo>
                <a:lnTo>
                  <a:pt x="271785" y="369332"/>
                </a:lnTo>
                <a:close/>
                <a:moveTo>
                  <a:pt x="0" y="0"/>
                </a:moveTo>
                <a:lnTo>
                  <a:pt x="6694" y="0"/>
                </a:lnTo>
                <a:lnTo>
                  <a:pt x="0" y="4805"/>
                </a:lnTo>
                <a:close/>
              </a:path>
            </a:pathLst>
          </a:cu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648510" y="5013281"/>
            <a:ext cx="17278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汇报人：小阿豆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113C534-4465-4265-AD8B-6D5E6CF09383}"/>
              </a:ext>
            </a:extLst>
          </p:cNvPr>
          <p:cNvSpPr txBox="1"/>
          <p:nvPr/>
        </p:nvSpPr>
        <p:spPr>
          <a:xfrm>
            <a:off x="4669661" y="4300975"/>
            <a:ext cx="123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工作计划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66BBFF7-BD19-427A-B776-57FCF3829C23}"/>
              </a:ext>
            </a:extLst>
          </p:cNvPr>
          <p:cNvSpPr txBox="1"/>
          <p:nvPr/>
        </p:nvSpPr>
        <p:spPr>
          <a:xfrm>
            <a:off x="5850266" y="4300975"/>
            <a:ext cx="123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年终总结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7BFE6C7-813E-4AB2-98DA-B48085F9094E}"/>
              </a:ext>
            </a:extLst>
          </p:cNvPr>
          <p:cNvSpPr txBox="1"/>
          <p:nvPr/>
        </p:nvSpPr>
        <p:spPr>
          <a:xfrm>
            <a:off x="7030872" y="4300975"/>
            <a:ext cx="123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商务汇报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D3F91993-5E25-41C1-9C54-611EE9BB3070}"/>
              </a:ext>
            </a:extLst>
          </p:cNvPr>
          <p:cNvCxnSpPr>
            <a:cxnSpLocks/>
          </p:cNvCxnSpPr>
          <p:nvPr/>
        </p:nvCxnSpPr>
        <p:spPr>
          <a:xfrm>
            <a:off x="5902113" y="4331579"/>
            <a:ext cx="0" cy="260136"/>
          </a:xfrm>
          <a:prstGeom prst="line">
            <a:avLst/>
          </a:prstGeom>
          <a:ln w="28575">
            <a:solidFill>
              <a:srgbClr val="6E53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64FC39BA-F033-4852-B86C-70645D035E48}"/>
              </a:ext>
            </a:extLst>
          </p:cNvPr>
          <p:cNvCxnSpPr>
            <a:cxnSpLocks/>
          </p:cNvCxnSpPr>
          <p:nvPr/>
        </p:nvCxnSpPr>
        <p:spPr>
          <a:xfrm>
            <a:off x="7082718" y="4331579"/>
            <a:ext cx="0" cy="260136"/>
          </a:xfrm>
          <a:prstGeom prst="line">
            <a:avLst/>
          </a:prstGeom>
          <a:ln w="28575">
            <a:solidFill>
              <a:srgbClr val="6E53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640D17D-7CF8-43C9-9B10-FBD840A27E1E}"/>
              </a:ext>
            </a:extLst>
          </p:cNvPr>
          <p:cNvGrpSpPr/>
          <p:nvPr/>
        </p:nvGrpSpPr>
        <p:grpSpPr>
          <a:xfrm>
            <a:off x="5797258" y="5360188"/>
            <a:ext cx="1744985" cy="338554"/>
            <a:chOff x="6879463" y="5426041"/>
            <a:chExt cx="1744985" cy="33855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5E19368-D31A-4FD9-844F-089728AC0CB9}"/>
                </a:ext>
              </a:extLst>
            </p:cNvPr>
            <p:cNvSpPr/>
            <p:nvPr/>
          </p:nvSpPr>
          <p:spPr>
            <a:xfrm rot="10800000">
              <a:off x="6879463" y="5468578"/>
              <a:ext cx="1744985" cy="253480"/>
            </a:xfrm>
            <a:custGeom>
              <a:avLst/>
              <a:gdLst>
                <a:gd name="connsiteX0" fmla="*/ 6695 w 2105550"/>
                <a:gd name="connsiteY0" fmla="*/ 0 h 369332"/>
                <a:gd name="connsiteX1" fmla="*/ 2105550 w 2105550"/>
                <a:gd name="connsiteY1" fmla="*/ 0 h 369332"/>
                <a:gd name="connsiteX2" fmla="*/ 2105550 w 2105550"/>
                <a:gd name="connsiteY2" fmla="*/ 369332 h 369332"/>
                <a:gd name="connsiteX3" fmla="*/ 271785 w 2105550"/>
                <a:gd name="connsiteY3" fmla="*/ 369332 h 369332"/>
                <a:gd name="connsiteX4" fmla="*/ 0 w 2105550"/>
                <a:gd name="connsiteY4" fmla="*/ 0 h 369332"/>
                <a:gd name="connsiteX5" fmla="*/ 6694 w 2105550"/>
                <a:gd name="connsiteY5" fmla="*/ 0 h 369332"/>
                <a:gd name="connsiteX6" fmla="*/ 0 w 2105550"/>
                <a:gd name="connsiteY6" fmla="*/ 4805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550" h="369332">
                  <a:moveTo>
                    <a:pt x="6695" y="0"/>
                  </a:moveTo>
                  <a:lnTo>
                    <a:pt x="2105550" y="0"/>
                  </a:lnTo>
                  <a:lnTo>
                    <a:pt x="2105550" y="369332"/>
                  </a:lnTo>
                  <a:lnTo>
                    <a:pt x="271785" y="369332"/>
                  </a:lnTo>
                  <a:close/>
                  <a:moveTo>
                    <a:pt x="0" y="0"/>
                  </a:moveTo>
                  <a:lnTo>
                    <a:pt x="6694" y="0"/>
                  </a:lnTo>
                  <a:lnTo>
                    <a:pt x="0" y="4805"/>
                  </a:lnTo>
                  <a:close/>
                </a:path>
              </a:pathLst>
            </a:cu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398E3D7-07D6-4908-A8B2-2E1DD80861C8}"/>
                </a:ext>
              </a:extLst>
            </p:cNvPr>
            <p:cNvSpPr txBox="1"/>
            <p:nvPr/>
          </p:nvSpPr>
          <p:spPr>
            <a:xfrm>
              <a:off x="7075796" y="5426041"/>
              <a:ext cx="13523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DFD9D7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2019/08/13</a:t>
              </a:r>
              <a:endParaRPr lang="zh-CN" altLang="en-US" sz="1600" dirty="0">
                <a:solidFill>
                  <a:srgbClr val="DFD9D7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4AB2AC5-0AFE-47A0-BBFE-7500BF9297DA}"/>
              </a:ext>
            </a:extLst>
          </p:cNvPr>
          <p:cNvSpPr txBox="1"/>
          <p:nvPr/>
        </p:nvSpPr>
        <p:spPr>
          <a:xfrm>
            <a:off x="3054059" y="3587159"/>
            <a:ext cx="68248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6E5348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Wearing the long skirt of deep red days will be covered with light yellow, since ancient times old things than not new things pleasing. You and I should have been as faithful as acacia walnut, where do you think you have someone else in your heart, let me eventually have a hate for you.</a:t>
            </a:r>
            <a:endParaRPr lang="zh-CN" altLang="en-US" sz="1100" dirty="0">
              <a:solidFill>
                <a:srgbClr val="6E5348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754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30ABF73-36E5-4A2A-8256-B7852875F5FF}"/>
              </a:ext>
            </a:extLst>
          </p:cNvPr>
          <p:cNvSpPr/>
          <p:nvPr/>
        </p:nvSpPr>
        <p:spPr>
          <a:xfrm>
            <a:off x="0" y="0"/>
            <a:ext cx="12192000" cy="251791"/>
          </a:xfrm>
          <a:prstGeom prst="rect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7BC0E23-F9B5-4108-8B4B-2E78EF89E1C2}"/>
              </a:ext>
            </a:extLst>
          </p:cNvPr>
          <p:cNvSpPr/>
          <p:nvPr/>
        </p:nvSpPr>
        <p:spPr>
          <a:xfrm>
            <a:off x="0" y="6606209"/>
            <a:ext cx="12192000" cy="251791"/>
          </a:xfrm>
          <a:prstGeom prst="rect">
            <a:avLst/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7C96B9E0-959B-421D-8A5D-60B2BD8A3511}"/>
              </a:ext>
            </a:extLst>
          </p:cNvPr>
          <p:cNvGrpSpPr/>
          <p:nvPr/>
        </p:nvGrpSpPr>
        <p:grpSpPr>
          <a:xfrm>
            <a:off x="906331" y="2462878"/>
            <a:ext cx="10379339" cy="3357358"/>
            <a:chOff x="494820" y="1087421"/>
            <a:chExt cx="10379339" cy="3357358"/>
          </a:xfrm>
          <a:solidFill>
            <a:srgbClr val="906250"/>
          </a:solidFill>
        </p:grpSpPr>
        <p:sp>
          <p:nvSpPr>
            <p:cNvPr id="6" name="zoom-tool_72585">
              <a:extLst>
                <a:ext uri="{FF2B5EF4-FFF2-40B4-BE49-F238E27FC236}">
                  <a16:creationId xmlns:a16="http://schemas.microsoft.com/office/drawing/2014/main" xmlns="" id="{E2DF55B0-87C1-4321-838C-10CBECF46A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76645" y="2953574"/>
              <a:ext cx="609685" cy="588572"/>
            </a:xfrm>
            <a:custGeom>
              <a:avLst/>
              <a:gdLst>
                <a:gd name="T0" fmla="*/ 8270 w 8441"/>
                <a:gd name="T1" fmla="*/ 6791 h 8160"/>
                <a:gd name="T2" fmla="*/ 5734 w 8441"/>
                <a:gd name="T3" fmla="*/ 4255 h 8160"/>
                <a:gd name="T4" fmla="*/ 5225 w 8441"/>
                <a:gd name="T5" fmla="*/ 848 h 8160"/>
                <a:gd name="T6" fmla="*/ 3177 w 8441"/>
                <a:gd name="T7" fmla="*/ 0 h 8160"/>
                <a:gd name="T8" fmla="*/ 1130 w 8441"/>
                <a:gd name="T9" fmla="*/ 848 h 8160"/>
                <a:gd name="T10" fmla="*/ 1130 w 8441"/>
                <a:gd name="T11" fmla="*/ 4944 h 8160"/>
                <a:gd name="T12" fmla="*/ 3177 w 8441"/>
                <a:gd name="T13" fmla="*/ 5792 h 8160"/>
                <a:gd name="T14" fmla="*/ 4538 w 8441"/>
                <a:gd name="T15" fmla="*/ 5454 h 8160"/>
                <a:gd name="T16" fmla="*/ 7072 w 8441"/>
                <a:gd name="T17" fmla="*/ 7988 h 8160"/>
                <a:gd name="T18" fmla="*/ 7486 w 8441"/>
                <a:gd name="T19" fmla="*/ 8160 h 8160"/>
                <a:gd name="T20" fmla="*/ 7901 w 8441"/>
                <a:gd name="T21" fmla="*/ 7988 h 8160"/>
                <a:gd name="T22" fmla="*/ 8270 w 8441"/>
                <a:gd name="T23" fmla="*/ 7620 h 8160"/>
                <a:gd name="T24" fmla="*/ 8441 w 8441"/>
                <a:gd name="T25" fmla="*/ 7205 h 8160"/>
                <a:gd name="T26" fmla="*/ 8270 w 8441"/>
                <a:gd name="T27" fmla="*/ 6791 h 8160"/>
                <a:gd name="T28" fmla="*/ 1793 w 8441"/>
                <a:gd name="T29" fmla="*/ 4281 h 8160"/>
                <a:gd name="T30" fmla="*/ 1793 w 8441"/>
                <a:gd name="T31" fmla="*/ 1511 h 8160"/>
                <a:gd name="T32" fmla="*/ 3177 w 8441"/>
                <a:gd name="T33" fmla="*/ 938 h 8160"/>
                <a:gd name="T34" fmla="*/ 4562 w 8441"/>
                <a:gd name="T35" fmla="*/ 1511 h 8160"/>
                <a:gd name="T36" fmla="*/ 4562 w 8441"/>
                <a:gd name="T37" fmla="*/ 4281 h 8160"/>
                <a:gd name="T38" fmla="*/ 3177 w 8441"/>
                <a:gd name="T39" fmla="*/ 4854 h 8160"/>
                <a:gd name="T40" fmla="*/ 1793 w 8441"/>
                <a:gd name="T41" fmla="*/ 4281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41" h="8160">
                  <a:moveTo>
                    <a:pt x="8270" y="6791"/>
                  </a:moveTo>
                  <a:lnTo>
                    <a:pt x="5734" y="4255"/>
                  </a:lnTo>
                  <a:cubicBezTo>
                    <a:pt x="6316" y="3161"/>
                    <a:pt x="6146" y="1769"/>
                    <a:pt x="5225" y="848"/>
                  </a:cubicBezTo>
                  <a:cubicBezTo>
                    <a:pt x="4678" y="301"/>
                    <a:pt x="3951" y="0"/>
                    <a:pt x="3177" y="0"/>
                  </a:cubicBezTo>
                  <a:cubicBezTo>
                    <a:pt x="2404" y="0"/>
                    <a:pt x="1676" y="301"/>
                    <a:pt x="1130" y="848"/>
                  </a:cubicBezTo>
                  <a:cubicBezTo>
                    <a:pt x="0" y="1977"/>
                    <a:pt x="0" y="3815"/>
                    <a:pt x="1130" y="4944"/>
                  </a:cubicBezTo>
                  <a:cubicBezTo>
                    <a:pt x="1677" y="5491"/>
                    <a:pt x="2404" y="5792"/>
                    <a:pt x="3177" y="5792"/>
                  </a:cubicBezTo>
                  <a:cubicBezTo>
                    <a:pt x="3660" y="5792"/>
                    <a:pt x="4124" y="5675"/>
                    <a:pt x="4538" y="5454"/>
                  </a:cubicBezTo>
                  <a:lnTo>
                    <a:pt x="7072" y="7988"/>
                  </a:lnTo>
                  <a:cubicBezTo>
                    <a:pt x="7183" y="8099"/>
                    <a:pt x="7330" y="8160"/>
                    <a:pt x="7486" y="8160"/>
                  </a:cubicBezTo>
                  <a:cubicBezTo>
                    <a:pt x="7643" y="8160"/>
                    <a:pt x="7790" y="8099"/>
                    <a:pt x="7901" y="7988"/>
                  </a:cubicBezTo>
                  <a:lnTo>
                    <a:pt x="8270" y="7620"/>
                  </a:lnTo>
                  <a:cubicBezTo>
                    <a:pt x="8380" y="7509"/>
                    <a:pt x="8441" y="7362"/>
                    <a:pt x="8441" y="7205"/>
                  </a:cubicBezTo>
                  <a:cubicBezTo>
                    <a:pt x="8441" y="7049"/>
                    <a:pt x="8380" y="6901"/>
                    <a:pt x="8270" y="6791"/>
                  </a:cubicBezTo>
                  <a:close/>
                  <a:moveTo>
                    <a:pt x="1793" y="4281"/>
                  </a:moveTo>
                  <a:cubicBezTo>
                    <a:pt x="1029" y="3517"/>
                    <a:pt x="1029" y="2275"/>
                    <a:pt x="1793" y="1511"/>
                  </a:cubicBezTo>
                  <a:cubicBezTo>
                    <a:pt x="2163" y="1142"/>
                    <a:pt x="2654" y="938"/>
                    <a:pt x="3177" y="938"/>
                  </a:cubicBezTo>
                  <a:cubicBezTo>
                    <a:pt x="3700" y="938"/>
                    <a:pt x="4192" y="1142"/>
                    <a:pt x="4562" y="1511"/>
                  </a:cubicBezTo>
                  <a:cubicBezTo>
                    <a:pt x="5325" y="2275"/>
                    <a:pt x="5325" y="3517"/>
                    <a:pt x="4562" y="4281"/>
                  </a:cubicBezTo>
                  <a:cubicBezTo>
                    <a:pt x="4192" y="4650"/>
                    <a:pt x="3700" y="4854"/>
                    <a:pt x="3177" y="4854"/>
                  </a:cubicBezTo>
                  <a:cubicBezTo>
                    <a:pt x="2654" y="4854"/>
                    <a:pt x="2163" y="4650"/>
                    <a:pt x="1793" y="4281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" name="new-email-envelope_20520">
              <a:extLst>
                <a:ext uri="{FF2B5EF4-FFF2-40B4-BE49-F238E27FC236}">
                  <a16:creationId xmlns:a16="http://schemas.microsoft.com/office/drawing/2014/main" xmlns="" id="{05EADDAB-E3D7-416C-82B7-A72BC25211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16528" y="3161022"/>
              <a:ext cx="609685" cy="381124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" name="world-wide-symbol_13448">
              <a:extLst>
                <a:ext uri="{FF2B5EF4-FFF2-40B4-BE49-F238E27FC236}">
                  <a16:creationId xmlns:a16="http://schemas.microsoft.com/office/drawing/2014/main" xmlns="" id="{9FB85AD8-95BD-498B-AD3C-A92AE3E569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58256" y="2936257"/>
              <a:ext cx="609685" cy="605889"/>
            </a:xfrm>
            <a:custGeom>
              <a:avLst/>
              <a:gdLst>
                <a:gd name="connsiteX0" fmla="*/ 486711 w 593106"/>
                <a:gd name="connsiteY0" fmla="*/ 490288 h 589414"/>
                <a:gd name="connsiteX1" fmla="*/ 489292 w 593106"/>
                <a:gd name="connsiteY1" fmla="*/ 522070 h 589414"/>
                <a:gd name="connsiteX2" fmla="*/ 472086 w 593106"/>
                <a:gd name="connsiteY2" fmla="*/ 534955 h 589414"/>
                <a:gd name="connsiteX3" fmla="*/ 451438 w 593106"/>
                <a:gd name="connsiteY3" fmla="*/ 520352 h 589414"/>
                <a:gd name="connsiteX4" fmla="*/ 451438 w 593106"/>
                <a:gd name="connsiteY4" fmla="*/ 517775 h 589414"/>
                <a:gd name="connsiteX5" fmla="*/ 486711 w 593106"/>
                <a:gd name="connsiteY5" fmla="*/ 490288 h 589414"/>
                <a:gd name="connsiteX6" fmla="*/ 96792 w 593106"/>
                <a:gd name="connsiteY6" fmla="*/ 487634 h 589414"/>
                <a:gd name="connsiteX7" fmla="*/ 123450 w 593106"/>
                <a:gd name="connsiteY7" fmla="*/ 511688 h 589414"/>
                <a:gd name="connsiteX8" fmla="*/ 102811 w 593106"/>
                <a:gd name="connsiteY8" fmla="*/ 520279 h 589414"/>
                <a:gd name="connsiteX9" fmla="*/ 100231 w 593106"/>
                <a:gd name="connsiteY9" fmla="*/ 517702 h 589414"/>
                <a:gd name="connsiteX10" fmla="*/ 96792 w 593106"/>
                <a:gd name="connsiteY10" fmla="*/ 487634 h 589414"/>
                <a:gd name="connsiteX11" fmla="*/ 334303 w 593106"/>
                <a:gd name="connsiteY11" fmla="*/ 470443 h 589414"/>
                <a:gd name="connsiteX12" fmla="*/ 390271 w 593106"/>
                <a:gd name="connsiteY12" fmla="*/ 474744 h 589414"/>
                <a:gd name="connsiteX13" fmla="*/ 417825 w 593106"/>
                <a:gd name="connsiteY13" fmla="*/ 512587 h 589414"/>
                <a:gd name="connsiteX14" fmla="*/ 410936 w 593106"/>
                <a:gd name="connsiteY14" fmla="*/ 539249 h 589414"/>
                <a:gd name="connsiteX15" fmla="*/ 368745 w 593106"/>
                <a:gd name="connsiteY15" fmla="*/ 582252 h 589414"/>
                <a:gd name="connsiteX16" fmla="*/ 334303 w 593106"/>
                <a:gd name="connsiteY16" fmla="*/ 589133 h 589414"/>
                <a:gd name="connsiteX17" fmla="*/ 299861 w 593106"/>
                <a:gd name="connsiteY17" fmla="*/ 556450 h 589414"/>
                <a:gd name="connsiteX18" fmla="*/ 299861 w 593106"/>
                <a:gd name="connsiteY18" fmla="*/ 503986 h 589414"/>
                <a:gd name="connsiteX19" fmla="*/ 334303 w 593106"/>
                <a:gd name="connsiteY19" fmla="*/ 470443 h 589414"/>
                <a:gd name="connsiteX20" fmla="*/ 231018 w 593106"/>
                <a:gd name="connsiteY20" fmla="*/ 470443 h 589414"/>
                <a:gd name="connsiteX21" fmla="*/ 265461 w 593106"/>
                <a:gd name="connsiteY21" fmla="*/ 503982 h 589414"/>
                <a:gd name="connsiteX22" fmla="*/ 265461 w 593106"/>
                <a:gd name="connsiteY22" fmla="*/ 555580 h 589414"/>
                <a:gd name="connsiteX23" fmla="*/ 231018 w 593106"/>
                <a:gd name="connsiteY23" fmla="*/ 583959 h 589414"/>
                <a:gd name="connsiteX24" fmla="*/ 204325 w 593106"/>
                <a:gd name="connsiteY24" fmla="*/ 577080 h 589414"/>
                <a:gd name="connsiteX25" fmla="*/ 162994 w 593106"/>
                <a:gd name="connsiteY25" fmla="*/ 531501 h 589414"/>
                <a:gd name="connsiteX26" fmla="*/ 158688 w 593106"/>
                <a:gd name="connsiteY26" fmla="*/ 510862 h 589414"/>
                <a:gd name="connsiteX27" fmla="*/ 185382 w 593106"/>
                <a:gd name="connsiteY27" fmla="*/ 473883 h 589414"/>
                <a:gd name="connsiteX28" fmla="*/ 231018 w 593106"/>
                <a:gd name="connsiteY28" fmla="*/ 470443 h 589414"/>
                <a:gd name="connsiteX29" fmla="*/ 503923 w 593106"/>
                <a:gd name="connsiteY29" fmla="*/ 304486 h 589414"/>
                <a:gd name="connsiteX30" fmla="*/ 561622 w 593106"/>
                <a:gd name="connsiteY30" fmla="*/ 304486 h 589414"/>
                <a:gd name="connsiteX31" fmla="*/ 592624 w 593106"/>
                <a:gd name="connsiteY31" fmla="*/ 338891 h 589414"/>
                <a:gd name="connsiteX32" fmla="*/ 556455 w 593106"/>
                <a:gd name="connsiteY32" fmla="*/ 441247 h 589414"/>
                <a:gd name="connsiteX33" fmla="*/ 504785 w 593106"/>
                <a:gd name="connsiteY33" fmla="*/ 459310 h 589414"/>
                <a:gd name="connsiteX34" fmla="*/ 497895 w 593106"/>
                <a:gd name="connsiteY34" fmla="*/ 457590 h 589414"/>
                <a:gd name="connsiteX35" fmla="*/ 468615 w 593106"/>
                <a:gd name="connsiteY35" fmla="*/ 416303 h 589414"/>
                <a:gd name="connsiteX36" fmla="*/ 471199 w 593106"/>
                <a:gd name="connsiteY36" fmla="*/ 338891 h 589414"/>
                <a:gd name="connsiteX37" fmla="*/ 503923 w 593106"/>
                <a:gd name="connsiteY37" fmla="*/ 304486 h 589414"/>
                <a:gd name="connsiteX38" fmla="*/ 334297 w 593106"/>
                <a:gd name="connsiteY38" fmla="*/ 304486 h 589414"/>
                <a:gd name="connsiteX39" fmla="*/ 400585 w 593106"/>
                <a:gd name="connsiteY39" fmla="*/ 304486 h 589414"/>
                <a:gd name="connsiteX40" fmla="*/ 436742 w 593106"/>
                <a:gd name="connsiteY40" fmla="*/ 338887 h 589414"/>
                <a:gd name="connsiteX41" fmla="*/ 434159 w 593106"/>
                <a:gd name="connsiteY41" fmla="*/ 410269 h 589414"/>
                <a:gd name="connsiteX42" fmla="*/ 396280 w 593106"/>
                <a:gd name="connsiteY42" fmla="*/ 440370 h 589414"/>
                <a:gd name="connsiteX43" fmla="*/ 334297 w 593106"/>
                <a:gd name="connsiteY43" fmla="*/ 436070 h 589414"/>
                <a:gd name="connsiteX44" fmla="*/ 299861 w 593106"/>
                <a:gd name="connsiteY44" fmla="*/ 400809 h 589414"/>
                <a:gd name="connsiteX45" fmla="*/ 299861 w 593106"/>
                <a:gd name="connsiteY45" fmla="*/ 338887 h 589414"/>
                <a:gd name="connsiteX46" fmla="*/ 334297 w 593106"/>
                <a:gd name="connsiteY46" fmla="*/ 304486 h 589414"/>
                <a:gd name="connsiteX47" fmla="*/ 175089 w 593106"/>
                <a:gd name="connsiteY47" fmla="*/ 304486 h 589414"/>
                <a:gd name="connsiteX48" fmla="*/ 231033 w 593106"/>
                <a:gd name="connsiteY48" fmla="*/ 304486 h 589414"/>
                <a:gd name="connsiteX49" fmla="*/ 265460 w 593106"/>
                <a:gd name="connsiteY49" fmla="*/ 338895 h 589414"/>
                <a:gd name="connsiteX50" fmla="*/ 265460 w 593106"/>
                <a:gd name="connsiteY50" fmla="*/ 400830 h 589414"/>
                <a:gd name="connsiteX51" fmla="*/ 231033 w 593106"/>
                <a:gd name="connsiteY51" fmla="*/ 436099 h 589414"/>
                <a:gd name="connsiteX52" fmla="*/ 179393 w 593106"/>
                <a:gd name="connsiteY52" fmla="*/ 439540 h 589414"/>
                <a:gd name="connsiteX53" fmla="*/ 141523 w 593106"/>
                <a:gd name="connsiteY53" fmla="*/ 409433 h 589414"/>
                <a:gd name="connsiteX54" fmla="*/ 138941 w 593106"/>
                <a:gd name="connsiteY54" fmla="*/ 338895 h 589414"/>
                <a:gd name="connsiteX55" fmla="*/ 175089 w 593106"/>
                <a:gd name="connsiteY55" fmla="*/ 304486 h 589414"/>
                <a:gd name="connsiteX56" fmla="*/ 31285 w 593106"/>
                <a:gd name="connsiteY56" fmla="*/ 304486 h 589414"/>
                <a:gd name="connsiteX57" fmla="*/ 72605 w 593106"/>
                <a:gd name="connsiteY57" fmla="*/ 304486 h 589414"/>
                <a:gd name="connsiteX58" fmla="*/ 105316 w 593106"/>
                <a:gd name="connsiteY58" fmla="*/ 338895 h 589414"/>
                <a:gd name="connsiteX59" fmla="*/ 107898 w 593106"/>
                <a:gd name="connsiteY59" fmla="*/ 414595 h 589414"/>
                <a:gd name="connsiteX60" fmla="*/ 82074 w 593106"/>
                <a:gd name="connsiteY60" fmla="*/ 455887 h 589414"/>
                <a:gd name="connsiteX61" fmla="*/ 33868 w 593106"/>
                <a:gd name="connsiteY61" fmla="*/ 436101 h 589414"/>
                <a:gd name="connsiteX62" fmla="*/ 296 w 593106"/>
                <a:gd name="connsiteY62" fmla="*/ 338895 h 589414"/>
                <a:gd name="connsiteX63" fmla="*/ 31285 w 593106"/>
                <a:gd name="connsiteY63" fmla="*/ 304486 h 589414"/>
                <a:gd name="connsiteX64" fmla="*/ 220702 w 593106"/>
                <a:gd name="connsiteY64" fmla="*/ 131682 h 589414"/>
                <a:gd name="connsiteX65" fmla="*/ 231031 w 593106"/>
                <a:gd name="connsiteY65" fmla="*/ 132542 h 589414"/>
                <a:gd name="connsiteX66" fmla="*/ 265461 w 593106"/>
                <a:gd name="connsiteY66" fmla="*/ 167787 h 589414"/>
                <a:gd name="connsiteX67" fmla="*/ 265461 w 593106"/>
                <a:gd name="connsiteY67" fmla="*/ 235699 h 589414"/>
                <a:gd name="connsiteX68" fmla="*/ 231031 w 593106"/>
                <a:gd name="connsiteY68" fmla="*/ 270085 h 589414"/>
                <a:gd name="connsiteX69" fmla="*/ 178525 w 593106"/>
                <a:gd name="connsiteY69" fmla="*/ 270085 h 589414"/>
                <a:gd name="connsiteX70" fmla="*/ 150121 w 593106"/>
                <a:gd name="connsiteY70" fmla="*/ 236559 h 589414"/>
                <a:gd name="connsiteX71" fmla="*/ 172500 w 593106"/>
                <a:gd name="connsiteY71" fmla="*/ 160910 h 589414"/>
                <a:gd name="connsiteX72" fmla="*/ 220702 w 593106"/>
                <a:gd name="connsiteY72" fmla="*/ 131682 h 589414"/>
                <a:gd name="connsiteX73" fmla="*/ 353254 w 593106"/>
                <a:gd name="connsiteY73" fmla="*/ 130853 h 589414"/>
                <a:gd name="connsiteX74" fmla="*/ 401479 w 593106"/>
                <a:gd name="connsiteY74" fmla="*/ 160075 h 589414"/>
                <a:gd name="connsiteX75" fmla="*/ 424731 w 593106"/>
                <a:gd name="connsiteY75" fmla="*/ 236566 h 589414"/>
                <a:gd name="connsiteX76" fmla="*/ 396312 w 593106"/>
                <a:gd name="connsiteY76" fmla="*/ 270085 h 589414"/>
                <a:gd name="connsiteX77" fmla="*/ 334308 w 593106"/>
                <a:gd name="connsiteY77" fmla="*/ 270085 h 589414"/>
                <a:gd name="connsiteX78" fmla="*/ 299861 w 593106"/>
                <a:gd name="connsiteY78" fmla="*/ 235707 h 589414"/>
                <a:gd name="connsiteX79" fmla="*/ 299861 w 593106"/>
                <a:gd name="connsiteY79" fmla="*/ 167810 h 589414"/>
                <a:gd name="connsiteX80" fmla="*/ 334308 w 593106"/>
                <a:gd name="connsiteY80" fmla="*/ 132572 h 589414"/>
                <a:gd name="connsiteX81" fmla="*/ 353254 w 593106"/>
                <a:gd name="connsiteY81" fmla="*/ 130853 h 589414"/>
                <a:gd name="connsiteX82" fmla="*/ 95050 w 593106"/>
                <a:gd name="connsiteY82" fmla="*/ 115364 h 589414"/>
                <a:gd name="connsiteX83" fmla="*/ 118283 w 593106"/>
                <a:gd name="connsiteY83" fmla="*/ 120521 h 589414"/>
                <a:gd name="connsiteX84" fmla="*/ 138933 w 593106"/>
                <a:gd name="connsiteY84" fmla="*/ 157482 h 589414"/>
                <a:gd name="connsiteX85" fmla="*/ 116562 w 593106"/>
                <a:gd name="connsiteY85" fmla="*/ 236561 h 589414"/>
                <a:gd name="connsiteX86" fmla="*/ 76121 w 593106"/>
                <a:gd name="connsiteY86" fmla="*/ 270084 h 589414"/>
                <a:gd name="connsiteX87" fmla="*/ 32238 w 593106"/>
                <a:gd name="connsiteY87" fmla="*/ 270084 h 589414"/>
                <a:gd name="connsiteX88" fmla="*/ 2122 w 593106"/>
                <a:gd name="connsiteY88" fmla="*/ 236561 h 589414"/>
                <a:gd name="connsiteX89" fmla="*/ 41703 w 593106"/>
                <a:gd name="connsiteY89" fmla="*/ 134274 h 589414"/>
                <a:gd name="connsiteX90" fmla="*/ 95050 w 593106"/>
                <a:gd name="connsiteY90" fmla="*/ 115364 h 589414"/>
                <a:gd name="connsiteX91" fmla="*/ 495327 w 593106"/>
                <a:gd name="connsiteY91" fmla="*/ 111081 h 589414"/>
                <a:gd name="connsiteX92" fmla="*/ 548729 w 593106"/>
                <a:gd name="connsiteY92" fmla="*/ 129130 h 589414"/>
                <a:gd name="connsiteX93" fmla="*/ 591795 w 593106"/>
                <a:gd name="connsiteY93" fmla="*/ 236565 h 589414"/>
                <a:gd name="connsiteX94" fmla="*/ 561649 w 593106"/>
                <a:gd name="connsiteY94" fmla="*/ 270085 h 589414"/>
                <a:gd name="connsiteX95" fmla="*/ 500495 w 593106"/>
                <a:gd name="connsiteY95" fmla="*/ 270085 h 589414"/>
                <a:gd name="connsiteX96" fmla="*/ 460013 w 593106"/>
                <a:gd name="connsiteY96" fmla="*/ 236565 h 589414"/>
                <a:gd name="connsiteX97" fmla="*/ 436758 w 593106"/>
                <a:gd name="connsiteY97" fmla="*/ 156634 h 589414"/>
                <a:gd name="connsiteX98" fmla="*/ 457429 w 593106"/>
                <a:gd name="connsiteY98" fmla="*/ 119676 h 589414"/>
                <a:gd name="connsiteX99" fmla="*/ 495327 w 593106"/>
                <a:gd name="connsiteY99" fmla="*/ 111081 h 589414"/>
                <a:gd name="connsiteX100" fmla="*/ 258364 w 593106"/>
                <a:gd name="connsiteY100" fmla="*/ 35758 h 589414"/>
                <a:gd name="connsiteX101" fmla="*/ 265460 w 593106"/>
                <a:gd name="connsiteY101" fmla="*/ 52636 h 589414"/>
                <a:gd name="connsiteX102" fmla="*/ 265460 w 593106"/>
                <a:gd name="connsiteY102" fmla="*/ 64677 h 589414"/>
                <a:gd name="connsiteX103" fmla="*/ 234495 w 593106"/>
                <a:gd name="connsiteY103" fmla="*/ 98218 h 589414"/>
                <a:gd name="connsiteX104" fmla="*/ 223314 w 593106"/>
                <a:gd name="connsiteY104" fmla="*/ 67257 h 589414"/>
                <a:gd name="connsiteX105" fmla="*/ 242237 w 593106"/>
                <a:gd name="connsiteY105" fmla="*/ 44036 h 589414"/>
                <a:gd name="connsiteX106" fmla="*/ 258364 w 593106"/>
                <a:gd name="connsiteY106" fmla="*/ 35758 h 589414"/>
                <a:gd name="connsiteX107" fmla="*/ 307077 w 593106"/>
                <a:gd name="connsiteY107" fmla="*/ 24998 h 589414"/>
                <a:gd name="connsiteX108" fmla="*/ 323985 w 593106"/>
                <a:gd name="connsiteY108" fmla="*/ 32847 h 589414"/>
                <a:gd name="connsiteX109" fmla="*/ 350693 w 593106"/>
                <a:gd name="connsiteY109" fmla="*/ 67253 h 589414"/>
                <a:gd name="connsiteX110" fmla="*/ 335185 w 593106"/>
                <a:gd name="connsiteY110" fmla="*/ 97358 h 589414"/>
                <a:gd name="connsiteX111" fmla="*/ 334323 w 593106"/>
                <a:gd name="connsiteY111" fmla="*/ 98218 h 589414"/>
                <a:gd name="connsiteX112" fmla="*/ 299861 w 593106"/>
                <a:gd name="connsiteY112" fmla="*/ 64672 h 589414"/>
                <a:gd name="connsiteX113" fmla="*/ 299861 w 593106"/>
                <a:gd name="connsiteY113" fmla="*/ 42309 h 589414"/>
                <a:gd name="connsiteX114" fmla="*/ 307077 w 593106"/>
                <a:gd name="connsiteY114" fmla="*/ 24998 h 589414"/>
                <a:gd name="connsiteX115" fmla="*/ 204359 w 593106"/>
                <a:gd name="connsiteY115" fmla="*/ 7108 h 589414"/>
                <a:gd name="connsiteX116" fmla="*/ 215552 w 593106"/>
                <a:gd name="connsiteY116" fmla="*/ 24292 h 589414"/>
                <a:gd name="connsiteX117" fmla="*/ 186279 w 593106"/>
                <a:gd name="connsiteY117" fmla="*/ 63815 h 589414"/>
                <a:gd name="connsiteX118" fmla="*/ 134621 w 593106"/>
                <a:gd name="connsiteY118" fmla="*/ 88732 h 589414"/>
                <a:gd name="connsiteX119" fmla="*/ 120846 w 593106"/>
                <a:gd name="connsiteY119" fmla="*/ 86155 h 589414"/>
                <a:gd name="connsiteX120" fmla="*/ 113097 w 593106"/>
                <a:gd name="connsiteY120" fmla="*/ 55223 h 589414"/>
                <a:gd name="connsiteX121" fmla="*/ 204359 w 593106"/>
                <a:gd name="connsiteY121" fmla="*/ 7108 h 589414"/>
                <a:gd name="connsiteX122" fmla="*/ 368806 w 593106"/>
                <a:gd name="connsiteY122" fmla="*/ 1108 h 589414"/>
                <a:gd name="connsiteX123" fmla="*/ 475572 w 593106"/>
                <a:gd name="connsiteY123" fmla="*/ 51810 h 589414"/>
                <a:gd name="connsiteX124" fmla="*/ 468684 w 593106"/>
                <a:gd name="connsiteY124" fmla="*/ 81887 h 589414"/>
                <a:gd name="connsiteX125" fmla="*/ 441131 w 593106"/>
                <a:gd name="connsiteY125" fmla="*/ 87043 h 589414"/>
                <a:gd name="connsiteX126" fmla="*/ 389471 w 593106"/>
                <a:gd name="connsiteY126" fmla="*/ 62981 h 589414"/>
                <a:gd name="connsiteX127" fmla="*/ 358474 w 593106"/>
                <a:gd name="connsiteY127" fmla="*/ 20013 h 589414"/>
                <a:gd name="connsiteX128" fmla="*/ 368806 w 593106"/>
                <a:gd name="connsiteY128" fmla="*/ 1108 h 589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93106" h="589414">
                  <a:moveTo>
                    <a:pt x="486711" y="490288"/>
                  </a:moveTo>
                  <a:cubicBezTo>
                    <a:pt x="502197" y="494583"/>
                    <a:pt x="503918" y="509185"/>
                    <a:pt x="489292" y="522070"/>
                  </a:cubicBezTo>
                  <a:cubicBezTo>
                    <a:pt x="483270" y="526365"/>
                    <a:pt x="477248" y="530660"/>
                    <a:pt x="472086" y="534955"/>
                  </a:cubicBezTo>
                  <a:cubicBezTo>
                    <a:pt x="456600" y="546121"/>
                    <a:pt x="447136" y="538391"/>
                    <a:pt x="451438" y="520352"/>
                  </a:cubicBezTo>
                  <a:cubicBezTo>
                    <a:pt x="451438" y="519493"/>
                    <a:pt x="451438" y="518634"/>
                    <a:pt x="451438" y="517775"/>
                  </a:cubicBezTo>
                  <a:cubicBezTo>
                    <a:pt x="455739" y="499737"/>
                    <a:pt x="471225" y="486852"/>
                    <a:pt x="486711" y="490288"/>
                  </a:cubicBezTo>
                  <a:close/>
                  <a:moveTo>
                    <a:pt x="96792" y="487634"/>
                  </a:moveTo>
                  <a:cubicBezTo>
                    <a:pt x="107971" y="485056"/>
                    <a:pt x="120010" y="496224"/>
                    <a:pt x="123450" y="511688"/>
                  </a:cubicBezTo>
                  <a:cubicBezTo>
                    <a:pt x="126890" y="528011"/>
                    <a:pt x="117431" y="532306"/>
                    <a:pt x="102811" y="520279"/>
                  </a:cubicBezTo>
                  <a:cubicBezTo>
                    <a:pt x="101951" y="519420"/>
                    <a:pt x="101091" y="518561"/>
                    <a:pt x="100231" y="517702"/>
                  </a:cubicBezTo>
                  <a:cubicBezTo>
                    <a:pt x="85612" y="505674"/>
                    <a:pt x="84752" y="491070"/>
                    <a:pt x="96792" y="487634"/>
                  </a:cubicBezTo>
                  <a:close/>
                  <a:moveTo>
                    <a:pt x="334303" y="470443"/>
                  </a:moveTo>
                  <a:cubicBezTo>
                    <a:pt x="354107" y="471303"/>
                    <a:pt x="373050" y="473024"/>
                    <a:pt x="390271" y="474744"/>
                  </a:cubicBezTo>
                  <a:cubicBezTo>
                    <a:pt x="409214" y="476464"/>
                    <a:pt x="422130" y="493665"/>
                    <a:pt x="417825" y="512587"/>
                  </a:cubicBezTo>
                  <a:cubicBezTo>
                    <a:pt x="415242" y="521187"/>
                    <a:pt x="413520" y="530648"/>
                    <a:pt x="410936" y="539249"/>
                  </a:cubicBezTo>
                  <a:cubicBezTo>
                    <a:pt x="405770" y="558170"/>
                    <a:pt x="386827" y="577952"/>
                    <a:pt x="368745" y="582252"/>
                  </a:cubicBezTo>
                  <a:cubicBezTo>
                    <a:pt x="357551" y="585693"/>
                    <a:pt x="345497" y="587413"/>
                    <a:pt x="334303" y="589133"/>
                  </a:cubicBezTo>
                  <a:cubicBezTo>
                    <a:pt x="315360" y="591713"/>
                    <a:pt x="299861" y="576232"/>
                    <a:pt x="299861" y="556450"/>
                  </a:cubicBezTo>
                  <a:lnTo>
                    <a:pt x="299861" y="503986"/>
                  </a:lnTo>
                  <a:cubicBezTo>
                    <a:pt x="299861" y="485065"/>
                    <a:pt x="315360" y="469583"/>
                    <a:pt x="334303" y="470443"/>
                  </a:cubicBezTo>
                  <a:close/>
                  <a:moveTo>
                    <a:pt x="231018" y="470443"/>
                  </a:moveTo>
                  <a:cubicBezTo>
                    <a:pt x="249962" y="469583"/>
                    <a:pt x="265461" y="485063"/>
                    <a:pt x="265461" y="503982"/>
                  </a:cubicBezTo>
                  <a:lnTo>
                    <a:pt x="265461" y="555580"/>
                  </a:lnTo>
                  <a:cubicBezTo>
                    <a:pt x="265461" y="574500"/>
                    <a:pt x="249962" y="588259"/>
                    <a:pt x="231018" y="583959"/>
                  </a:cubicBezTo>
                  <a:cubicBezTo>
                    <a:pt x="222408" y="582239"/>
                    <a:pt x="212936" y="579660"/>
                    <a:pt x="204325" y="577080"/>
                  </a:cubicBezTo>
                  <a:cubicBezTo>
                    <a:pt x="186243" y="571060"/>
                    <a:pt x="168160" y="549561"/>
                    <a:pt x="162994" y="531501"/>
                  </a:cubicBezTo>
                  <a:cubicBezTo>
                    <a:pt x="161272" y="524621"/>
                    <a:pt x="159550" y="517742"/>
                    <a:pt x="158688" y="510862"/>
                  </a:cubicBezTo>
                  <a:cubicBezTo>
                    <a:pt x="154383" y="492802"/>
                    <a:pt x="166438" y="475603"/>
                    <a:pt x="185382" y="473883"/>
                  </a:cubicBezTo>
                  <a:cubicBezTo>
                    <a:pt x="199159" y="472163"/>
                    <a:pt x="214658" y="471303"/>
                    <a:pt x="231018" y="470443"/>
                  </a:cubicBezTo>
                  <a:close/>
                  <a:moveTo>
                    <a:pt x="503923" y="304486"/>
                  </a:moveTo>
                  <a:lnTo>
                    <a:pt x="561622" y="304486"/>
                  </a:lnTo>
                  <a:cubicBezTo>
                    <a:pt x="580568" y="304486"/>
                    <a:pt x="596069" y="319968"/>
                    <a:pt x="592624" y="338891"/>
                  </a:cubicBezTo>
                  <a:cubicBezTo>
                    <a:pt x="587457" y="375877"/>
                    <a:pt x="574540" y="410282"/>
                    <a:pt x="556455" y="441247"/>
                  </a:cubicBezTo>
                  <a:cubicBezTo>
                    <a:pt x="546982" y="457590"/>
                    <a:pt x="523730" y="464471"/>
                    <a:pt x="504785" y="459310"/>
                  </a:cubicBezTo>
                  <a:cubicBezTo>
                    <a:pt x="503062" y="459310"/>
                    <a:pt x="500479" y="458450"/>
                    <a:pt x="497895" y="457590"/>
                  </a:cubicBezTo>
                  <a:cubicBezTo>
                    <a:pt x="479811" y="453289"/>
                    <a:pt x="466893" y="435226"/>
                    <a:pt x="468615" y="416303"/>
                  </a:cubicBezTo>
                  <a:cubicBezTo>
                    <a:pt x="471199" y="388779"/>
                    <a:pt x="472060" y="363835"/>
                    <a:pt x="471199" y="338891"/>
                  </a:cubicBezTo>
                  <a:cubicBezTo>
                    <a:pt x="471199" y="319968"/>
                    <a:pt x="484978" y="304486"/>
                    <a:pt x="503923" y="304486"/>
                  </a:cubicBezTo>
                  <a:close/>
                  <a:moveTo>
                    <a:pt x="334297" y="304486"/>
                  </a:moveTo>
                  <a:lnTo>
                    <a:pt x="400585" y="304486"/>
                  </a:lnTo>
                  <a:cubicBezTo>
                    <a:pt x="419524" y="304486"/>
                    <a:pt x="436742" y="319966"/>
                    <a:pt x="436742" y="338887"/>
                  </a:cubicBezTo>
                  <a:cubicBezTo>
                    <a:pt x="437603" y="362107"/>
                    <a:pt x="436742" y="385328"/>
                    <a:pt x="434159" y="410269"/>
                  </a:cubicBezTo>
                  <a:cubicBezTo>
                    <a:pt x="432438" y="429189"/>
                    <a:pt x="415220" y="442090"/>
                    <a:pt x="396280" y="440370"/>
                  </a:cubicBezTo>
                  <a:cubicBezTo>
                    <a:pt x="377341" y="438650"/>
                    <a:pt x="356680" y="436930"/>
                    <a:pt x="334297" y="436070"/>
                  </a:cubicBezTo>
                  <a:cubicBezTo>
                    <a:pt x="315357" y="435210"/>
                    <a:pt x="299861" y="419729"/>
                    <a:pt x="299861" y="400809"/>
                  </a:cubicBezTo>
                  <a:lnTo>
                    <a:pt x="299861" y="338887"/>
                  </a:lnTo>
                  <a:cubicBezTo>
                    <a:pt x="299861" y="319966"/>
                    <a:pt x="315357" y="304486"/>
                    <a:pt x="334297" y="304486"/>
                  </a:cubicBezTo>
                  <a:close/>
                  <a:moveTo>
                    <a:pt x="175089" y="304486"/>
                  </a:moveTo>
                  <a:lnTo>
                    <a:pt x="231033" y="304486"/>
                  </a:lnTo>
                  <a:cubicBezTo>
                    <a:pt x="249968" y="304486"/>
                    <a:pt x="265460" y="319970"/>
                    <a:pt x="265460" y="338895"/>
                  </a:cubicBezTo>
                  <a:lnTo>
                    <a:pt x="265460" y="400830"/>
                  </a:lnTo>
                  <a:cubicBezTo>
                    <a:pt x="265460" y="419755"/>
                    <a:pt x="249968" y="435239"/>
                    <a:pt x="231033" y="436099"/>
                  </a:cubicBezTo>
                  <a:cubicBezTo>
                    <a:pt x="212098" y="436960"/>
                    <a:pt x="195745" y="437820"/>
                    <a:pt x="179393" y="439540"/>
                  </a:cubicBezTo>
                  <a:cubicBezTo>
                    <a:pt x="160458" y="441261"/>
                    <a:pt x="143244" y="428357"/>
                    <a:pt x="141523" y="409433"/>
                  </a:cubicBezTo>
                  <a:cubicBezTo>
                    <a:pt x="138941" y="384486"/>
                    <a:pt x="138080" y="361260"/>
                    <a:pt x="138941" y="338895"/>
                  </a:cubicBezTo>
                  <a:cubicBezTo>
                    <a:pt x="138941" y="319970"/>
                    <a:pt x="156154" y="304486"/>
                    <a:pt x="175089" y="304486"/>
                  </a:cubicBezTo>
                  <a:close/>
                  <a:moveTo>
                    <a:pt x="31285" y="304486"/>
                  </a:moveTo>
                  <a:lnTo>
                    <a:pt x="72605" y="304486"/>
                  </a:lnTo>
                  <a:cubicBezTo>
                    <a:pt x="91543" y="304486"/>
                    <a:pt x="105316" y="319970"/>
                    <a:pt x="105316" y="338895"/>
                  </a:cubicBezTo>
                  <a:cubicBezTo>
                    <a:pt x="104455" y="362982"/>
                    <a:pt x="105316" y="388788"/>
                    <a:pt x="107898" y="414595"/>
                  </a:cubicBezTo>
                  <a:cubicBezTo>
                    <a:pt x="109620" y="433521"/>
                    <a:pt x="98429" y="451585"/>
                    <a:pt x="82074" y="455887"/>
                  </a:cubicBezTo>
                  <a:cubicBezTo>
                    <a:pt x="65718" y="460188"/>
                    <a:pt x="43337" y="453306"/>
                    <a:pt x="33868" y="436101"/>
                  </a:cubicBezTo>
                  <a:cubicBezTo>
                    <a:pt x="17512" y="406853"/>
                    <a:pt x="6321" y="374165"/>
                    <a:pt x="296" y="338895"/>
                  </a:cubicBezTo>
                  <a:cubicBezTo>
                    <a:pt x="-2287" y="319970"/>
                    <a:pt x="12347" y="304486"/>
                    <a:pt x="31285" y="304486"/>
                  </a:cubicBezTo>
                  <a:close/>
                  <a:moveTo>
                    <a:pt x="220702" y="131682"/>
                  </a:moveTo>
                  <a:cubicBezTo>
                    <a:pt x="224145" y="131682"/>
                    <a:pt x="227588" y="131682"/>
                    <a:pt x="231031" y="132542"/>
                  </a:cubicBezTo>
                  <a:cubicBezTo>
                    <a:pt x="249968" y="132542"/>
                    <a:pt x="265461" y="148016"/>
                    <a:pt x="265461" y="167787"/>
                  </a:cubicBezTo>
                  <a:lnTo>
                    <a:pt x="265461" y="235699"/>
                  </a:lnTo>
                  <a:cubicBezTo>
                    <a:pt x="265461" y="255471"/>
                    <a:pt x="249968" y="270085"/>
                    <a:pt x="231031" y="270085"/>
                  </a:cubicBezTo>
                  <a:lnTo>
                    <a:pt x="178525" y="270085"/>
                  </a:lnTo>
                  <a:cubicBezTo>
                    <a:pt x="159589" y="270085"/>
                    <a:pt x="145817" y="255471"/>
                    <a:pt x="150121" y="236559"/>
                  </a:cubicBezTo>
                  <a:cubicBezTo>
                    <a:pt x="156146" y="209050"/>
                    <a:pt x="163893" y="183261"/>
                    <a:pt x="172500" y="160910"/>
                  </a:cubicBezTo>
                  <a:cubicBezTo>
                    <a:pt x="179386" y="142858"/>
                    <a:pt x="201766" y="130823"/>
                    <a:pt x="220702" y="131682"/>
                  </a:cubicBezTo>
                  <a:close/>
                  <a:moveTo>
                    <a:pt x="353254" y="130853"/>
                  </a:moveTo>
                  <a:cubicBezTo>
                    <a:pt x="372200" y="129994"/>
                    <a:pt x="394590" y="142886"/>
                    <a:pt x="401479" y="160075"/>
                  </a:cubicBezTo>
                  <a:cubicBezTo>
                    <a:pt x="410952" y="183280"/>
                    <a:pt x="418703" y="208204"/>
                    <a:pt x="424731" y="236566"/>
                  </a:cubicBezTo>
                  <a:cubicBezTo>
                    <a:pt x="429037" y="255474"/>
                    <a:pt x="416119" y="270085"/>
                    <a:pt x="396312" y="270085"/>
                  </a:cubicBezTo>
                  <a:lnTo>
                    <a:pt x="334308" y="270085"/>
                  </a:lnTo>
                  <a:cubicBezTo>
                    <a:pt x="315362" y="270085"/>
                    <a:pt x="299861" y="255474"/>
                    <a:pt x="299861" y="235707"/>
                  </a:cubicBezTo>
                  <a:lnTo>
                    <a:pt x="299861" y="167810"/>
                  </a:lnTo>
                  <a:cubicBezTo>
                    <a:pt x="299861" y="148902"/>
                    <a:pt x="315362" y="132572"/>
                    <a:pt x="334308" y="132572"/>
                  </a:cubicBezTo>
                  <a:cubicBezTo>
                    <a:pt x="340336" y="131713"/>
                    <a:pt x="347226" y="131713"/>
                    <a:pt x="353254" y="130853"/>
                  </a:cubicBezTo>
                  <a:close/>
                  <a:moveTo>
                    <a:pt x="95050" y="115364"/>
                  </a:moveTo>
                  <a:cubicBezTo>
                    <a:pt x="101934" y="117083"/>
                    <a:pt x="109678" y="118802"/>
                    <a:pt x="118283" y="120521"/>
                  </a:cubicBezTo>
                  <a:cubicBezTo>
                    <a:pt x="137213" y="123959"/>
                    <a:pt x="145817" y="139431"/>
                    <a:pt x="138933" y="157482"/>
                  </a:cubicBezTo>
                  <a:cubicBezTo>
                    <a:pt x="130329" y="181549"/>
                    <a:pt x="122585" y="208196"/>
                    <a:pt x="116562" y="236561"/>
                  </a:cubicBezTo>
                  <a:cubicBezTo>
                    <a:pt x="112260" y="255471"/>
                    <a:pt x="95050" y="270084"/>
                    <a:pt x="76121" y="270084"/>
                  </a:cubicBezTo>
                  <a:lnTo>
                    <a:pt x="32238" y="270084"/>
                  </a:lnTo>
                  <a:cubicBezTo>
                    <a:pt x="13308" y="270084"/>
                    <a:pt x="-1320" y="255471"/>
                    <a:pt x="2122" y="236561"/>
                  </a:cubicBezTo>
                  <a:cubicBezTo>
                    <a:pt x="9005" y="199600"/>
                    <a:pt x="22773" y="165218"/>
                    <a:pt x="41703" y="134274"/>
                  </a:cubicBezTo>
                  <a:cubicBezTo>
                    <a:pt x="52028" y="117942"/>
                    <a:pt x="76121" y="111066"/>
                    <a:pt x="95050" y="115364"/>
                  </a:cubicBezTo>
                  <a:close/>
                  <a:moveTo>
                    <a:pt x="495327" y="111081"/>
                  </a:moveTo>
                  <a:cubicBezTo>
                    <a:pt x="514276" y="106784"/>
                    <a:pt x="538393" y="113660"/>
                    <a:pt x="548729" y="129130"/>
                  </a:cubicBezTo>
                  <a:cubicBezTo>
                    <a:pt x="569401" y="161790"/>
                    <a:pt x="584043" y="197889"/>
                    <a:pt x="591795" y="236565"/>
                  </a:cubicBezTo>
                  <a:cubicBezTo>
                    <a:pt x="595240" y="255474"/>
                    <a:pt x="580598" y="270085"/>
                    <a:pt x="561649" y="270085"/>
                  </a:cubicBezTo>
                  <a:lnTo>
                    <a:pt x="500495" y="270085"/>
                  </a:lnTo>
                  <a:cubicBezTo>
                    <a:pt x="481546" y="270085"/>
                    <a:pt x="463458" y="255474"/>
                    <a:pt x="460013" y="236565"/>
                  </a:cubicBezTo>
                  <a:cubicBezTo>
                    <a:pt x="453984" y="207343"/>
                    <a:pt x="446232" y="180699"/>
                    <a:pt x="436758" y="156634"/>
                  </a:cubicBezTo>
                  <a:cubicBezTo>
                    <a:pt x="429867" y="138584"/>
                    <a:pt x="438480" y="123114"/>
                    <a:pt x="457429" y="119676"/>
                  </a:cubicBezTo>
                  <a:cubicBezTo>
                    <a:pt x="471210" y="117097"/>
                    <a:pt x="484130" y="114519"/>
                    <a:pt x="495327" y="111081"/>
                  </a:cubicBezTo>
                  <a:close/>
                  <a:moveTo>
                    <a:pt x="258364" y="35758"/>
                  </a:moveTo>
                  <a:cubicBezTo>
                    <a:pt x="262665" y="37371"/>
                    <a:pt x="265460" y="43176"/>
                    <a:pt x="265460" y="52636"/>
                  </a:cubicBezTo>
                  <a:lnTo>
                    <a:pt x="265460" y="64677"/>
                  </a:lnTo>
                  <a:cubicBezTo>
                    <a:pt x="265460" y="83597"/>
                    <a:pt x="251698" y="98218"/>
                    <a:pt x="234495" y="98218"/>
                  </a:cubicBezTo>
                  <a:cubicBezTo>
                    <a:pt x="218153" y="97358"/>
                    <a:pt x="212132" y="82737"/>
                    <a:pt x="223314" y="67257"/>
                  </a:cubicBezTo>
                  <a:cubicBezTo>
                    <a:pt x="230195" y="58657"/>
                    <a:pt x="236216" y="50916"/>
                    <a:pt x="242237" y="44036"/>
                  </a:cubicBezTo>
                  <a:cubicBezTo>
                    <a:pt x="248258" y="36726"/>
                    <a:pt x="254063" y="34146"/>
                    <a:pt x="258364" y="35758"/>
                  </a:cubicBezTo>
                  <a:close/>
                  <a:moveTo>
                    <a:pt x="307077" y="24998"/>
                  </a:moveTo>
                  <a:cubicBezTo>
                    <a:pt x="311492" y="23171"/>
                    <a:pt x="317523" y="25536"/>
                    <a:pt x="323985" y="32847"/>
                  </a:cubicBezTo>
                  <a:cubicBezTo>
                    <a:pt x="332600" y="42309"/>
                    <a:pt x="341216" y="53490"/>
                    <a:pt x="350693" y="67253"/>
                  </a:cubicBezTo>
                  <a:cubicBezTo>
                    <a:pt x="361893" y="82735"/>
                    <a:pt x="354139" y="97358"/>
                    <a:pt x="335185" y="97358"/>
                  </a:cubicBezTo>
                  <a:cubicBezTo>
                    <a:pt x="335185" y="97358"/>
                    <a:pt x="334323" y="97358"/>
                    <a:pt x="334323" y="98218"/>
                  </a:cubicBezTo>
                  <a:cubicBezTo>
                    <a:pt x="315369" y="98218"/>
                    <a:pt x="299861" y="83595"/>
                    <a:pt x="299861" y="64672"/>
                  </a:cubicBezTo>
                  <a:lnTo>
                    <a:pt x="299861" y="42309"/>
                  </a:lnTo>
                  <a:cubicBezTo>
                    <a:pt x="299861" y="32847"/>
                    <a:pt x="302661" y="26826"/>
                    <a:pt x="307077" y="24998"/>
                  </a:cubicBezTo>
                  <a:close/>
                  <a:moveTo>
                    <a:pt x="204359" y="7108"/>
                  </a:moveTo>
                  <a:cubicBezTo>
                    <a:pt x="222439" y="1094"/>
                    <a:pt x="227605" y="8827"/>
                    <a:pt x="215552" y="24292"/>
                  </a:cubicBezTo>
                  <a:cubicBezTo>
                    <a:pt x="206081" y="35462"/>
                    <a:pt x="195750" y="48350"/>
                    <a:pt x="186279" y="63815"/>
                  </a:cubicBezTo>
                  <a:cubicBezTo>
                    <a:pt x="175947" y="79281"/>
                    <a:pt x="153563" y="91310"/>
                    <a:pt x="134621" y="88732"/>
                  </a:cubicBezTo>
                  <a:cubicBezTo>
                    <a:pt x="129456" y="87873"/>
                    <a:pt x="125151" y="87014"/>
                    <a:pt x="120846" y="86155"/>
                  </a:cubicBezTo>
                  <a:cubicBezTo>
                    <a:pt x="101905" y="81859"/>
                    <a:pt x="97600" y="67252"/>
                    <a:pt x="113097" y="55223"/>
                  </a:cubicBezTo>
                  <a:cubicBezTo>
                    <a:pt x="139787" y="33743"/>
                    <a:pt x="170782" y="17419"/>
                    <a:pt x="204359" y="7108"/>
                  </a:cubicBezTo>
                  <a:close/>
                  <a:moveTo>
                    <a:pt x="368806" y="1108"/>
                  </a:moveTo>
                  <a:cubicBezTo>
                    <a:pt x="408413" y="10560"/>
                    <a:pt x="444575" y="28607"/>
                    <a:pt x="475572" y="51810"/>
                  </a:cubicBezTo>
                  <a:cubicBezTo>
                    <a:pt x="491070" y="62981"/>
                    <a:pt x="487626" y="78450"/>
                    <a:pt x="468684" y="81887"/>
                  </a:cubicBezTo>
                  <a:cubicBezTo>
                    <a:pt x="460074" y="83606"/>
                    <a:pt x="451463" y="85325"/>
                    <a:pt x="441131" y="87043"/>
                  </a:cubicBezTo>
                  <a:cubicBezTo>
                    <a:pt x="422189" y="90481"/>
                    <a:pt x="399803" y="78450"/>
                    <a:pt x="389471" y="62981"/>
                  </a:cubicBezTo>
                  <a:cubicBezTo>
                    <a:pt x="379138" y="46654"/>
                    <a:pt x="367945" y="32044"/>
                    <a:pt x="358474" y="20013"/>
                  </a:cubicBezTo>
                  <a:cubicBezTo>
                    <a:pt x="346420" y="5404"/>
                    <a:pt x="350725" y="-3189"/>
                    <a:pt x="368806" y="1108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" name="workplace_198163">
              <a:extLst>
                <a:ext uri="{FF2B5EF4-FFF2-40B4-BE49-F238E27FC236}">
                  <a16:creationId xmlns:a16="http://schemas.microsoft.com/office/drawing/2014/main" xmlns="" id="{64376EF4-C32B-46EB-A175-8D5D1E8134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36981" y="2932461"/>
              <a:ext cx="520692" cy="609685"/>
            </a:xfrm>
            <a:custGeom>
              <a:avLst/>
              <a:gdLst>
                <a:gd name="connsiteX0" fmla="*/ 242883 w 518162"/>
                <a:gd name="connsiteY0" fmla="*/ 408292 h 606722"/>
                <a:gd name="connsiteX1" fmla="*/ 303572 w 518162"/>
                <a:gd name="connsiteY1" fmla="*/ 408292 h 606722"/>
                <a:gd name="connsiteX2" fmla="*/ 287021 w 518162"/>
                <a:gd name="connsiteY2" fmla="*/ 514954 h 606722"/>
                <a:gd name="connsiteX3" fmla="*/ 252760 w 518162"/>
                <a:gd name="connsiteY3" fmla="*/ 540019 h 606722"/>
                <a:gd name="connsiteX4" fmla="*/ 227755 w 518162"/>
                <a:gd name="connsiteY4" fmla="*/ 505799 h 606722"/>
                <a:gd name="connsiteX5" fmla="*/ 90606 w 518162"/>
                <a:gd name="connsiteY5" fmla="*/ 408292 h 606722"/>
                <a:gd name="connsiteX6" fmla="*/ 151310 w 518162"/>
                <a:gd name="connsiteY6" fmla="*/ 408292 h 606722"/>
                <a:gd name="connsiteX7" fmla="*/ 166353 w 518162"/>
                <a:gd name="connsiteY7" fmla="*/ 505799 h 606722"/>
                <a:gd name="connsiteX8" fmla="*/ 141341 w 518162"/>
                <a:gd name="connsiteY8" fmla="*/ 540019 h 606722"/>
                <a:gd name="connsiteX9" fmla="*/ 107073 w 518162"/>
                <a:gd name="connsiteY9" fmla="*/ 514954 h 606722"/>
                <a:gd name="connsiteX10" fmla="*/ 357338 w 518162"/>
                <a:gd name="connsiteY10" fmla="*/ 183515 h 606722"/>
                <a:gd name="connsiteX11" fmla="*/ 336868 w 518162"/>
                <a:gd name="connsiteY11" fmla="*/ 203867 h 606722"/>
                <a:gd name="connsiteX12" fmla="*/ 357338 w 518162"/>
                <a:gd name="connsiteY12" fmla="*/ 224219 h 606722"/>
                <a:gd name="connsiteX13" fmla="*/ 377719 w 518162"/>
                <a:gd name="connsiteY13" fmla="*/ 203867 h 606722"/>
                <a:gd name="connsiteX14" fmla="*/ 357338 w 518162"/>
                <a:gd name="connsiteY14" fmla="*/ 183515 h 606722"/>
                <a:gd name="connsiteX15" fmla="*/ 265667 w 518162"/>
                <a:gd name="connsiteY15" fmla="*/ 137391 h 606722"/>
                <a:gd name="connsiteX16" fmla="*/ 448920 w 518162"/>
                <a:gd name="connsiteY16" fmla="*/ 137391 h 606722"/>
                <a:gd name="connsiteX17" fmla="*/ 461291 w 518162"/>
                <a:gd name="connsiteY17" fmla="*/ 149744 h 606722"/>
                <a:gd name="connsiteX18" fmla="*/ 461291 w 518162"/>
                <a:gd name="connsiteY18" fmla="*/ 257990 h 606722"/>
                <a:gd name="connsiteX19" fmla="*/ 448920 w 518162"/>
                <a:gd name="connsiteY19" fmla="*/ 270343 h 606722"/>
                <a:gd name="connsiteX20" fmla="*/ 381546 w 518162"/>
                <a:gd name="connsiteY20" fmla="*/ 270343 h 606722"/>
                <a:gd name="connsiteX21" fmla="*/ 381546 w 518162"/>
                <a:gd name="connsiteY21" fmla="*/ 305803 h 606722"/>
                <a:gd name="connsiteX22" fmla="*/ 415989 w 518162"/>
                <a:gd name="connsiteY22" fmla="*/ 305803 h 606722"/>
                <a:gd name="connsiteX23" fmla="*/ 430853 w 518162"/>
                <a:gd name="connsiteY23" fmla="*/ 320644 h 606722"/>
                <a:gd name="connsiteX24" fmla="*/ 428539 w 518162"/>
                <a:gd name="connsiteY24" fmla="*/ 328465 h 606722"/>
                <a:gd name="connsiteX25" fmla="*/ 507215 w 518162"/>
                <a:gd name="connsiteY25" fmla="*/ 328465 h 606722"/>
                <a:gd name="connsiteX26" fmla="*/ 518162 w 518162"/>
                <a:gd name="connsiteY26" fmla="*/ 339396 h 606722"/>
                <a:gd name="connsiteX27" fmla="*/ 518162 w 518162"/>
                <a:gd name="connsiteY27" fmla="*/ 378944 h 606722"/>
                <a:gd name="connsiteX28" fmla="*/ 507215 w 518162"/>
                <a:gd name="connsiteY28" fmla="*/ 389875 h 606722"/>
                <a:gd name="connsiteX29" fmla="*/ 489949 w 518162"/>
                <a:gd name="connsiteY29" fmla="*/ 389875 h 606722"/>
                <a:gd name="connsiteX30" fmla="*/ 489949 w 518162"/>
                <a:gd name="connsiteY30" fmla="*/ 584415 h 606722"/>
                <a:gd name="connsiteX31" fmla="*/ 467699 w 518162"/>
                <a:gd name="connsiteY31" fmla="*/ 606722 h 606722"/>
                <a:gd name="connsiteX32" fmla="*/ 445449 w 518162"/>
                <a:gd name="connsiteY32" fmla="*/ 584415 h 606722"/>
                <a:gd name="connsiteX33" fmla="*/ 445449 w 518162"/>
                <a:gd name="connsiteY33" fmla="*/ 389875 h 606722"/>
                <a:gd name="connsiteX34" fmla="*/ 72714 w 518162"/>
                <a:gd name="connsiteY34" fmla="*/ 389875 h 606722"/>
                <a:gd name="connsiteX35" fmla="*/ 72714 w 518162"/>
                <a:gd name="connsiteY35" fmla="*/ 584415 h 606722"/>
                <a:gd name="connsiteX36" fmla="*/ 50375 w 518162"/>
                <a:gd name="connsiteY36" fmla="*/ 606722 h 606722"/>
                <a:gd name="connsiteX37" fmla="*/ 28124 w 518162"/>
                <a:gd name="connsiteY37" fmla="*/ 584415 h 606722"/>
                <a:gd name="connsiteX38" fmla="*/ 28124 w 518162"/>
                <a:gd name="connsiteY38" fmla="*/ 389875 h 606722"/>
                <a:gd name="connsiteX39" fmla="*/ 10947 w 518162"/>
                <a:gd name="connsiteY39" fmla="*/ 389875 h 606722"/>
                <a:gd name="connsiteX40" fmla="*/ 0 w 518162"/>
                <a:gd name="connsiteY40" fmla="*/ 378944 h 606722"/>
                <a:gd name="connsiteX41" fmla="*/ 0 w 518162"/>
                <a:gd name="connsiteY41" fmla="*/ 339396 h 606722"/>
                <a:gd name="connsiteX42" fmla="*/ 10947 w 518162"/>
                <a:gd name="connsiteY42" fmla="*/ 328465 h 606722"/>
                <a:gd name="connsiteX43" fmla="*/ 286048 w 518162"/>
                <a:gd name="connsiteY43" fmla="*/ 328465 h 606722"/>
                <a:gd name="connsiteX44" fmla="*/ 283823 w 518162"/>
                <a:gd name="connsiteY44" fmla="*/ 320644 h 606722"/>
                <a:gd name="connsiteX45" fmla="*/ 298687 w 518162"/>
                <a:gd name="connsiteY45" fmla="*/ 305803 h 606722"/>
                <a:gd name="connsiteX46" fmla="*/ 333130 w 518162"/>
                <a:gd name="connsiteY46" fmla="*/ 305803 h 606722"/>
                <a:gd name="connsiteX47" fmla="*/ 333130 w 518162"/>
                <a:gd name="connsiteY47" fmla="*/ 270343 h 606722"/>
                <a:gd name="connsiteX48" fmla="*/ 265667 w 518162"/>
                <a:gd name="connsiteY48" fmla="*/ 270343 h 606722"/>
                <a:gd name="connsiteX49" fmla="*/ 253385 w 518162"/>
                <a:gd name="connsiteY49" fmla="*/ 257990 h 606722"/>
                <a:gd name="connsiteX50" fmla="*/ 253385 w 518162"/>
                <a:gd name="connsiteY50" fmla="*/ 149744 h 606722"/>
                <a:gd name="connsiteX51" fmla="*/ 265667 w 518162"/>
                <a:gd name="connsiteY51" fmla="*/ 137391 h 606722"/>
                <a:gd name="connsiteX52" fmla="*/ 134071 w 518162"/>
                <a:gd name="connsiteY52" fmla="*/ 119961 h 606722"/>
                <a:gd name="connsiteX53" fmla="*/ 261429 w 518162"/>
                <a:gd name="connsiteY53" fmla="*/ 119961 h 606722"/>
                <a:gd name="connsiteX54" fmla="*/ 235530 w 518162"/>
                <a:gd name="connsiteY54" fmla="*/ 149734 h 606722"/>
                <a:gd name="connsiteX55" fmla="*/ 235530 w 518162"/>
                <a:gd name="connsiteY55" fmla="*/ 257983 h 606722"/>
                <a:gd name="connsiteX56" fmla="*/ 265256 w 518162"/>
                <a:gd name="connsiteY56" fmla="*/ 288112 h 606722"/>
                <a:gd name="connsiteX57" fmla="*/ 265256 w 518162"/>
                <a:gd name="connsiteY57" fmla="*/ 310064 h 606722"/>
                <a:gd name="connsiteX58" fmla="*/ 189785 w 518162"/>
                <a:gd name="connsiteY58" fmla="*/ 310064 h 606722"/>
                <a:gd name="connsiteX59" fmla="*/ 197439 w 518162"/>
                <a:gd name="connsiteY59" fmla="*/ 298333 h 606722"/>
                <a:gd name="connsiteX60" fmla="*/ 174922 w 518162"/>
                <a:gd name="connsiteY60" fmla="*/ 240297 h 606722"/>
                <a:gd name="connsiteX61" fmla="*/ 132825 w 518162"/>
                <a:gd name="connsiteY61" fmla="*/ 221811 h 606722"/>
                <a:gd name="connsiteX62" fmla="*/ 130244 w 518162"/>
                <a:gd name="connsiteY62" fmla="*/ 174708 h 606722"/>
                <a:gd name="connsiteX63" fmla="*/ 128553 w 518162"/>
                <a:gd name="connsiteY63" fmla="*/ 172753 h 606722"/>
                <a:gd name="connsiteX64" fmla="*/ 127663 w 518162"/>
                <a:gd name="connsiteY64" fmla="*/ 173908 h 606722"/>
                <a:gd name="connsiteX65" fmla="*/ 102298 w 518162"/>
                <a:gd name="connsiteY65" fmla="*/ 229188 h 606722"/>
                <a:gd name="connsiteX66" fmla="*/ 167268 w 518162"/>
                <a:gd name="connsiteY66" fmla="*/ 257717 h 606722"/>
                <a:gd name="connsiteX67" fmla="*/ 180084 w 518162"/>
                <a:gd name="connsiteY67" fmla="*/ 290600 h 606722"/>
                <a:gd name="connsiteX68" fmla="*/ 147065 w 518162"/>
                <a:gd name="connsiteY68" fmla="*/ 303398 h 606722"/>
                <a:gd name="connsiteX69" fmla="*/ 59578 w 518162"/>
                <a:gd name="connsiteY69" fmla="*/ 264916 h 606722"/>
                <a:gd name="connsiteX70" fmla="*/ 46495 w 518162"/>
                <a:gd name="connsiteY70" fmla="*/ 232832 h 606722"/>
                <a:gd name="connsiteX71" fmla="*/ 82718 w 518162"/>
                <a:gd name="connsiteY71" fmla="*/ 152045 h 606722"/>
                <a:gd name="connsiteX72" fmla="*/ 134071 w 518162"/>
                <a:gd name="connsiteY72" fmla="*/ 119961 h 606722"/>
                <a:gd name="connsiteX73" fmla="*/ 198757 w 518162"/>
                <a:gd name="connsiteY73" fmla="*/ 0 h 606722"/>
                <a:gd name="connsiteX74" fmla="*/ 250578 w 518162"/>
                <a:gd name="connsiteY74" fmla="*/ 51725 h 606722"/>
                <a:gd name="connsiteX75" fmla="*/ 198757 w 518162"/>
                <a:gd name="connsiteY75" fmla="*/ 103449 h 606722"/>
                <a:gd name="connsiteX76" fmla="*/ 146847 w 518162"/>
                <a:gd name="connsiteY76" fmla="*/ 51725 h 606722"/>
                <a:gd name="connsiteX77" fmla="*/ 198757 w 518162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8162" h="606722">
                  <a:moveTo>
                    <a:pt x="242883" y="408292"/>
                  </a:moveTo>
                  <a:lnTo>
                    <a:pt x="303572" y="408292"/>
                  </a:lnTo>
                  <a:lnTo>
                    <a:pt x="287021" y="514954"/>
                  </a:lnTo>
                  <a:cubicBezTo>
                    <a:pt x="284529" y="531309"/>
                    <a:pt x="269134" y="542508"/>
                    <a:pt x="252760" y="540019"/>
                  </a:cubicBezTo>
                  <a:cubicBezTo>
                    <a:pt x="236476" y="537442"/>
                    <a:pt x="225174" y="522153"/>
                    <a:pt x="227755" y="505799"/>
                  </a:cubicBezTo>
                  <a:close/>
                  <a:moveTo>
                    <a:pt x="90606" y="408292"/>
                  </a:moveTo>
                  <a:lnTo>
                    <a:pt x="151310" y="408292"/>
                  </a:lnTo>
                  <a:lnTo>
                    <a:pt x="166353" y="505799"/>
                  </a:lnTo>
                  <a:cubicBezTo>
                    <a:pt x="168934" y="522153"/>
                    <a:pt x="157719" y="537442"/>
                    <a:pt x="141341" y="540019"/>
                  </a:cubicBezTo>
                  <a:cubicBezTo>
                    <a:pt x="124964" y="542508"/>
                    <a:pt x="109654" y="531309"/>
                    <a:pt x="107073" y="514954"/>
                  </a:cubicBezTo>
                  <a:close/>
                  <a:moveTo>
                    <a:pt x="357338" y="183515"/>
                  </a:moveTo>
                  <a:cubicBezTo>
                    <a:pt x="346035" y="183515"/>
                    <a:pt x="336868" y="192580"/>
                    <a:pt x="336868" y="203867"/>
                  </a:cubicBezTo>
                  <a:cubicBezTo>
                    <a:pt x="336868" y="215154"/>
                    <a:pt x="346035" y="224219"/>
                    <a:pt x="357338" y="224219"/>
                  </a:cubicBezTo>
                  <a:cubicBezTo>
                    <a:pt x="368552" y="224219"/>
                    <a:pt x="377719" y="215154"/>
                    <a:pt x="377719" y="203867"/>
                  </a:cubicBezTo>
                  <a:cubicBezTo>
                    <a:pt x="377719" y="192580"/>
                    <a:pt x="368552" y="183515"/>
                    <a:pt x="357338" y="183515"/>
                  </a:cubicBezTo>
                  <a:close/>
                  <a:moveTo>
                    <a:pt x="265667" y="137391"/>
                  </a:moveTo>
                  <a:lnTo>
                    <a:pt x="448920" y="137391"/>
                  </a:lnTo>
                  <a:cubicBezTo>
                    <a:pt x="455773" y="137391"/>
                    <a:pt x="461291" y="142901"/>
                    <a:pt x="461291" y="149744"/>
                  </a:cubicBezTo>
                  <a:lnTo>
                    <a:pt x="461291" y="257990"/>
                  </a:lnTo>
                  <a:cubicBezTo>
                    <a:pt x="461291" y="264833"/>
                    <a:pt x="455773" y="270343"/>
                    <a:pt x="448920" y="270343"/>
                  </a:cubicBezTo>
                  <a:lnTo>
                    <a:pt x="381546" y="270343"/>
                  </a:lnTo>
                  <a:lnTo>
                    <a:pt x="381546" y="305803"/>
                  </a:lnTo>
                  <a:lnTo>
                    <a:pt x="415989" y="305803"/>
                  </a:lnTo>
                  <a:cubicBezTo>
                    <a:pt x="424178" y="305803"/>
                    <a:pt x="430853" y="312468"/>
                    <a:pt x="430853" y="320644"/>
                  </a:cubicBezTo>
                  <a:cubicBezTo>
                    <a:pt x="430853" y="323488"/>
                    <a:pt x="429963" y="326243"/>
                    <a:pt x="428539" y="328465"/>
                  </a:cubicBezTo>
                  <a:lnTo>
                    <a:pt x="507215" y="328465"/>
                  </a:lnTo>
                  <a:cubicBezTo>
                    <a:pt x="513267" y="328465"/>
                    <a:pt x="518162" y="333442"/>
                    <a:pt x="518162" y="339396"/>
                  </a:cubicBezTo>
                  <a:lnTo>
                    <a:pt x="518162" y="378944"/>
                  </a:lnTo>
                  <a:cubicBezTo>
                    <a:pt x="518162" y="384987"/>
                    <a:pt x="513267" y="389875"/>
                    <a:pt x="507215" y="389875"/>
                  </a:cubicBezTo>
                  <a:lnTo>
                    <a:pt x="489949" y="389875"/>
                  </a:lnTo>
                  <a:lnTo>
                    <a:pt x="489949" y="584415"/>
                  </a:lnTo>
                  <a:cubicBezTo>
                    <a:pt x="489949" y="596768"/>
                    <a:pt x="479981" y="606722"/>
                    <a:pt x="467699" y="606722"/>
                  </a:cubicBezTo>
                  <a:cubicBezTo>
                    <a:pt x="455417" y="606722"/>
                    <a:pt x="445449" y="596768"/>
                    <a:pt x="445449" y="584415"/>
                  </a:cubicBezTo>
                  <a:lnTo>
                    <a:pt x="445449" y="389875"/>
                  </a:lnTo>
                  <a:lnTo>
                    <a:pt x="72714" y="389875"/>
                  </a:lnTo>
                  <a:lnTo>
                    <a:pt x="72714" y="584415"/>
                  </a:lnTo>
                  <a:cubicBezTo>
                    <a:pt x="72714" y="596768"/>
                    <a:pt x="62746" y="606722"/>
                    <a:pt x="50375" y="606722"/>
                  </a:cubicBezTo>
                  <a:cubicBezTo>
                    <a:pt x="38092" y="606722"/>
                    <a:pt x="28124" y="596768"/>
                    <a:pt x="28124" y="584415"/>
                  </a:cubicBezTo>
                  <a:lnTo>
                    <a:pt x="28124" y="389875"/>
                  </a:lnTo>
                  <a:lnTo>
                    <a:pt x="10947" y="389875"/>
                  </a:lnTo>
                  <a:cubicBezTo>
                    <a:pt x="4895" y="389875"/>
                    <a:pt x="0" y="384987"/>
                    <a:pt x="0" y="378944"/>
                  </a:cubicBezTo>
                  <a:lnTo>
                    <a:pt x="0" y="339396"/>
                  </a:lnTo>
                  <a:cubicBezTo>
                    <a:pt x="0" y="333442"/>
                    <a:pt x="4895" y="328465"/>
                    <a:pt x="10947" y="328465"/>
                  </a:cubicBezTo>
                  <a:lnTo>
                    <a:pt x="286048" y="328465"/>
                  </a:lnTo>
                  <a:cubicBezTo>
                    <a:pt x="284624" y="326243"/>
                    <a:pt x="283823" y="323488"/>
                    <a:pt x="283823" y="320644"/>
                  </a:cubicBezTo>
                  <a:cubicBezTo>
                    <a:pt x="283823" y="312379"/>
                    <a:pt x="290498" y="305803"/>
                    <a:pt x="298687" y="305803"/>
                  </a:cubicBezTo>
                  <a:lnTo>
                    <a:pt x="333130" y="305803"/>
                  </a:lnTo>
                  <a:lnTo>
                    <a:pt x="333130" y="270343"/>
                  </a:lnTo>
                  <a:lnTo>
                    <a:pt x="265667" y="270343"/>
                  </a:lnTo>
                  <a:cubicBezTo>
                    <a:pt x="258903" y="270343"/>
                    <a:pt x="253385" y="264833"/>
                    <a:pt x="253385" y="257990"/>
                  </a:cubicBezTo>
                  <a:lnTo>
                    <a:pt x="253385" y="149744"/>
                  </a:lnTo>
                  <a:cubicBezTo>
                    <a:pt x="253385" y="142901"/>
                    <a:pt x="258903" y="137391"/>
                    <a:pt x="265667" y="137391"/>
                  </a:cubicBezTo>
                  <a:close/>
                  <a:moveTo>
                    <a:pt x="134071" y="119961"/>
                  </a:moveTo>
                  <a:lnTo>
                    <a:pt x="261429" y="119961"/>
                  </a:lnTo>
                  <a:cubicBezTo>
                    <a:pt x="246833" y="122005"/>
                    <a:pt x="235530" y="134536"/>
                    <a:pt x="235530" y="149734"/>
                  </a:cubicBezTo>
                  <a:lnTo>
                    <a:pt x="235530" y="257983"/>
                  </a:lnTo>
                  <a:cubicBezTo>
                    <a:pt x="235530" y="274425"/>
                    <a:pt x="248791" y="287845"/>
                    <a:pt x="265256" y="288112"/>
                  </a:cubicBezTo>
                  <a:lnTo>
                    <a:pt x="265256" y="310064"/>
                  </a:lnTo>
                  <a:lnTo>
                    <a:pt x="189785" y="310064"/>
                  </a:lnTo>
                  <a:cubicBezTo>
                    <a:pt x="192900" y="306687"/>
                    <a:pt x="195481" y="302776"/>
                    <a:pt x="197439" y="298333"/>
                  </a:cubicBezTo>
                  <a:cubicBezTo>
                    <a:pt x="207318" y="276025"/>
                    <a:pt x="197172" y="250074"/>
                    <a:pt x="174922" y="240297"/>
                  </a:cubicBezTo>
                  <a:lnTo>
                    <a:pt x="132825" y="221811"/>
                  </a:lnTo>
                  <a:lnTo>
                    <a:pt x="130244" y="174708"/>
                  </a:lnTo>
                  <a:cubicBezTo>
                    <a:pt x="130155" y="173730"/>
                    <a:pt x="129532" y="172930"/>
                    <a:pt x="128553" y="172753"/>
                  </a:cubicBezTo>
                  <a:cubicBezTo>
                    <a:pt x="127663" y="172575"/>
                    <a:pt x="128108" y="173019"/>
                    <a:pt x="127663" y="173908"/>
                  </a:cubicBezTo>
                  <a:cubicBezTo>
                    <a:pt x="119030" y="191594"/>
                    <a:pt x="109685" y="212213"/>
                    <a:pt x="102298" y="229188"/>
                  </a:cubicBezTo>
                  <a:lnTo>
                    <a:pt x="167268" y="257717"/>
                  </a:lnTo>
                  <a:cubicBezTo>
                    <a:pt x="179906" y="263316"/>
                    <a:pt x="185602" y="277980"/>
                    <a:pt x="180084" y="290600"/>
                  </a:cubicBezTo>
                  <a:cubicBezTo>
                    <a:pt x="174477" y="303221"/>
                    <a:pt x="159703" y="308997"/>
                    <a:pt x="147065" y="303398"/>
                  </a:cubicBezTo>
                  <a:lnTo>
                    <a:pt x="59578" y="264916"/>
                  </a:lnTo>
                  <a:cubicBezTo>
                    <a:pt x="47296" y="259494"/>
                    <a:pt x="41422" y="245274"/>
                    <a:pt x="46495" y="232832"/>
                  </a:cubicBezTo>
                  <a:cubicBezTo>
                    <a:pt x="53170" y="216035"/>
                    <a:pt x="68834" y="180485"/>
                    <a:pt x="82718" y="152045"/>
                  </a:cubicBezTo>
                  <a:cubicBezTo>
                    <a:pt x="92241" y="132581"/>
                    <a:pt x="112355" y="119961"/>
                    <a:pt x="134071" y="119961"/>
                  </a:cubicBezTo>
                  <a:close/>
                  <a:moveTo>
                    <a:pt x="198757" y="0"/>
                  </a:moveTo>
                  <a:cubicBezTo>
                    <a:pt x="227339" y="0"/>
                    <a:pt x="250578" y="23107"/>
                    <a:pt x="250578" y="51725"/>
                  </a:cubicBezTo>
                  <a:cubicBezTo>
                    <a:pt x="250578" y="80342"/>
                    <a:pt x="227339" y="103449"/>
                    <a:pt x="198757" y="103449"/>
                  </a:cubicBezTo>
                  <a:cubicBezTo>
                    <a:pt x="170087" y="103449"/>
                    <a:pt x="146847" y="80253"/>
                    <a:pt x="146847" y="51725"/>
                  </a:cubicBezTo>
                  <a:cubicBezTo>
                    <a:pt x="146847" y="23196"/>
                    <a:pt x="169998" y="0"/>
                    <a:pt x="198757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" name="coins-stacks-of-dollars-hand-drawn-commercial-symbol_35718">
              <a:extLst>
                <a:ext uri="{FF2B5EF4-FFF2-40B4-BE49-F238E27FC236}">
                  <a16:creationId xmlns:a16="http://schemas.microsoft.com/office/drawing/2014/main" xmlns="" id="{10F3C51C-FE77-4ACE-B2DD-2D71F751172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6179" y="2957486"/>
              <a:ext cx="609684" cy="584660"/>
            </a:xfrm>
            <a:custGeom>
              <a:avLst/>
              <a:gdLst>
                <a:gd name="connsiteX0" fmla="*/ 425891 w 606568"/>
                <a:gd name="connsiteY0" fmla="*/ 420849 h 581671"/>
                <a:gd name="connsiteX1" fmla="*/ 426862 w 606568"/>
                <a:gd name="connsiteY1" fmla="*/ 470359 h 581671"/>
                <a:gd name="connsiteX2" fmla="*/ 438123 w 606568"/>
                <a:gd name="connsiteY2" fmla="*/ 466387 h 581671"/>
                <a:gd name="connsiteX3" fmla="*/ 453850 w 606568"/>
                <a:gd name="connsiteY3" fmla="*/ 439839 h 581671"/>
                <a:gd name="connsiteX4" fmla="*/ 449288 w 606568"/>
                <a:gd name="connsiteY4" fmla="*/ 430925 h 581671"/>
                <a:gd name="connsiteX5" fmla="*/ 425891 w 606568"/>
                <a:gd name="connsiteY5" fmla="*/ 420849 h 581671"/>
                <a:gd name="connsiteX6" fmla="*/ 392107 w 606568"/>
                <a:gd name="connsiteY6" fmla="*/ 352154 h 581671"/>
                <a:gd name="connsiteX7" fmla="*/ 381040 w 606568"/>
                <a:gd name="connsiteY7" fmla="*/ 355642 h 581671"/>
                <a:gd name="connsiteX8" fmla="*/ 375215 w 606568"/>
                <a:gd name="connsiteY8" fmla="*/ 360389 h 581671"/>
                <a:gd name="connsiteX9" fmla="*/ 373371 w 606568"/>
                <a:gd name="connsiteY9" fmla="*/ 367269 h 581671"/>
                <a:gd name="connsiteX10" fmla="*/ 387059 w 606568"/>
                <a:gd name="connsiteY10" fmla="*/ 381124 h 581671"/>
                <a:gd name="connsiteX11" fmla="*/ 393369 w 606568"/>
                <a:gd name="connsiteY11" fmla="*/ 382577 h 581671"/>
                <a:gd name="connsiteX12" fmla="*/ 392690 w 606568"/>
                <a:gd name="connsiteY12" fmla="*/ 367559 h 581671"/>
                <a:gd name="connsiteX13" fmla="*/ 392107 w 606568"/>
                <a:gd name="connsiteY13" fmla="*/ 352154 h 581671"/>
                <a:gd name="connsiteX14" fmla="*/ 404825 w 606568"/>
                <a:gd name="connsiteY14" fmla="*/ 306325 h 581671"/>
                <a:gd name="connsiteX15" fmla="*/ 421814 w 606568"/>
                <a:gd name="connsiteY15" fmla="*/ 322021 h 581671"/>
                <a:gd name="connsiteX16" fmla="*/ 421814 w 606568"/>
                <a:gd name="connsiteY16" fmla="*/ 322215 h 581671"/>
                <a:gd name="connsiteX17" fmla="*/ 448899 w 606568"/>
                <a:gd name="connsiteY17" fmla="*/ 330451 h 581671"/>
                <a:gd name="connsiteX18" fmla="*/ 455306 w 606568"/>
                <a:gd name="connsiteY18" fmla="*/ 335780 h 581671"/>
                <a:gd name="connsiteX19" fmla="*/ 457928 w 606568"/>
                <a:gd name="connsiteY19" fmla="*/ 349150 h 581671"/>
                <a:gd name="connsiteX20" fmla="*/ 438220 w 606568"/>
                <a:gd name="connsiteY20" fmla="*/ 359614 h 581671"/>
                <a:gd name="connsiteX21" fmla="*/ 423173 w 606568"/>
                <a:gd name="connsiteY21" fmla="*/ 354285 h 581671"/>
                <a:gd name="connsiteX22" fmla="*/ 424144 w 606568"/>
                <a:gd name="connsiteY22" fmla="*/ 375407 h 581671"/>
                <a:gd name="connsiteX23" fmla="*/ 424629 w 606568"/>
                <a:gd name="connsiteY23" fmla="*/ 388681 h 581671"/>
                <a:gd name="connsiteX24" fmla="*/ 469286 w 606568"/>
                <a:gd name="connsiteY24" fmla="*/ 407187 h 581671"/>
                <a:gd name="connsiteX25" fmla="*/ 473363 w 606568"/>
                <a:gd name="connsiteY25" fmla="*/ 410966 h 581671"/>
                <a:gd name="connsiteX26" fmla="*/ 484528 w 606568"/>
                <a:gd name="connsiteY26" fmla="*/ 437126 h 581671"/>
                <a:gd name="connsiteX27" fmla="*/ 460258 w 606568"/>
                <a:gd name="connsiteY27" fmla="*/ 488671 h 581671"/>
                <a:gd name="connsiteX28" fmla="*/ 427153 w 606568"/>
                <a:gd name="connsiteY28" fmla="*/ 501558 h 581671"/>
                <a:gd name="connsiteX29" fmla="*/ 427153 w 606568"/>
                <a:gd name="connsiteY29" fmla="*/ 502527 h 581671"/>
                <a:gd name="connsiteX30" fmla="*/ 412397 w 606568"/>
                <a:gd name="connsiteY30" fmla="*/ 516963 h 581671"/>
                <a:gd name="connsiteX31" fmla="*/ 400456 w 606568"/>
                <a:gd name="connsiteY31" fmla="*/ 512119 h 581671"/>
                <a:gd name="connsiteX32" fmla="*/ 396087 w 606568"/>
                <a:gd name="connsiteY32" fmla="*/ 501073 h 581671"/>
                <a:gd name="connsiteX33" fmla="*/ 395990 w 606568"/>
                <a:gd name="connsiteY33" fmla="*/ 496035 h 581671"/>
                <a:gd name="connsiteX34" fmla="*/ 350751 w 606568"/>
                <a:gd name="connsiteY34" fmla="*/ 466484 h 581671"/>
                <a:gd name="connsiteX35" fmla="*/ 347936 w 606568"/>
                <a:gd name="connsiteY35" fmla="*/ 450691 h 581671"/>
                <a:gd name="connsiteX36" fmla="*/ 362983 w 606568"/>
                <a:gd name="connsiteY36" fmla="*/ 440711 h 581671"/>
                <a:gd name="connsiteX37" fmla="*/ 374050 w 606568"/>
                <a:gd name="connsiteY37" fmla="*/ 445749 h 581671"/>
                <a:gd name="connsiteX38" fmla="*/ 395699 w 606568"/>
                <a:gd name="connsiteY38" fmla="*/ 462317 h 581671"/>
                <a:gd name="connsiteX39" fmla="*/ 394631 w 606568"/>
                <a:gd name="connsiteY39" fmla="*/ 414841 h 581671"/>
                <a:gd name="connsiteX40" fmla="*/ 371817 w 606568"/>
                <a:gd name="connsiteY40" fmla="*/ 409028 h 581671"/>
                <a:gd name="connsiteX41" fmla="*/ 370555 w 606568"/>
                <a:gd name="connsiteY41" fmla="*/ 408447 h 581671"/>
                <a:gd name="connsiteX42" fmla="*/ 364439 w 606568"/>
                <a:gd name="connsiteY42" fmla="*/ 405346 h 581671"/>
                <a:gd name="connsiteX43" fmla="*/ 358420 w 606568"/>
                <a:gd name="connsiteY43" fmla="*/ 400889 h 581671"/>
                <a:gd name="connsiteX44" fmla="*/ 344441 w 606568"/>
                <a:gd name="connsiteY44" fmla="*/ 380058 h 581671"/>
                <a:gd name="connsiteX45" fmla="*/ 343082 w 606568"/>
                <a:gd name="connsiteY45" fmla="*/ 375407 h 581671"/>
                <a:gd name="connsiteX46" fmla="*/ 347547 w 606568"/>
                <a:gd name="connsiteY46" fmla="*/ 344209 h 581671"/>
                <a:gd name="connsiteX47" fmla="*/ 351236 w 606568"/>
                <a:gd name="connsiteY47" fmla="*/ 339364 h 581671"/>
                <a:gd name="connsiteX48" fmla="*/ 359294 w 606568"/>
                <a:gd name="connsiteY48" fmla="*/ 332291 h 581671"/>
                <a:gd name="connsiteX49" fmla="*/ 365993 w 606568"/>
                <a:gd name="connsiteY49" fmla="*/ 328222 h 581671"/>
                <a:gd name="connsiteX50" fmla="*/ 372788 w 606568"/>
                <a:gd name="connsiteY50" fmla="*/ 325219 h 581671"/>
                <a:gd name="connsiteX51" fmla="*/ 381331 w 606568"/>
                <a:gd name="connsiteY51" fmla="*/ 322699 h 581671"/>
                <a:gd name="connsiteX52" fmla="*/ 390748 w 606568"/>
                <a:gd name="connsiteY52" fmla="*/ 321052 h 581671"/>
                <a:gd name="connsiteX53" fmla="*/ 390748 w 606568"/>
                <a:gd name="connsiteY53" fmla="*/ 320859 h 581671"/>
                <a:gd name="connsiteX54" fmla="*/ 394243 w 606568"/>
                <a:gd name="connsiteY54" fmla="*/ 310491 h 581671"/>
                <a:gd name="connsiteX55" fmla="*/ 404825 w 606568"/>
                <a:gd name="connsiteY55" fmla="*/ 306325 h 581671"/>
                <a:gd name="connsiteX56" fmla="*/ 406108 w 606568"/>
                <a:gd name="connsiteY56" fmla="*/ 283044 h 581671"/>
                <a:gd name="connsiteX57" fmla="*/ 383596 w 606568"/>
                <a:gd name="connsiteY57" fmla="*/ 285467 h 581671"/>
                <a:gd name="connsiteX58" fmla="*/ 378162 w 606568"/>
                <a:gd name="connsiteY58" fmla="*/ 286823 h 581671"/>
                <a:gd name="connsiteX59" fmla="*/ 372922 w 606568"/>
                <a:gd name="connsiteY59" fmla="*/ 288276 h 581671"/>
                <a:gd name="connsiteX60" fmla="*/ 366227 w 606568"/>
                <a:gd name="connsiteY60" fmla="*/ 290602 h 581671"/>
                <a:gd name="connsiteX61" fmla="*/ 359434 w 606568"/>
                <a:gd name="connsiteY61" fmla="*/ 293121 h 581671"/>
                <a:gd name="connsiteX62" fmla="*/ 314215 w 606568"/>
                <a:gd name="connsiteY62" fmla="*/ 326356 h 581671"/>
                <a:gd name="connsiteX63" fmla="*/ 293838 w 606568"/>
                <a:gd name="connsiteY63" fmla="*/ 356781 h 581671"/>
                <a:gd name="connsiteX64" fmla="*/ 289859 w 606568"/>
                <a:gd name="connsiteY64" fmla="*/ 365792 h 581671"/>
                <a:gd name="connsiteX65" fmla="*/ 286754 w 606568"/>
                <a:gd name="connsiteY65" fmla="*/ 374221 h 581671"/>
                <a:gd name="connsiteX66" fmla="*/ 281514 w 606568"/>
                <a:gd name="connsiteY66" fmla="*/ 396023 h 581671"/>
                <a:gd name="connsiteX67" fmla="*/ 280738 w 606568"/>
                <a:gd name="connsiteY67" fmla="*/ 403774 h 581671"/>
                <a:gd name="connsiteX68" fmla="*/ 280253 w 606568"/>
                <a:gd name="connsiteY68" fmla="*/ 411429 h 581671"/>
                <a:gd name="connsiteX69" fmla="*/ 281417 w 606568"/>
                <a:gd name="connsiteY69" fmla="*/ 433327 h 581671"/>
                <a:gd name="connsiteX70" fmla="*/ 285978 w 606568"/>
                <a:gd name="connsiteY70" fmla="*/ 453481 h 581671"/>
                <a:gd name="connsiteX71" fmla="*/ 288016 w 606568"/>
                <a:gd name="connsiteY71" fmla="*/ 459876 h 581671"/>
                <a:gd name="connsiteX72" fmla="*/ 290345 w 606568"/>
                <a:gd name="connsiteY72" fmla="*/ 466174 h 581671"/>
                <a:gd name="connsiteX73" fmla="*/ 407564 w 606568"/>
                <a:gd name="connsiteY73" fmla="*/ 548049 h 581671"/>
                <a:gd name="connsiteX74" fmla="*/ 424642 w 606568"/>
                <a:gd name="connsiteY74" fmla="*/ 546789 h 581671"/>
                <a:gd name="connsiteX75" fmla="*/ 510518 w 606568"/>
                <a:gd name="connsiteY75" fmla="*/ 494660 h 581671"/>
                <a:gd name="connsiteX76" fmla="*/ 530119 w 606568"/>
                <a:gd name="connsiteY76" fmla="*/ 399995 h 581671"/>
                <a:gd name="connsiteX77" fmla="*/ 530022 w 606568"/>
                <a:gd name="connsiteY77" fmla="*/ 398639 h 581671"/>
                <a:gd name="connsiteX78" fmla="*/ 520707 w 606568"/>
                <a:gd name="connsiteY78" fmla="*/ 368602 h 581671"/>
                <a:gd name="connsiteX79" fmla="*/ 499747 w 606568"/>
                <a:gd name="connsiteY79" fmla="*/ 332654 h 581671"/>
                <a:gd name="connsiteX80" fmla="*/ 468308 w 606568"/>
                <a:gd name="connsiteY80" fmla="*/ 302811 h 581671"/>
                <a:gd name="connsiteX81" fmla="*/ 406108 w 606568"/>
                <a:gd name="connsiteY81" fmla="*/ 283044 h 581671"/>
                <a:gd name="connsiteX82" fmla="*/ 406108 w 606568"/>
                <a:gd name="connsiteY82" fmla="*/ 249519 h 581671"/>
                <a:gd name="connsiteX83" fmla="*/ 465397 w 606568"/>
                <a:gd name="connsiteY83" fmla="*/ 263181 h 581671"/>
                <a:gd name="connsiteX84" fmla="*/ 512168 w 606568"/>
                <a:gd name="connsiteY84" fmla="*/ 296222 h 581671"/>
                <a:gd name="connsiteX85" fmla="*/ 534971 w 606568"/>
                <a:gd name="connsiteY85" fmla="*/ 323740 h 581671"/>
                <a:gd name="connsiteX86" fmla="*/ 551758 w 606568"/>
                <a:gd name="connsiteY86" fmla="*/ 355424 h 581671"/>
                <a:gd name="connsiteX87" fmla="*/ 557483 w 606568"/>
                <a:gd name="connsiteY87" fmla="*/ 371121 h 581671"/>
                <a:gd name="connsiteX88" fmla="*/ 561559 w 606568"/>
                <a:gd name="connsiteY88" fmla="*/ 385946 h 581671"/>
                <a:gd name="connsiteX89" fmla="*/ 563014 w 606568"/>
                <a:gd name="connsiteY89" fmla="*/ 392341 h 581671"/>
                <a:gd name="connsiteX90" fmla="*/ 537591 w 606568"/>
                <a:gd name="connsiteY90" fmla="*/ 514524 h 581671"/>
                <a:gd name="connsiteX91" fmla="*/ 429397 w 606568"/>
                <a:gd name="connsiteY91" fmla="*/ 580121 h 581671"/>
                <a:gd name="connsiteX92" fmla="*/ 407564 w 606568"/>
                <a:gd name="connsiteY92" fmla="*/ 581671 h 581671"/>
                <a:gd name="connsiteX93" fmla="*/ 258808 w 606568"/>
                <a:gd name="connsiteY93" fmla="*/ 477607 h 581671"/>
                <a:gd name="connsiteX94" fmla="*/ 256382 w 606568"/>
                <a:gd name="connsiteY94" fmla="*/ 471309 h 581671"/>
                <a:gd name="connsiteX95" fmla="*/ 254248 w 606568"/>
                <a:gd name="connsiteY95" fmla="*/ 464914 h 581671"/>
                <a:gd name="connsiteX96" fmla="*/ 248134 w 606568"/>
                <a:gd name="connsiteY96" fmla="*/ 438171 h 581671"/>
                <a:gd name="connsiteX97" fmla="*/ 246679 w 606568"/>
                <a:gd name="connsiteY97" fmla="*/ 423734 h 581671"/>
                <a:gd name="connsiteX98" fmla="*/ 246485 w 606568"/>
                <a:gd name="connsiteY98" fmla="*/ 416855 h 581671"/>
                <a:gd name="connsiteX99" fmla="*/ 246582 w 606568"/>
                <a:gd name="connsiteY99" fmla="*/ 409781 h 581671"/>
                <a:gd name="connsiteX100" fmla="*/ 249299 w 606568"/>
                <a:gd name="connsiteY100" fmla="*/ 385558 h 581671"/>
                <a:gd name="connsiteX101" fmla="*/ 249299 w 606568"/>
                <a:gd name="connsiteY101" fmla="*/ 385461 h 581671"/>
                <a:gd name="connsiteX102" fmla="*/ 250754 w 606568"/>
                <a:gd name="connsiteY102" fmla="*/ 378194 h 581671"/>
                <a:gd name="connsiteX103" fmla="*/ 252695 w 606568"/>
                <a:gd name="connsiteY103" fmla="*/ 370830 h 581671"/>
                <a:gd name="connsiteX104" fmla="*/ 277633 w 606568"/>
                <a:gd name="connsiteY104" fmla="*/ 318604 h 581671"/>
                <a:gd name="connsiteX105" fmla="*/ 286269 w 606568"/>
                <a:gd name="connsiteY105" fmla="*/ 307365 h 581671"/>
                <a:gd name="connsiteX106" fmla="*/ 301989 w 606568"/>
                <a:gd name="connsiteY106" fmla="*/ 291086 h 581671"/>
                <a:gd name="connsiteX107" fmla="*/ 305482 w 606568"/>
                <a:gd name="connsiteY107" fmla="*/ 287986 h 581671"/>
                <a:gd name="connsiteX108" fmla="*/ 312275 w 606568"/>
                <a:gd name="connsiteY108" fmla="*/ 282463 h 581671"/>
                <a:gd name="connsiteX109" fmla="*/ 314118 w 606568"/>
                <a:gd name="connsiteY109" fmla="*/ 281009 h 581671"/>
                <a:gd name="connsiteX110" fmla="*/ 318970 w 606568"/>
                <a:gd name="connsiteY110" fmla="*/ 277521 h 581671"/>
                <a:gd name="connsiteX111" fmla="*/ 346917 w 606568"/>
                <a:gd name="connsiteY111" fmla="*/ 262018 h 581671"/>
                <a:gd name="connsiteX112" fmla="*/ 359628 w 606568"/>
                <a:gd name="connsiteY112" fmla="*/ 257174 h 581671"/>
                <a:gd name="connsiteX113" fmla="*/ 366421 w 606568"/>
                <a:gd name="connsiteY113" fmla="*/ 255139 h 581671"/>
                <a:gd name="connsiteX114" fmla="*/ 373116 w 606568"/>
                <a:gd name="connsiteY114" fmla="*/ 253395 h 581671"/>
                <a:gd name="connsiteX115" fmla="*/ 376707 w 606568"/>
                <a:gd name="connsiteY115" fmla="*/ 252523 h 581671"/>
                <a:gd name="connsiteX116" fmla="*/ 384178 w 606568"/>
                <a:gd name="connsiteY116" fmla="*/ 251263 h 581671"/>
                <a:gd name="connsiteX117" fmla="*/ 406108 w 606568"/>
                <a:gd name="connsiteY117" fmla="*/ 249519 h 581671"/>
                <a:gd name="connsiteX118" fmla="*/ 43372 w 606568"/>
                <a:gd name="connsiteY118" fmla="*/ 175759 h 581671"/>
                <a:gd name="connsiteX119" fmla="*/ 43760 w 606568"/>
                <a:gd name="connsiteY119" fmla="*/ 214418 h 581671"/>
                <a:gd name="connsiteX120" fmla="*/ 202404 w 606568"/>
                <a:gd name="connsiteY120" fmla="*/ 246489 h 581671"/>
                <a:gd name="connsiteX121" fmla="*/ 313794 w 606568"/>
                <a:gd name="connsiteY121" fmla="*/ 223235 h 581671"/>
                <a:gd name="connsiteX122" fmla="*/ 319519 w 606568"/>
                <a:gd name="connsiteY122" fmla="*/ 220716 h 581671"/>
                <a:gd name="connsiteX123" fmla="*/ 319907 w 606568"/>
                <a:gd name="connsiteY123" fmla="*/ 181185 h 581671"/>
                <a:gd name="connsiteX124" fmla="*/ 313212 w 606568"/>
                <a:gd name="connsiteY124" fmla="*/ 184092 h 581671"/>
                <a:gd name="connsiteX125" fmla="*/ 186103 w 606568"/>
                <a:gd name="connsiteY125" fmla="*/ 211124 h 581671"/>
                <a:gd name="connsiteX126" fmla="*/ 43372 w 606568"/>
                <a:gd name="connsiteY126" fmla="*/ 175759 h 581671"/>
                <a:gd name="connsiteX127" fmla="*/ 321654 w 606568"/>
                <a:gd name="connsiteY127" fmla="*/ 100088 h 581671"/>
                <a:gd name="connsiteX128" fmla="*/ 311465 w 606568"/>
                <a:gd name="connsiteY128" fmla="*/ 105901 h 581671"/>
                <a:gd name="connsiteX129" fmla="*/ 182804 w 606568"/>
                <a:gd name="connsiteY129" fmla="*/ 137875 h 581671"/>
                <a:gd name="connsiteX130" fmla="*/ 41723 w 606568"/>
                <a:gd name="connsiteY130" fmla="*/ 102026 h 581671"/>
                <a:gd name="connsiteX131" fmla="*/ 42208 w 606568"/>
                <a:gd name="connsiteY131" fmla="*/ 127508 h 581671"/>
                <a:gd name="connsiteX132" fmla="*/ 44828 w 606568"/>
                <a:gd name="connsiteY132" fmla="*/ 128864 h 581671"/>
                <a:gd name="connsiteX133" fmla="*/ 186200 w 606568"/>
                <a:gd name="connsiteY133" fmla="*/ 169752 h 581671"/>
                <a:gd name="connsiteX134" fmla="*/ 312339 w 606568"/>
                <a:gd name="connsiteY134" fmla="*/ 138553 h 581671"/>
                <a:gd name="connsiteX135" fmla="*/ 320877 w 606568"/>
                <a:gd name="connsiteY135" fmla="*/ 134096 h 581671"/>
                <a:gd name="connsiteX136" fmla="*/ 321654 w 606568"/>
                <a:gd name="connsiteY136" fmla="*/ 100088 h 581671"/>
                <a:gd name="connsiteX137" fmla="*/ 170869 w 606568"/>
                <a:gd name="connsiteY137" fmla="*/ 41275 h 581671"/>
                <a:gd name="connsiteX138" fmla="*/ 58800 w 606568"/>
                <a:gd name="connsiteY138" fmla="*/ 63948 h 581671"/>
                <a:gd name="connsiteX139" fmla="*/ 186685 w 606568"/>
                <a:gd name="connsiteY139" fmla="*/ 96890 h 581671"/>
                <a:gd name="connsiteX140" fmla="*/ 296814 w 606568"/>
                <a:gd name="connsiteY140" fmla="*/ 67823 h 581671"/>
                <a:gd name="connsiteX141" fmla="*/ 170869 w 606568"/>
                <a:gd name="connsiteY141" fmla="*/ 41275 h 581671"/>
                <a:gd name="connsiteX142" fmla="*/ 448008 w 606568"/>
                <a:gd name="connsiteY142" fmla="*/ 35047 h 581671"/>
                <a:gd name="connsiteX143" fmla="*/ 509638 w 606568"/>
                <a:gd name="connsiteY143" fmla="*/ 41805 h 581671"/>
                <a:gd name="connsiteX144" fmla="*/ 570201 w 606568"/>
                <a:gd name="connsiteY144" fmla="*/ 59924 h 581671"/>
                <a:gd name="connsiteX145" fmla="*/ 605627 w 606568"/>
                <a:gd name="connsiteY145" fmla="*/ 86859 h 581671"/>
                <a:gd name="connsiteX146" fmla="*/ 603880 w 606568"/>
                <a:gd name="connsiteY146" fmla="*/ 143248 h 581671"/>
                <a:gd name="connsiteX147" fmla="*/ 602230 w 606568"/>
                <a:gd name="connsiteY147" fmla="*/ 349137 h 581671"/>
                <a:gd name="connsiteX148" fmla="*/ 601453 w 606568"/>
                <a:gd name="connsiteY148" fmla="*/ 354272 h 581671"/>
                <a:gd name="connsiteX149" fmla="*/ 595727 w 606568"/>
                <a:gd name="connsiteY149" fmla="*/ 364058 h 581671"/>
                <a:gd name="connsiteX150" fmla="*/ 576122 w 606568"/>
                <a:gd name="connsiteY150" fmla="*/ 377525 h 581671"/>
                <a:gd name="connsiteX151" fmla="*/ 567193 w 606568"/>
                <a:gd name="connsiteY151" fmla="*/ 346133 h 581671"/>
                <a:gd name="connsiteX152" fmla="*/ 569231 w 606568"/>
                <a:gd name="connsiteY152" fmla="*/ 343033 h 581671"/>
                <a:gd name="connsiteX153" fmla="*/ 569425 w 606568"/>
                <a:gd name="connsiteY153" fmla="*/ 308734 h 581671"/>
                <a:gd name="connsiteX154" fmla="*/ 552828 w 606568"/>
                <a:gd name="connsiteY154" fmla="*/ 316873 h 581671"/>
                <a:gd name="connsiteX155" fmla="*/ 532641 w 606568"/>
                <a:gd name="connsiteY155" fmla="*/ 289453 h 581671"/>
                <a:gd name="connsiteX156" fmla="*/ 569522 w 606568"/>
                <a:gd name="connsiteY156" fmla="*/ 270269 h 581671"/>
                <a:gd name="connsiteX157" fmla="*/ 569619 w 606568"/>
                <a:gd name="connsiteY157" fmla="*/ 246144 h 581671"/>
                <a:gd name="connsiteX158" fmla="*/ 502165 w 606568"/>
                <a:gd name="connsiteY158" fmla="*/ 262034 h 581671"/>
                <a:gd name="connsiteX159" fmla="*/ 403265 w 606568"/>
                <a:gd name="connsiteY159" fmla="*/ 229866 h 581671"/>
                <a:gd name="connsiteX160" fmla="*/ 379390 w 606568"/>
                <a:gd name="connsiteY160" fmla="*/ 231610 h 581671"/>
                <a:gd name="connsiteX161" fmla="*/ 373275 w 606568"/>
                <a:gd name="connsiteY161" fmla="*/ 232676 h 581671"/>
                <a:gd name="connsiteX162" fmla="*/ 373469 w 606568"/>
                <a:gd name="connsiteY162" fmla="*/ 214267 h 581671"/>
                <a:gd name="connsiteX163" fmla="*/ 570007 w 606568"/>
                <a:gd name="connsiteY163" fmla="*/ 210295 h 581671"/>
                <a:gd name="connsiteX164" fmla="*/ 570395 w 606568"/>
                <a:gd name="connsiteY164" fmla="*/ 178903 h 581671"/>
                <a:gd name="connsiteX165" fmla="*/ 373857 w 606568"/>
                <a:gd name="connsiteY165" fmla="*/ 186945 h 581671"/>
                <a:gd name="connsiteX166" fmla="*/ 374440 w 606568"/>
                <a:gd name="connsiteY166" fmla="*/ 151677 h 581671"/>
                <a:gd name="connsiteX167" fmla="*/ 571172 w 606568"/>
                <a:gd name="connsiteY167" fmla="*/ 141601 h 581671"/>
                <a:gd name="connsiteX168" fmla="*/ 571754 w 606568"/>
                <a:gd name="connsiteY168" fmla="*/ 114472 h 581671"/>
                <a:gd name="connsiteX169" fmla="*/ 375119 w 606568"/>
                <a:gd name="connsiteY169" fmla="*/ 129587 h 581671"/>
                <a:gd name="connsiteX170" fmla="*/ 376284 w 606568"/>
                <a:gd name="connsiteY170" fmla="*/ 113503 h 581671"/>
                <a:gd name="connsiteX171" fmla="*/ 377545 w 606568"/>
                <a:gd name="connsiteY171" fmla="*/ 94804 h 581671"/>
                <a:gd name="connsiteX172" fmla="*/ 551664 w 606568"/>
                <a:gd name="connsiteY172" fmla="*/ 88893 h 581671"/>
                <a:gd name="connsiteX173" fmla="*/ 377837 w 606568"/>
                <a:gd name="connsiteY173" fmla="*/ 78817 h 581671"/>
                <a:gd name="connsiteX174" fmla="*/ 376672 w 606568"/>
                <a:gd name="connsiteY174" fmla="*/ 63315 h 581671"/>
                <a:gd name="connsiteX175" fmla="*/ 368422 w 606568"/>
                <a:gd name="connsiteY175" fmla="*/ 47037 h 581671"/>
                <a:gd name="connsiteX176" fmla="*/ 386378 w 606568"/>
                <a:gd name="connsiteY176" fmla="*/ 42096 h 581671"/>
                <a:gd name="connsiteX177" fmla="*/ 448008 w 606568"/>
                <a:gd name="connsiteY177" fmla="*/ 35047 h 581671"/>
                <a:gd name="connsiteX178" fmla="*/ 170287 w 606568"/>
                <a:gd name="connsiteY178" fmla="*/ 0 h 581671"/>
                <a:gd name="connsiteX179" fmla="*/ 245000 w 606568"/>
                <a:gd name="connsiteY179" fmla="*/ 8623 h 581671"/>
                <a:gd name="connsiteX180" fmla="*/ 319713 w 606568"/>
                <a:gd name="connsiteY180" fmla="*/ 31392 h 581671"/>
                <a:gd name="connsiteX181" fmla="*/ 354547 w 606568"/>
                <a:gd name="connsiteY181" fmla="*/ 51836 h 581671"/>
                <a:gd name="connsiteX182" fmla="*/ 363377 w 606568"/>
                <a:gd name="connsiteY182" fmla="*/ 65304 h 581671"/>
                <a:gd name="connsiteX183" fmla="*/ 364541 w 606568"/>
                <a:gd name="connsiteY183" fmla="*/ 83423 h 581671"/>
                <a:gd name="connsiteX184" fmla="*/ 364347 w 606568"/>
                <a:gd name="connsiteY184" fmla="*/ 88655 h 581671"/>
                <a:gd name="connsiteX185" fmla="*/ 361921 w 606568"/>
                <a:gd name="connsiteY185" fmla="*/ 124213 h 581671"/>
                <a:gd name="connsiteX186" fmla="*/ 361242 w 606568"/>
                <a:gd name="connsiteY186" fmla="*/ 136228 h 581671"/>
                <a:gd name="connsiteX187" fmla="*/ 361145 w 606568"/>
                <a:gd name="connsiteY187" fmla="*/ 145239 h 581671"/>
                <a:gd name="connsiteX188" fmla="*/ 360466 w 606568"/>
                <a:gd name="connsiteY188" fmla="*/ 181476 h 581671"/>
                <a:gd name="connsiteX189" fmla="*/ 360078 w 606568"/>
                <a:gd name="connsiteY189" fmla="*/ 209961 h 581671"/>
                <a:gd name="connsiteX190" fmla="*/ 359787 w 606568"/>
                <a:gd name="connsiteY190" fmla="*/ 235637 h 581671"/>
                <a:gd name="connsiteX191" fmla="*/ 313988 w 606568"/>
                <a:gd name="connsiteY191" fmla="*/ 255597 h 581671"/>
                <a:gd name="connsiteX192" fmla="*/ 287111 w 606568"/>
                <a:gd name="connsiteY192" fmla="*/ 276428 h 581671"/>
                <a:gd name="connsiteX193" fmla="*/ 201725 w 606568"/>
                <a:gd name="connsiteY193" fmla="*/ 287571 h 581671"/>
                <a:gd name="connsiteX194" fmla="*/ 44246 w 606568"/>
                <a:gd name="connsiteY194" fmla="*/ 258407 h 581671"/>
                <a:gd name="connsiteX195" fmla="*/ 44440 w 606568"/>
                <a:gd name="connsiteY195" fmla="*/ 299101 h 581671"/>
                <a:gd name="connsiteX196" fmla="*/ 48903 w 606568"/>
                <a:gd name="connsiteY196" fmla="*/ 300942 h 581671"/>
                <a:gd name="connsiteX197" fmla="*/ 184551 w 606568"/>
                <a:gd name="connsiteY197" fmla="*/ 337566 h 581671"/>
                <a:gd name="connsiteX198" fmla="*/ 249172 w 606568"/>
                <a:gd name="connsiteY198" fmla="*/ 328652 h 581671"/>
                <a:gd name="connsiteX199" fmla="*/ 234036 w 606568"/>
                <a:gd name="connsiteY199" fmla="*/ 374675 h 581671"/>
                <a:gd name="connsiteX200" fmla="*/ 185618 w 606568"/>
                <a:gd name="connsiteY200" fmla="*/ 378842 h 581671"/>
                <a:gd name="connsiteX201" fmla="*/ 44537 w 606568"/>
                <a:gd name="connsiteY201" fmla="*/ 345027 h 581671"/>
                <a:gd name="connsiteX202" fmla="*/ 44731 w 606568"/>
                <a:gd name="connsiteY202" fmla="*/ 387852 h 581671"/>
                <a:gd name="connsiteX203" fmla="*/ 85580 w 606568"/>
                <a:gd name="connsiteY203" fmla="*/ 412560 h 581671"/>
                <a:gd name="connsiteX204" fmla="*/ 128176 w 606568"/>
                <a:gd name="connsiteY204" fmla="*/ 426609 h 581671"/>
                <a:gd name="connsiteX205" fmla="*/ 180669 w 606568"/>
                <a:gd name="connsiteY205" fmla="*/ 432035 h 581671"/>
                <a:gd name="connsiteX206" fmla="*/ 190469 w 606568"/>
                <a:gd name="connsiteY206" fmla="*/ 431841 h 581671"/>
                <a:gd name="connsiteX207" fmla="*/ 230446 w 606568"/>
                <a:gd name="connsiteY207" fmla="*/ 427481 h 581671"/>
                <a:gd name="connsiteX208" fmla="*/ 231610 w 606568"/>
                <a:gd name="connsiteY208" fmla="*/ 427287 h 581671"/>
                <a:gd name="connsiteX209" fmla="*/ 232677 w 606568"/>
                <a:gd name="connsiteY209" fmla="*/ 436298 h 581671"/>
                <a:gd name="connsiteX210" fmla="*/ 240149 w 606568"/>
                <a:gd name="connsiteY210" fmla="*/ 468272 h 581671"/>
                <a:gd name="connsiteX211" fmla="*/ 186394 w 606568"/>
                <a:gd name="connsiteY211" fmla="*/ 473988 h 581671"/>
                <a:gd name="connsiteX212" fmla="*/ 12032 w 606568"/>
                <a:gd name="connsiteY212" fmla="*/ 414400 h 581671"/>
                <a:gd name="connsiteX213" fmla="*/ 5046 w 606568"/>
                <a:gd name="connsiteY213" fmla="*/ 401998 h 581671"/>
                <a:gd name="connsiteX214" fmla="*/ 4075 w 606568"/>
                <a:gd name="connsiteY214" fmla="*/ 395507 h 581671"/>
                <a:gd name="connsiteX215" fmla="*/ 0 w 606568"/>
                <a:gd name="connsiteY215" fmla="*/ 65885 h 581671"/>
                <a:gd name="connsiteX216" fmla="*/ 388 w 606568"/>
                <a:gd name="connsiteY216" fmla="*/ 61332 h 581671"/>
                <a:gd name="connsiteX217" fmla="*/ 10091 w 606568"/>
                <a:gd name="connsiteY217" fmla="*/ 41760 h 581671"/>
                <a:gd name="connsiteX218" fmla="*/ 93052 w 606568"/>
                <a:gd name="connsiteY218" fmla="*/ 8914 h 581671"/>
                <a:gd name="connsiteX219" fmla="*/ 170287 w 606568"/>
                <a:gd name="connsiteY219" fmla="*/ 0 h 58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606568" h="581671">
                  <a:moveTo>
                    <a:pt x="425891" y="420849"/>
                  </a:moveTo>
                  <a:cubicBezTo>
                    <a:pt x="426377" y="436835"/>
                    <a:pt x="426668" y="453113"/>
                    <a:pt x="426862" y="470359"/>
                  </a:cubicBezTo>
                  <a:cubicBezTo>
                    <a:pt x="431133" y="469875"/>
                    <a:pt x="434920" y="468518"/>
                    <a:pt x="438123" y="466387"/>
                  </a:cubicBezTo>
                  <a:cubicBezTo>
                    <a:pt x="444531" y="462027"/>
                    <a:pt x="453850" y="449528"/>
                    <a:pt x="453850" y="439839"/>
                  </a:cubicBezTo>
                  <a:cubicBezTo>
                    <a:pt x="453850" y="435963"/>
                    <a:pt x="452394" y="433057"/>
                    <a:pt x="449288" y="430925"/>
                  </a:cubicBezTo>
                  <a:cubicBezTo>
                    <a:pt x="442880" y="426565"/>
                    <a:pt x="435502" y="423368"/>
                    <a:pt x="425891" y="420849"/>
                  </a:cubicBezTo>
                  <a:close/>
                  <a:moveTo>
                    <a:pt x="392107" y="352154"/>
                  </a:moveTo>
                  <a:cubicBezTo>
                    <a:pt x="387933" y="352832"/>
                    <a:pt x="384244" y="353995"/>
                    <a:pt x="381040" y="355642"/>
                  </a:cubicBezTo>
                  <a:cubicBezTo>
                    <a:pt x="378419" y="356998"/>
                    <a:pt x="376477" y="358549"/>
                    <a:pt x="375215" y="360389"/>
                  </a:cubicBezTo>
                  <a:cubicBezTo>
                    <a:pt x="373759" y="362424"/>
                    <a:pt x="373079" y="364749"/>
                    <a:pt x="373371" y="367269"/>
                  </a:cubicBezTo>
                  <a:cubicBezTo>
                    <a:pt x="374050" y="373470"/>
                    <a:pt x="379875" y="379283"/>
                    <a:pt x="387059" y="381124"/>
                  </a:cubicBezTo>
                  <a:cubicBezTo>
                    <a:pt x="389195" y="381608"/>
                    <a:pt x="391233" y="382093"/>
                    <a:pt x="393369" y="382577"/>
                  </a:cubicBezTo>
                  <a:cubicBezTo>
                    <a:pt x="393175" y="377539"/>
                    <a:pt x="392981" y="372598"/>
                    <a:pt x="392690" y="367559"/>
                  </a:cubicBezTo>
                  <a:cubicBezTo>
                    <a:pt x="392495" y="362424"/>
                    <a:pt x="392301" y="357289"/>
                    <a:pt x="392107" y="352154"/>
                  </a:cubicBezTo>
                  <a:close/>
                  <a:moveTo>
                    <a:pt x="404825" y="306325"/>
                  </a:moveTo>
                  <a:cubicBezTo>
                    <a:pt x="412688" y="306325"/>
                    <a:pt x="421328" y="311848"/>
                    <a:pt x="421814" y="322021"/>
                  </a:cubicBezTo>
                  <a:lnTo>
                    <a:pt x="421814" y="322215"/>
                  </a:lnTo>
                  <a:cubicBezTo>
                    <a:pt x="431522" y="323862"/>
                    <a:pt x="440744" y="326769"/>
                    <a:pt x="448899" y="330451"/>
                  </a:cubicBezTo>
                  <a:cubicBezTo>
                    <a:pt x="451715" y="331807"/>
                    <a:pt x="453850" y="333648"/>
                    <a:pt x="455306" y="335780"/>
                  </a:cubicBezTo>
                  <a:cubicBezTo>
                    <a:pt x="458219" y="339752"/>
                    <a:pt x="458898" y="344790"/>
                    <a:pt x="457928" y="349150"/>
                  </a:cubicBezTo>
                  <a:cubicBezTo>
                    <a:pt x="455889" y="358645"/>
                    <a:pt x="446958" y="363684"/>
                    <a:pt x="438220" y="359614"/>
                  </a:cubicBezTo>
                  <a:cubicBezTo>
                    <a:pt x="433658" y="357483"/>
                    <a:pt x="428512" y="355739"/>
                    <a:pt x="423173" y="354285"/>
                  </a:cubicBezTo>
                  <a:cubicBezTo>
                    <a:pt x="423561" y="361358"/>
                    <a:pt x="423852" y="368431"/>
                    <a:pt x="424144" y="375407"/>
                  </a:cubicBezTo>
                  <a:cubicBezTo>
                    <a:pt x="424241" y="379864"/>
                    <a:pt x="424435" y="384224"/>
                    <a:pt x="424629" y="388681"/>
                  </a:cubicBezTo>
                  <a:cubicBezTo>
                    <a:pt x="440065" y="391975"/>
                    <a:pt x="455986" y="396626"/>
                    <a:pt x="469286" y="407187"/>
                  </a:cubicBezTo>
                  <a:cubicBezTo>
                    <a:pt x="470742" y="408447"/>
                    <a:pt x="472101" y="409706"/>
                    <a:pt x="473363" y="410966"/>
                  </a:cubicBezTo>
                  <a:cubicBezTo>
                    <a:pt x="480353" y="418136"/>
                    <a:pt x="484236" y="427050"/>
                    <a:pt x="484528" y="437126"/>
                  </a:cubicBezTo>
                  <a:cubicBezTo>
                    <a:pt x="485207" y="454275"/>
                    <a:pt x="475596" y="474525"/>
                    <a:pt x="460258" y="488671"/>
                  </a:cubicBezTo>
                  <a:cubicBezTo>
                    <a:pt x="451423" y="496810"/>
                    <a:pt x="440259" y="501170"/>
                    <a:pt x="427153" y="501558"/>
                  </a:cubicBezTo>
                  <a:lnTo>
                    <a:pt x="427153" y="502527"/>
                  </a:lnTo>
                  <a:cubicBezTo>
                    <a:pt x="427056" y="512506"/>
                    <a:pt x="419484" y="516963"/>
                    <a:pt x="412397" y="516963"/>
                  </a:cubicBezTo>
                  <a:cubicBezTo>
                    <a:pt x="407834" y="516963"/>
                    <a:pt x="403466" y="515219"/>
                    <a:pt x="400456" y="512119"/>
                  </a:cubicBezTo>
                  <a:cubicBezTo>
                    <a:pt x="397544" y="509212"/>
                    <a:pt x="395990" y="505433"/>
                    <a:pt x="396087" y="501073"/>
                  </a:cubicBezTo>
                  <a:lnTo>
                    <a:pt x="395990" y="496035"/>
                  </a:lnTo>
                  <a:cubicBezTo>
                    <a:pt x="378904" y="489737"/>
                    <a:pt x="362206" y="478789"/>
                    <a:pt x="350751" y="466484"/>
                  </a:cubicBezTo>
                  <a:cubicBezTo>
                    <a:pt x="346576" y="461833"/>
                    <a:pt x="345509" y="456116"/>
                    <a:pt x="347936" y="450691"/>
                  </a:cubicBezTo>
                  <a:cubicBezTo>
                    <a:pt x="350460" y="444780"/>
                    <a:pt x="356673" y="440711"/>
                    <a:pt x="362983" y="440711"/>
                  </a:cubicBezTo>
                  <a:cubicBezTo>
                    <a:pt x="367158" y="440711"/>
                    <a:pt x="370944" y="442455"/>
                    <a:pt x="374050" y="445749"/>
                  </a:cubicBezTo>
                  <a:cubicBezTo>
                    <a:pt x="379487" y="451756"/>
                    <a:pt x="387544" y="457860"/>
                    <a:pt x="395699" y="462317"/>
                  </a:cubicBezTo>
                  <a:cubicBezTo>
                    <a:pt x="395505" y="445459"/>
                    <a:pt x="395117" y="429859"/>
                    <a:pt x="394631" y="414841"/>
                  </a:cubicBezTo>
                  <a:cubicBezTo>
                    <a:pt x="387156" y="413485"/>
                    <a:pt x="379293" y="411741"/>
                    <a:pt x="371817" y="409028"/>
                  </a:cubicBezTo>
                  <a:cubicBezTo>
                    <a:pt x="371429" y="408834"/>
                    <a:pt x="371041" y="408640"/>
                    <a:pt x="370555" y="408447"/>
                  </a:cubicBezTo>
                  <a:cubicBezTo>
                    <a:pt x="368420" y="407575"/>
                    <a:pt x="366381" y="406509"/>
                    <a:pt x="364439" y="405346"/>
                  </a:cubicBezTo>
                  <a:cubicBezTo>
                    <a:pt x="362303" y="403990"/>
                    <a:pt x="360362" y="402536"/>
                    <a:pt x="358420" y="400889"/>
                  </a:cubicBezTo>
                  <a:cubicBezTo>
                    <a:pt x="352304" y="395464"/>
                    <a:pt x="347353" y="388197"/>
                    <a:pt x="344441" y="380058"/>
                  </a:cubicBezTo>
                  <a:cubicBezTo>
                    <a:pt x="343955" y="378508"/>
                    <a:pt x="343470" y="377054"/>
                    <a:pt x="343082" y="375407"/>
                  </a:cubicBezTo>
                  <a:cubicBezTo>
                    <a:pt x="340266" y="364071"/>
                    <a:pt x="341917" y="353026"/>
                    <a:pt x="347547" y="344209"/>
                  </a:cubicBezTo>
                  <a:cubicBezTo>
                    <a:pt x="348615" y="342465"/>
                    <a:pt x="349877" y="340818"/>
                    <a:pt x="351236" y="339364"/>
                  </a:cubicBezTo>
                  <a:cubicBezTo>
                    <a:pt x="353566" y="336748"/>
                    <a:pt x="356285" y="334326"/>
                    <a:pt x="359294" y="332291"/>
                  </a:cubicBezTo>
                  <a:cubicBezTo>
                    <a:pt x="361333" y="330838"/>
                    <a:pt x="363663" y="329482"/>
                    <a:pt x="365993" y="328222"/>
                  </a:cubicBezTo>
                  <a:cubicBezTo>
                    <a:pt x="368128" y="327156"/>
                    <a:pt x="370361" y="326091"/>
                    <a:pt x="372788" y="325219"/>
                  </a:cubicBezTo>
                  <a:cubicBezTo>
                    <a:pt x="375506" y="324250"/>
                    <a:pt x="378322" y="323378"/>
                    <a:pt x="381331" y="322699"/>
                  </a:cubicBezTo>
                  <a:cubicBezTo>
                    <a:pt x="384341" y="322021"/>
                    <a:pt x="387447" y="321440"/>
                    <a:pt x="390748" y="321052"/>
                  </a:cubicBezTo>
                  <a:lnTo>
                    <a:pt x="390748" y="320859"/>
                  </a:lnTo>
                  <a:cubicBezTo>
                    <a:pt x="390554" y="316692"/>
                    <a:pt x="391816" y="313204"/>
                    <a:pt x="394243" y="310491"/>
                  </a:cubicBezTo>
                  <a:cubicBezTo>
                    <a:pt x="396864" y="307875"/>
                    <a:pt x="400650" y="306325"/>
                    <a:pt x="404825" y="306325"/>
                  </a:cubicBezTo>
                  <a:close/>
                  <a:moveTo>
                    <a:pt x="406108" y="283044"/>
                  </a:moveTo>
                  <a:cubicBezTo>
                    <a:pt x="398636" y="283044"/>
                    <a:pt x="391068" y="283916"/>
                    <a:pt x="383596" y="285467"/>
                  </a:cubicBezTo>
                  <a:cubicBezTo>
                    <a:pt x="381752" y="285854"/>
                    <a:pt x="380006" y="286435"/>
                    <a:pt x="378162" y="286823"/>
                  </a:cubicBezTo>
                  <a:cubicBezTo>
                    <a:pt x="376415" y="287308"/>
                    <a:pt x="374669" y="287695"/>
                    <a:pt x="372922" y="288276"/>
                  </a:cubicBezTo>
                  <a:cubicBezTo>
                    <a:pt x="370593" y="288955"/>
                    <a:pt x="368361" y="289730"/>
                    <a:pt x="366227" y="290602"/>
                  </a:cubicBezTo>
                  <a:cubicBezTo>
                    <a:pt x="363898" y="291377"/>
                    <a:pt x="361666" y="292152"/>
                    <a:pt x="359434" y="293121"/>
                  </a:cubicBezTo>
                  <a:cubicBezTo>
                    <a:pt x="341968" y="300776"/>
                    <a:pt x="326636" y="312306"/>
                    <a:pt x="314215" y="326356"/>
                  </a:cubicBezTo>
                  <a:cubicBezTo>
                    <a:pt x="306064" y="335464"/>
                    <a:pt x="299272" y="345735"/>
                    <a:pt x="293838" y="356781"/>
                  </a:cubicBezTo>
                  <a:cubicBezTo>
                    <a:pt x="292382" y="359784"/>
                    <a:pt x="291121" y="362691"/>
                    <a:pt x="289859" y="365792"/>
                  </a:cubicBezTo>
                  <a:cubicBezTo>
                    <a:pt x="288695" y="368602"/>
                    <a:pt x="287725" y="371315"/>
                    <a:pt x="286754" y="374221"/>
                  </a:cubicBezTo>
                  <a:cubicBezTo>
                    <a:pt x="284426" y="381295"/>
                    <a:pt x="282582" y="388562"/>
                    <a:pt x="281514" y="396023"/>
                  </a:cubicBezTo>
                  <a:cubicBezTo>
                    <a:pt x="281126" y="398639"/>
                    <a:pt x="280932" y="401255"/>
                    <a:pt x="280738" y="403774"/>
                  </a:cubicBezTo>
                  <a:cubicBezTo>
                    <a:pt x="280447" y="406293"/>
                    <a:pt x="280350" y="408813"/>
                    <a:pt x="280253" y="411429"/>
                  </a:cubicBezTo>
                  <a:cubicBezTo>
                    <a:pt x="280059" y="418696"/>
                    <a:pt x="280350" y="425963"/>
                    <a:pt x="281417" y="433327"/>
                  </a:cubicBezTo>
                  <a:cubicBezTo>
                    <a:pt x="282388" y="440303"/>
                    <a:pt x="283940" y="446989"/>
                    <a:pt x="285978" y="453481"/>
                  </a:cubicBezTo>
                  <a:cubicBezTo>
                    <a:pt x="286560" y="455612"/>
                    <a:pt x="287240" y="457744"/>
                    <a:pt x="288016" y="459876"/>
                  </a:cubicBezTo>
                  <a:cubicBezTo>
                    <a:pt x="288792" y="462007"/>
                    <a:pt x="289568" y="464139"/>
                    <a:pt x="290345" y="466174"/>
                  </a:cubicBezTo>
                  <a:cubicBezTo>
                    <a:pt x="310237" y="514524"/>
                    <a:pt x="356038" y="548049"/>
                    <a:pt x="407564" y="548049"/>
                  </a:cubicBezTo>
                  <a:cubicBezTo>
                    <a:pt x="413289" y="548049"/>
                    <a:pt x="419014" y="547661"/>
                    <a:pt x="424642" y="546789"/>
                  </a:cubicBezTo>
                  <a:cubicBezTo>
                    <a:pt x="452491" y="542817"/>
                    <a:pt x="493343" y="518012"/>
                    <a:pt x="510518" y="494660"/>
                  </a:cubicBezTo>
                  <a:cubicBezTo>
                    <a:pt x="529634" y="468499"/>
                    <a:pt x="536621" y="434974"/>
                    <a:pt x="530119" y="399995"/>
                  </a:cubicBezTo>
                  <a:cubicBezTo>
                    <a:pt x="530119" y="399511"/>
                    <a:pt x="530022" y="399123"/>
                    <a:pt x="530022" y="398639"/>
                  </a:cubicBezTo>
                  <a:cubicBezTo>
                    <a:pt x="528081" y="388562"/>
                    <a:pt x="524879" y="378485"/>
                    <a:pt x="520707" y="368602"/>
                  </a:cubicBezTo>
                  <a:cubicBezTo>
                    <a:pt x="515370" y="355908"/>
                    <a:pt x="508286" y="343797"/>
                    <a:pt x="499747" y="332654"/>
                  </a:cubicBezTo>
                  <a:cubicBezTo>
                    <a:pt x="490820" y="321220"/>
                    <a:pt x="480243" y="310950"/>
                    <a:pt x="468308" y="302811"/>
                  </a:cubicBezTo>
                  <a:cubicBezTo>
                    <a:pt x="450453" y="290699"/>
                    <a:pt x="429494" y="283044"/>
                    <a:pt x="406108" y="283044"/>
                  </a:cubicBezTo>
                  <a:close/>
                  <a:moveTo>
                    <a:pt x="406108" y="249519"/>
                  </a:moveTo>
                  <a:cubicBezTo>
                    <a:pt x="426680" y="249519"/>
                    <a:pt x="446766" y="254461"/>
                    <a:pt x="465397" y="263181"/>
                  </a:cubicBezTo>
                  <a:cubicBezTo>
                    <a:pt x="482572" y="271126"/>
                    <a:pt x="498389" y="282366"/>
                    <a:pt x="512168" y="296222"/>
                  </a:cubicBezTo>
                  <a:cubicBezTo>
                    <a:pt x="520513" y="304555"/>
                    <a:pt x="528178" y="313663"/>
                    <a:pt x="534971" y="323740"/>
                  </a:cubicBezTo>
                  <a:cubicBezTo>
                    <a:pt x="541472" y="333623"/>
                    <a:pt x="547100" y="344281"/>
                    <a:pt x="551758" y="355424"/>
                  </a:cubicBezTo>
                  <a:cubicBezTo>
                    <a:pt x="553893" y="360559"/>
                    <a:pt x="555736" y="365792"/>
                    <a:pt x="557483" y="371121"/>
                  </a:cubicBezTo>
                  <a:cubicBezTo>
                    <a:pt x="559036" y="375965"/>
                    <a:pt x="560394" y="380907"/>
                    <a:pt x="561559" y="385946"/>
                  </a:cubicBezTo>
                  <a:cubicBezTo>
                    <a:pt x="562044" y="388077"/>
                    <a:pt x="562626" y="390112"/>
                    <a:pt x="563014" y="392341"/>
                  </a:cubicBezTo>
                  <a:cubicBezTo>
                    <a:pt x="571650" y="437009"/>
                    <a:pt x="562626" y="480417"/>
                    <a:pt x="537591" y="514524"/>
                  </a:cubicBezTo>
                  <a:cubicBezTo>
                    <a:pt x="515370" y="544851"/>
                    <a:pt x="465785" y="574889"/>
                    <a:pt x="429397" y="580121"/>
                  </a:cubicBezTo>
                  <a:cubicBezTo>
                    <a:pt x="422119" y="581090"/>
                    <a:pt x="414841" y="581671"/>
                    <a:pt x="407564" y="581671"/>
                  </a:cubicBezTo>
                  <a:cubicBezTo>
                    <a:pt x="341774" y="581671"/>
                    <a:pt x="283455" y="538941"/>
                    <a:pt x="258808" y="477607"/>
                  </a:cubicBezTo>
                  <a:cubicBezTo>
                    <a:pt x="257935" y="475572"/>
                    <a:pt x="257159" y="473441"/>
                    <a:pt x="256382" y="471309"/>
                  </a:cubicBezTo>
                  <a:cubicBezTo>
                    <a:pt x="255606" y="469177"/>
                    <a:pt x="254927" y="467046"/>
                    <a:pt x="254248" y="464914"/>
                  </a:cubicBezTo>
                  <a:cubicBezTo>
                    <a:pt x="251531" y="456290"/>
                    <a:pt x="249396" y="447376"/>
                    <a:pt x="248134" y="438171"/>
                  </a:cubicBezTo>
                  <a:cubicBezTo>
                    <a:pt x="247455" y="433327"/>
                    <a:pt x="246970" y="428579"/>
                    <a:pt x="246679" y="423734"/>
                  </a:cubicBezTo>
                  <a:cubicBezTo>
                    <a:pt x="246582" y="421409"/>
                    <a:pt x="246582" y="419083"/>
                    <a:pt x="246485" y="416855"/>
                  </a:cubicBezTo>
                  <a:cubicBezTo>
                    <a:pt x="246485" y="414529"/>
                    <a:pt x="246485" y="412204"/>
                    <a:pt x="246582" y="409781"/>
                  </a:cubicBezTo>
                  <a:cubicBezTo>
                    <a:pt x="246873" y="401642"/>
                    <a:pt x="247746" y="393503"/>
                    <a:pt x="249299" y="385558"/>
                  </a:cubicBezTo>
                  <a:cubicBezTo>
                    <a:pt x="249299" y="385558"/>
                    <a:pt x="249299" y="385461"/>
                    <a:pt x="249299" y="385461"/>
                  </a:cubicBezTo>
                  <a:cubicBezTo>
                    <a:pt x="249784" y="383039"/>
                    <a:pt x="250269" y="380616"/>
                    <a:pt x="250754" y="378194"/>
                  </a:cubicBezTo>
                  <a:cubicBezTo>
                    <a:pt x="251337" y="375772"/>
                    <a:pt x="252016" y="373252"/>
                    <a:pt x="252695" y="370830"/>
                  </a:cubicBezTo>
                  <a:cubicBezTo>
                    <a:pt x="258032" y="352033"/>
                    <a:pt x="266474" y="334398"/>
                    <a:pt x="277633" y="318604"/>
                  </a:cubicBezTo>
                  <a:cubicBezTo>
                    <a:pt x="280350" y="314729"/>
                    <a:pt x="283261" y="310950"/>
                    <a:pt x="286269" y="307365"/>
                  </a:cubicBezTo>
                  <a:cubicBezTo>
                    <a:pt x="291121" y="301551"/>
                    <a:pt x="296361" y="296125"/>
                    <a:pt x="301989" y="291086"/>
                  </a:cubicBezTo>
                  <a:cubicBezTo>
                    <a:pt x="303153" y="290021"/>
                    <a:pt x="304318" y="288955"/>
                    <a:pt x="305482" y="287986"/>
                  </a:cubicBezTo>
                  <a:cubicBezTo>
                    <a:pt x="307714" y="286048"/>
                    <a:pt x="309946" y="284207"/>
                    <a:pt x="312275" y="282463"/>
                  </a:cubicBezTo>
                  <a:cubicBezTo>
                    <a:pt x="312857" y="281978"/>
                    <a:pt x="313536" y="281494"/>
                    <a:pt x="314118" y="281009"/>
                  </a:cubicBezTo>
                  <a:cubicBezTo>
                    <a:pt x="315768" y="279750"/>
                    <a:pt x="317320" y="278587"/>
                    <a:pt x="318970" y="277521"/>
                  </a:cubicBezTo>
                  <a:cubicBezTo>
                    <a:pt x="327703" y="271417"/>
                    <a:pt x="337019" y="266185"/>
                    <a:pt x="346917" y="262018"/>
                  </a:cubicBezTo>
                  <a:cubicBezTo>
                    <a:pt x="351089" y="260177"/>
                    <a:pt x="355262" y="258627"/>
                    <a:pt x="359628" y="257174"/>
                  </a:cubicBezTo>
                  <a:cubicBezTo>
                    <a:pt x="361860" y="256495"/>
                    <a:pt x="364092" y="255720"/>
                    <a:pt x="366421" y="255139"/>
                  </a:cubicBezTo>
                  <a:cubicBezTo>
                    <a:pt x="368653" y="254461"/>
                    <a:pt x="370884" y="253976"/>
                    <a:pt x="373116" y="253395"/>
                  </a:cubicBezTo>
                  <a:cubicBezTo>
                    <a:pt x="374378" y="253104"/>
                    <a:pt x="375542" y="252813"/>
                    <a:pt x="376707" y="252523"/>
                  </a:cubicBezTo>
                  <a:cubicBezTo>
                    <a:pt x="379229" y="252038"/>
                    <a:pt x="381655" y="251554"/>
                    <a:pt x="384178" y="251263"/>
                  </a:cubicBezTo>
                  <a:cubicBezTo>
                    <a:pt x="391456" y="250100"/>
                    <a:pt x="398831" y="249519"/>
                    <a:pt x="406108" y="249519"/>
                  </a:cubicBezTo>
                  <a:close/>
                  <a:moveTo>
                    <a:pt x="43372" y="175759"/>
                  </a:moveTo>
                  <a:cubicBezTo>
                    <a:pt x="43566" y="188646"/>
                    <a:pt x="43566" y="201532"/>
                    <a:pt x="43760" y="214418"/>
                  </a:cubicBezTo>
                  <a:cubicBezTo>
                    <a:pt x="94992" y="233021"/>
                    <a:pt x="149038" y="246489"/>
                    <a:pt x="202404" y="246489"/>
                  </a:cubicBezTo>
                  <a:cubicBezTo>
                    <a:pt x="240246" y="246489"/>
                    <a:pt x="277699" y="239610"/>
                    <a:pt x="313794" y="223235"/>
                  </a:cubicBezTo>
                  <a:cubicBezTo>
                    <a:pt x="315638" y="222363"/>
                    <a:pt x="317578" y="221588"/>
                    <a:pt x="319519" y="220716"/>
                  </a:cubicBezTo>
                  <a:cubicBezTo>
                    <a:pt x="319616" y="207539"/>
                    <a:pt x="319713" y="194362"/>
                    <a:pt x="319907" y="181185"/>
                  </a:cubicBezTo>
                  <a:cubicBezTo>
                    <a:pt x="317675" y="182251"/>
                    <a:pt x="315444" y="183123"/>
                    <a:pt x="313212" y="184092"/>
                  </a:cubicBezTo>
                  <a:cubicBezTo>
                    <a:pt x="273042" y="202016"/>
                    <a:pt x="229572" y="211124"/>
                    <a:pt x="186103" y="211124"/>
                  </a:cubicBezTo>
                  <a:cubicBezTo>
                    <a:pt x="136909" y="211124"/>
                    <a:pt x="87715" y="199497"/>
                    <a:pt x="43372" y="175759"/>
                  </a:cubicBezTo>
                  <a:close/>
                  <a:moveTo>
                    <a:pt x="321654" y="100088"/>
                  </a:moveTo>
                  <a:cubicBezTo>
                    <a:pt x="318355" y="102122"/>
                    <a:pt x="314862" y="103963"/>
                    <a:pt x="311465" y="105901"/>
                  </a:cubicBezTo>
                  <a:cubicBezTo>
                    <a:pt x="272265" y="127411"/>
                    <a:pt x="227729" y="137875"/>
                    <a:pt x="182804" y="137875"/>
                  </a:cubicBezTo>
                  <a:cubicBezTo>
                    <a:pt x="133804" y="137875"/>
                    <a:pt x="84513" y="125570"/>
                    <a:pt x="41723" y="102026"/>
                  </a:cubicBezTo>
                  <a:cubicBezTo>
                    <a:pt x="41917" y="110552"/>
                    <a:pt x="42014" y="119078"/>
                    <a:pt x="42208" y="127508"/>
                  </a:cubicBezTo>
                  <a:cubicBezTo>
                    <a:pt x="43081" y="127992"/>
                    <a:pt x="43954" y="128283"/>
                    <a:pt x="44828" y="128864"/>
                  </a:cubicBezTo>
                  <a:cubicBezTo>
                    <a:pt x="88006" y="156284"/>
                    <a:pt x="137006" y="169752"/>
                    <a:pt x="186200" y="169752"/>
                  </a:cubicBezTo>
                  <a:cubicBezTo>
                    <a:pt x="229572" y="169752"/>
                    <a:pt x="272945" y="159094"/>
                    <a:pt x="312339" y="138553"/>
                  </a:cubicBezTo>
                  <a:cubicBezTo>
                    <a:pt x="315153" y="137100"/>
                    <a:pt x="318064" y="135743"/>
                    <a:pt x="320877" y="134096"/>
                  </a:cubicBezTo>
                  <a:cubicBezTo>
                    <a:pt x="321168" y="122760"/>
                    <a:pt x="321363" y="111424"/>
                    <a:pt x="321654" y="100088"/>
                  </a:cubicBezTo>
                  <a:close/>
                  <a:moveTo>
                    <a:pt x="170869" y="41275"/>
                  </a:moveTo>
                  <a:cubicBezTo>
                    <a:pt x="132834" y="41275"/>
                    <a:pt x="94798" y="48542"/>
                    <a:pt x="58800" y="63948"/>
                  </a:cubicBezTo>
                  <a:cubicBezTo>
                    <a:pt x="97030" y="84973"/>
                    <a:pt x="142149" y="96890"/>
                    <a:pt x="186685" y="96890"/>
                  </a:cubicBezTo>
                  <a:cubicBezTo>
                    <a:pt x="225497" y="96890"/>
                    <a:pt x="263921" y="87783"/>
                    <a:pt x="296814" y="67823"/>
                  </a:cubicBezTo>
                  <a:cubicBezTo>
                    <a:pt x="256450" y="50480"/>
                    <a:pt x="213562" y="41275"/>
                    <a:pt x="170869" y="41275"/>
                  </a:cubicBezTo>
                  <a:close/>
                  <a:moveTo>
                    <a:pt x="448008" y="35047"/>
                  </a:moveTo>
                  <a:cubicBezTo>
                    <a:pt x="468705" y="34975"/>
                    <a:pt x="489402" y="37203"/>
                    <a:pt x="509638" y="41805"/>
                  </a:cubicBezTo>
                  <a:cubicBezTo>
                    <a:pt x="529923" y="46553"/>
                    <a:pt x="550887" y="51882"/>
                    <a:pt x="570201" y="59924"/>
                  </a:cubicBezTo>
                  <a:cubicBezTo>
                    <a:pt x="579325" y="63799"/>
                    <a:pt x="603686" y="74941"/>
                    <a:pt x="605627" y="86859"/>
                  </a:cubicBezTo>
                  <a:cubicBezTo>
                    <a:pt x="608344" y="104299"/>
                    <a:pt x="604365" y="125517"/>
                    <a:pt x="603880" y="143248"/>
                  </a:cubicBezTo>
                  <a:cubicBezTo>
                    <a:pt x="602327" y="211845"/>
                    <a:pt x="602230" y="280539"/>
                    <a:pt x="602230" y="349137"/>
                  </a:cubicBezTo>
                  <a:cubicBezTo>
                    <a:pt x="602230" y="351074"/>
                    <a:pt x="601939" y="352722"/>
                    <a:pt x="601453" y="354272"/>
                  </a:cubicBezTo>
                  <a:cubicBezTo>
                    <a:pt x="601162" y="357663"/>
                    <a:pt x="599512" y="361151"/>
                    <a:pt x="595727" y="364058"/>
                  </a:cubicBezTo>
                  <a:cubicBezTo>
                    <a:pt x="589612" y="368805"/>
                    <a:pt x="583013" y="373262"/>
                    <a:pt x="576122" y="377525"/>
                  </a:cubicBezTo>
                  <a:cubicBezTo>
                    <a:pt x="573986" y="366674"/>
                    <a:pt x="570978" y="356210"/>
                    <a:pt x="567193" y="346133"/>
                  </a:cubicBezTo>
                  <a:cubicBezTo>
                    <a:pt x="568454" y="345067"/>
                    <a:pt x="569231" y="343905"/>
                    <a:pt x="569231" y="343033"/>
                  </a:cubicBezTo>
                  <a:cubicBezTo>
                    <a:pt x="569231" y="331600"/>
                    <a:pt x="569328" y="320167"/>
                    <a:pt x="569425" y="308734"/>
                  </a:cubicBezTo>
                  <a:cubicBezTo>
                    <a:pt x="563990" y="311738"/>
                    <a:pt x="558360" y="314354"/>
                    <a:pt x="552828" y="316873"/>
                  </a:cubicBezTo>
                  <a:cubicBezTo>
                    <a:pt x="546908" y="306990"/>
                    <a:pt x="540114" y="297882"/>
                    <a:pt x="532641" y="289453"/>
                  </a:cubicBezTo>
                  <a:cubicBezTo>
                    <a:pt x="545258" y="284512"/>
                    <a:pt x="557681" y="278117"/>
                    <a:pt x="569522" y="270269"/>
                  </a:cubicBezTo>
                  <a:cubicBezTo>
                    <a:pt x="569619" y="262227"/>
                    <a:pt x="569619" y="254186"/>
                    <a:pt x="569619" y="246144"/>
                  </a:cubicBezTo>
                  <a:cubicBezTo>
                    <a:pt x="547587" y="254767"/>
                    <a:pt x="524973" y="259805"/>
                    <a:pt x="502165" y="262034"/>
                  </a:cubicBezTo>
                  <a:cubicBezTo>
                    <a:pt x="473631" y="241784"/>
                    <a:pt x="439467" y="229866"/>
                    <a:pt x="403265" y="229866"/>
                  </a:cubicBezTo>
                  <a:cubicBezTo>
                    <a:pt x="395307" y="229866"/>
                    <a:pt x="387348" y="230448"/>
                    <a:pt x="379390" y="231610"/>
                  </a:cubicBezTo>
                  <a:cubicBezTo>
                    <a:pt x="377351" y="231901"/>
                    <a:pt x="375313" y="232289"/>
                    <a:pt x="373275" y="232676"/>
                  </a:cubicBezTo>
                  <a:cubicBezTo>
                    <a:pt x="373372" y="226475"/>
                    <a:pt x="373372" y="220371"/>
                    <a:pt x="373469" y="214267"/>
                  </a:cubicBezTo>
                  <a:cubicBezTo>
                    <a:pt x="438302" y="233645"/>
                    <a:pt x="507115" y="240234"/>
                    <a:pt x="570007" y="210295"/>
                  </a:cubicBezTo>
                  <a:cubicBezTo>
                    <a:pt x="570201" y="199831"/>
                    <a:pt x="570201" y="189367"/>
                    <a:pt x="570395" y="178903"/>
                  </a:cubicBezTo>
                  <a:cubicBezTo>
                    <a:pt x="508765" y="207388"/>
                    <a:pt x="437138" y="210586"/>
                    <a:pt x="373857" y="186945"/>
                  </a:cubicBezTo>
                  <a:cubicBezTo>
                    <a:pt x="374051" y="175221"/>
                    <a:pt x="374246" y="163401"/>
                    <a:pt x="374440" y="151677"/>
                  </a:cubicBezTo>
                  <a:cubicBezTo>
                    <a:pt x="437332" y="179194"/>
                    <a:pt x="510609" y="175124"/>
                    <a:pt x="571172" y="141601"/>
                  </a:cubicBezTo>
                  <a:cubicBezTo>
                    <a:pt x="571366" y="132493"/>
                    <a:pt x="571560" y="123483"/>
                    <a:pt x="571754" y="114472"/>
                  </a:cubicBezTo>
                  <a:cubicBezTo>
                    <a:pt x="513812" y="149546"/>
                    <a:pt x="438982" y="152937"/>
                    <a:pt x="375119" y="129587"/>
                  </a:cubicBezTo>
                  <a:cubicBezTo>
                    <a:pt x="375410" y="124451"/>
                    <a:pt x="375798" y="119123"/>
                    <a:pt x="376284" y="113503"/>
                  </a:cubicBezTo>
                  <a:cubicBezTo>
                    <a:pt x="376769" y="107302"/>
                    <a:pt x="377254" y="101004"/>
                    <a:pt x="377545" y="94804"/>
                  </a:cubicBezTo>
                  <a:cubicBezTo>
                    <a:pt x="432867" y="117863"/>
                    <a:pt x="500418" y="119316"/>
                    <a:pt x="551664" y="88893"/>
                  </a:cubicBezTo>
                  <a:cubicBezTo>
                    <a:pt x="496148" y="65543"/>
                    <a:pt x="434808" y="60892"/>
                    <a:pt x="377837" y="78817"/>
                  </a:cubicBezTo>
                  <a:cubicBezTo>
                    <a:pt x="377740" y="73585"/>
                    <a:pt x="377448" y="68353"/>
                    <a:pt x="376672" y="63315"/>
                  </a:cubicBezTo>
                  <a:cubicBezTo>
                    <a:pt x="375798" y="57695"/>
                    <a:pt x="372984" y="52269"/>
                    <a:pt x="368422" y="47037"/>
                  </a:cubicBezTo>
                  <a:cubicBezTo>
                    <a:pt x="374343" y="45100"/>
                    <a:pt x="380360" y="43452"/>
                    <a:pt x="386378" y="42096"/>
                  </a:cubicBezTo>
                  <a:cubicBezTo>
                    <a:pt x="406614" y="37494"/>
                    <a:pt x="427311" y="35120"/>
                    <a:pt x="448008" y="35047"/>
                  </a:cubicBezTo>
                  <a:close/>
                  <a:moveTo>
                    <a:pt x="170287" y="0"/>
                  </a:moveTo>
                  <a:cubicBezTo>
                    <a:pt x="195321" y="0"/>
                    <a:pt x="220452" y="2810"/>
                    <a:pt x="245000" y="8623"/>
                  </a:cubicBezTo>
                  <a:cubicBezTo>
                    <a:pt x="270131" y="14437"/>
                    <a:pt x="295844" y="21219"/>
                    <a:pt x="319713" y="31392"/>
                  </a:cubicBezTo>
                  <a:cubicBezTo>
                    <a:pt x="327475" y="34687"/>
                    <a:pt x="344165" y="42438"/>
                    <a:pt x="354547" y="51836"/>
                  </a:cubicBezTo>
                  <a:cubicBezTo>
                    <a:pt x="359205" y="56099"/>
                    <a:pt x="362601" y="60653"/>
                    <a:pt x="363377" y="65304"/>
                  </a:cubicBezTo>
                  <a:cubicBezTo>
                    <a:pt x="364250" y="71118"/>
                    <a:pt x="364541" y="77222"/>
                    <a:pt x="364541" y="83423"/>
                  </a:cubicBezTo>
                  <a:cubicBezTo>
                    <a:pt x="364444" y="85167"/>
                    <a:pt x="364444" y="86911"/>
                    <a:pt x="364347" y="88655"/>
                  </a:cubicBezTo>
                  <a:cubicBezTo>
                    <a:pt x="363959" y="100475"/>
                    <a:pt x="362698" y="112684"/>
                    <a:pt x="361921" y="124213"/>
                  </a:cubicBezTo>
                  <a:cubicBezTo>
                    <a:pt x="361630" y="128380"/>
                    <a:pt x="361339" y="132352"/>
                    <a:pt x="361242" y="136228"/>
                  </a:cubicBezTo>
                  <a:cubicBezTo>
                    <a:pt x="361242" y="139231"/>
                    <a:pt x="361145" y="142235"/>
                    <a:pt x="361145" y="145239"/>
                  </a:cubicBezTo>
                  <a:cubicBezTo>
                    <a:pt x="360854" y="157350"/>
                    <a:pt x="360660" y="169364"/>
                    <a:pt x="360466" y="181476"/>
                  </a:cubicBezTo>
                  <a:cubicBezTo>
                    <a:pt x="360369" y="190971"/>
                    <a:pt x="360175" y="200466"/>
                    <a:pt x="360078" y="209961"/>
                  </a:cubicBezTo>
                  <a:cubicBezTo>
                    <a:pt x="359981" y="218488"/>
                    <a:pt x="359884" y="227014"/>
                    <a:pt x="359787" y="235637"/>
                  </a:cubicBezTo>
                  <a:cubicBezTo>
                    <a:pt x="343389" y="239998"/>
                    <a:pt x="327961" y="246780"/>
                    <a:pt x="313988" y="255597"/>
                  </a:cubicBezTo>
                  <a:cubicBezTo>
                    <a:pt x="304382" y="261604"/>
                    <a:pt x="295359" y="268580"/>
                    <a:pt x="287111" y="276428"/>
                  </a:cubicBezTo>
                  <a:cubicBezTo>
                    <a:pt x="259069" y="284083"/>
                    <a:pt x="230446" y="287571"/>
                    <a:pt x="201725" y="287571"/>
                  </a:cubicBezTo>
                  <a:cubicBezTo>
                    <a:pt x="148941" y="287571"/>
                    <a:pt x="95671" y="276041"/>
                    <a:pt x="44246" y="258407"/>
                  </a:cubicBezTo>
                  <a:cubicBezTo>
                    <a:pt x="44343" y="271971"/>
                    <a:pt x="44343" y="285536"/>
                    <a:pt x="44440" y="299101"/>
                  </a:cubicBezTo>
                  <a:cubicBezTo>
                    <a:pt x="45895" y="299488"/>
                    <a:pt x="47351" y="300070"/>
                    <a:pt x="48903" y="300942"/>
                  </a:cubicBezTo>
                  <a:cubicBezTo>
                    <a:pt x="91887" y="324680"/>
                    <a:pt x="138461" y="337566"/>
                    <a:pt x="184551" y="337566"/>
                  </a:cubicBezTo>
                  <a:cubicBezTo>
                    <a:pt x="206285" y="337566"/>
                    <a:pt x="228020" y="334563"/>
                    <a:pt x="249172" y="328652"/>
                  </a:cubicBezTo>
                  <a:cubicBezTo>
                    <a:pt x="242186" y="342992"/>
                    <a:pt x="237044" y="358495"/>
                    <a:pt x="234036" y="374675"/>
                  </a:cubicBezTo>
                  <a:cubicBezTo>
                    <a:pt x="218026" y="377485"/>
                    <a:pt x="201822" y="378842"/>
                    <a:pt x="185618" y="378842"/>
                  </a:cubicBezTo>
                  <a:cubicBezTo>
                    <a:pt x="137685" y="378842"/>
                    <a:pt x="89461" y="367021"/>
                    <a:pt x="44537" y="345027"/>
                  </a:cubicBezTo>
                  <a:cubicBezTo>
                    <a:pt x="44634" y="359367"/>
                    <a:pt x="44731" y="373610"/>
                    <a:pt x="44731" y="387852"/>
                  </a:cubicBezTo>
                  <a:cubicBezTo>
                    <a:pt x="44731" y="394538"/>
                    <a:pt x="79855" y="409944"/>
                    <a:pt x="85580" y="412560"/>
                  </a:cubicBezTo>
                  <a:cubicBezTo>
                    <a:pt x="99261" y="418857"/>
                    <a:pt x="113525" y="423508"/>
                    <a:pt x="128176" y="426609"/>
                  </a:cubicBezTo>
                  <a:cubicBezTo>
                    <a:pt x="145351" y="430290"/>
                    <a:pt x="163010" y="432035"/>
                    <a:pt x="180669" y="432035"/>
                  </a:cubicBezTo>
                  <a:cubicBezTo>
                    <a:pt x="183968" y="432035"/>
                    <a:pt x="187267" y="432035"/>
                    <a:pt x="190469" y="431841"/>
                  </a:cubicBezTo>
                  <a:cubicBezTo>
                    <a:pt x="203957" y="431356"/>
                    <a:pt x="217347" y="429903"/>
                    <a:pt x="230446" y="427481"/>
                  </a:cubicBezTo>
                  <a:cubicBezTo>
                    <a:pt x="230834" y="427384"/>
                    <a:pt x="231222" y="427287"/>
                    <a:pt x="231610" y="427287"/>
                  </a:cubicBezTo>
                  <a:cubicBezTo>
                    <a:pt x="231901" y="430290"/>
                    <a:pt x="232289" y="433294"/>
                    <a:pt x="232677" y="436298"/>
                  </a:cubicBezTo>
                  <a:cubicBezTo>
                    <a:pt x="234230" y="447343"/>
                    <a:pt x="236850" y="458001"/>
                    <a:pt x="240149" y="468272"/>
                  </a:cubicBezTo>
                  <a:cubicBezTo>
                    <a:pt x="222683" y="472050"/>
                    <a:pt x="204636" y="473988"/>
                    <a:pt x="186394" y="473988"/>
                  </a:cubicBezTo>
                  <a:cubicBezTo>
                    <a:pt x="123810" y="473988"/>
                    <a:pt x="59964" y="452382"/>
                    <a:pt x="12032" y="414400"/>
                  </a:cubicBezTo>
                  <a:cubicBezTo>
                    <a:pt x="7374" y="410719"/>
                    <a:pt x="5337" y="406359"/>
                    <a:pt x="5046" y="401998"/>
                  </a:cubicBezTo>
                  <a:cubicBezTo>
                    <a:pt x="4463" y="400061"/>
                    <a:pt x="4075" y="397929"/>
                    <a:pt x="4075" y="395507"/>
                  </a:cubicBezTo>
                  <a:cubicBezTo>
                    <a:pt x="4075" y="285633"/>
                    <a:pt x="3881" y="175759"/>
                    <a:pt x="0" y="65885"/>
                  </a:cubicBezTo>
                  <a:cubicBezTo>
                    <a:pt x="0" y="64238"/>
                    <a:pt x="97" y="62785"/>
                    <a:pt x="388" y="61332"/>
                  </a:cubicBezTo>
                  <a:cubicBezTo>
                    <a:pt x="-776" y="54065"/>
                    <a:pt x="1844" y="46410"/>
                    <a:pt x="10091" y="41760"/>
                  </a:cubicBezTo>
                  <a:cubicBezTo>
                    <a:pt x="35804" y="27323"/>
                    <a:pt x="64331" y="15599"/>
                    <a:pt x="93052" y="8914"/>
                  </a:cubicBezTo>
                  <a:cubicBezTo>
                    <a:pt x="118376" y="3004"/>
                    <a:pt x="144283" y="0"/>
                    <a:pt x="170287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" name="man-succesing_75727">
              <a:extLst>
                <a:ext uri="{FF2B5EF4-FFF2-40B4-BE49-F238E27FC236}">
                  <a16:creationId xmlns:a16="http://schemas.microsoft.com/office/drawing/2014/main" xmlns="" id="{B00E62A3-D240-49CA-838C-0456DCDC94D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31282" y="1087421"/>
              <a:ext cx="609685" cy="596199"/>
            </a:xfrm>
            <a:custGeom>
              <a:avLst/>
              <a:gdLst>
                <a:gd name="connsiteX0" fmla="*/ 454143 w 606157"/>
                <a:gd name="connsiteY0" fmla="*/ 386956 h 592750"/>
                <a:gd name="connsiteX1" fmla="*/ 454143 w 606157"/>
                <a:gd name="connsiteY1" fmla="*/ 559114 h 592750"/>
                <a:gd name="connsiteX2" fmla="*/ 456800 w 606157"/>
                <a:gd name="connsiteY2" fmla="*/ 561957 h 592750"/>
                <a:gd name="connsiteX3" fmla="*/ 466005 w 606157"/>
                <a:gd name="connsiteY3" fmla="*/ 561957 h 592750"/>
                <a:gd name="connsiteX4" fmla="*/ 467997 w 606157"/>
                <a:gd name="connsiteY4" fmla="*/ 559114 h 592750"/>
                <a:gd name="connsiteX5" fmla="*/ 467997 w 606157"/>
                <a:gd name="connsiteY5" fmla="*/ 386956 h 592750"/>
                <a:gd name="connsiteX6" fmla="*/ 242918 w 606157"/>
                <a:gd name="connsiteY6" fmla="*/ 134357 h 592750"/>
                <a:gd name="connsiteX7" fmla="*/ 256203 w 606157"/>
                <a:gd name="connsiteY7" fmla="*/ 141463 h 592750"/>
                <a:gd name="connsiteX8" fmla="*/ 323764 w 606157"/>
                <a:gd name="connsiteY8" fmla="*/ 230906 h 592750"/>
                <a:gd name="connsiteX9" fmla="*/ 326327 w 606157"/>
                <a:gd name="connsiteY9" fmla="*/ 244644 h 592750"/>
                <a:gd name="connsiteX10" fmla="*/ 313801 w 606157"/>
                <a:gd name="connsiteY10" fmla="*/ 250803 h 592750"/>
                <a:gd name="connsiteX11" fmla="*/ 286757 w 606157"/>
                <a:gd name="connsiteY11" fmla="*/ 250803 h 592750"/>
                <a:gd name="connsiteX12" fmla="*/ 286757 w 606157"/>
                <a:gd name="connsiteY12" fmla="*/ 561957 h 592750"/>
                <a:gd name="connsiteX13" fmla="*/ 386202 w 606157"/>
                <a:gd name="connsiteY13" fmla="*/ 561957 h 592750"/>
                <a:gd name="connsiteX14" fmla="*/ 389144 w 606157"/>
                <a:gd name="connsiteY14" fmla="*/ 559114 h 592750"/>
                <a:gd name="connsiteX15" fmla="*/ 389144 w 606157"/>
                <a:gd name="connsiteY15" fmla="*/ 332760 h 592750"/>
                <a:gd name="connsiteX16" fmla="*/ 389144 w 606157"/>
                <a:gd name="connsiteY16" fmla="*/ 306799 h 592750"/>
                <a:gd name="connsiteX17" fmla="*/ 378136 w 606157"/>
                <a:gd name="connsiteY17" fmla="*/ 332192 h 592750"/>
                <a:gd name="connsiteX18" fmla="*/ 350998 w 606157"/>
                <a:gd name="connsiteY18" fmla="*/ 350004 h 592750"/>
                <a:gd name="connsiteX19" fmla="*/ 339232 w 606157"/>
                <a:gd name="connsiteY19" fmla="*/ 347541 h 592750"/>
                <a:gd name="connsiteX20" fmla="*/ 323575 w 606157"/>
                <a:gd name="connsiteY20" fmla="*/ 331339 h 592750"/>
                <a:gd name="connsiteX21" fmla="*/ 323859 w 606157"/>
                <a:gd name="connsiteY21" fmla="*/ 308789 h 592750"/>
                <a:gd name="connsiteX22" fmla="*/ 380793 w 606157"/>
                <a:gd name="connsiteY22" fmla="*/ 177278 h 592750"/>
                <a:gd name="connsiteX23" fmla="*/ 404041 w 606157"/>
                <a:gd name="connsiteY23" fmla="*/ 159750 h 592750"/>
                <a:gd name="connsiteX24" fmla="*/ 514683 w 606157"/>
                <a:gd name="connsiteY24" fmla="*/ 159465 h 592750"/>
                <a:gd name="connsiteX25" fmla="*/ 542296 w 606157"/>
                <a:gd name="connsiteY25" fmla="*/ 177278 h 592750"/>
                <a:gd name="connsiteX26" fmla="*/ 599230 w 606157"/>
                <a:gd name="connsiteY26" fmla="*/ 308789 h 592750"/>
                <a:gd name="connsiteX27" fmla="*/ 599610 w 606157"/>
                <a:gd name="connsiteY27" fmla="*/ 331339 h 592750"/>
                <a:gd name="connsiteX28" fmla="*/ 583858 w 606157"/>
                <a:gd name="connsiteY28" fmla="*/ 347541 h 592750"/>
                <a:gd name="connsiteX29" fmla="*/ 572092 w 606157"/>
                <a:gd name="connsiteY29" fmla="*/ 350004 h 592750"/>
                <a:gd name="connsiteX30" fmla="*/ 544953 w 606157"/>
                <a:gd name="connsiteY30" fmla="*/ 332192 h 592750"/>
                <a:gd name="connsiteX31" fmla="*/ 532997 w 606157"/>
                <a:gd name="connsiteY31" fmla="*/ 304525 h 592750"/>
                <a:gd name="connsiteX32" fmla="*/ 532997 w 606157"/>
                <a:gd name="connsiteY32" fmla="*/ 332760 h 592750"/>
                <a:gd name="connsiteX33" fmla="*/ 532997 w 606157"/>
                <a:gd name="connsiteY33" fmla="*/ 559114 h 592750"/>
                <a:gd name="connsiteX34" fmla="*/ 536887 w 606157"/>
                <a:gd name="connsiteY34" fmla="*/ 561957 h 592750"/>
                <a:gd name="connsiteX35" fmla="*/ 590785 w 606157"/>
                <a:gd name="connsiteY35" fmla="*/ 561957 h 592750"/>
                <a:gd name="connsiteX36" fmla="*/ 606157 w 606157"/>
                <a:gd name="connsiteY36" fmla="*/ 577401 h 592750"/>
                <a:gd name="connsiteX37" fmla="*/ 590785 w 606157"/>
                <a:gd name="connsiteY37" fmla="*/ 592750 h 592750"/>
                <a:gd name="connsiteX38" fmla="*/ 15372 w 606157"/>
                <a:gd name="connsiteY38" fmla="*/ 592750 h 592750"/>
                <a:gd name="connsiteX39" fmla="*/ 0 w 606157"/>
                <a:gd name="connsiteY39" fmla="*/ 577401 h 592750"/>
                <a:gd name="connsiteX40" fmla="*/ 15372 w 606157"/>
                <a:gd name="connsiteY40" fmla="*/ 561957 h 592750"/>
                <a:gd name="connsiteX41" fmla="*/ 50766 w 606157"/>
                <a:gd name="connsiteY41" fmla="*/ 561957 h 592750"/>
                <a:gd name="connsiteX42" fmla="*/ 50766 w 606157"/>
                <a:gd name="connsiteY42" fmla="*/ 369617 h 592750"/>
                <a:gd name="connsiteX43" fmla="*/ 23628 w 606157"/>
                <a:gd name="connsiteY43" fmla="*/ 369617 h 592750"/>
                <a:gd name="connsiteX44" fmla="*/ 11102 w 606157"/>
                <a:gd name="connsiteY44" fmla="*/ 363459 h 592750"/>
                <a:gd name="connsiteX45" fmla="*/ 13759 w 606157"/>
                <a:gd name="connsiteY45" fmla="*/ 349720 h 592750"/>
                <a:gd name="connsiteX46" fmla="*/ 81226 w 606157"/>
                <a:gd name="connsiteY46" fmla="*/ 260278 h 592750"/>
                <a:gd name="connsiteX47" fmla="*/ 94605 w 606157"/>
                <a:gd name="connsiteY47" fmla="*/ 253172 h 592750"/>
                <a:gd name="connsiteX48" fmla="*/ 107890 w 606157"/>
                <a:gd name="connsiteY48" fmla="*/ 260278 h 592750"/>
                <a:gd name="connsiteX49" fmla="*/ 175452 w 606157"/>
                <a:gd name="connsiteY49" fmla="*/ 349720 h 592750"/>
                <a:gd name="connsiteX50" fmla="*/ 178014 w 606157"/>
                <a:gd name="connsiteY50" fmla="*/ 363459 h 592750"/>
                <a:gd name="connsiteX51" fmla="*/ 165488 w 606157"/>
                <a:gd name="connsiteY51" fmla="*/ 369617 h 592750"/>
                <a:gd name="connsiteX52" fmla="*/ 138350 w 606157"/>
                <a:gd name="connsiteY52" fmla="*/ 369617 h 592750"/>
                <a:gd name="connsiteX53" fmla="*/ 138350 w 606157"/>
                <a:gd name="connsiteY53" fmla="*/ 561957 h 592750"/>
                <a:gd name="connsiteX54" fmla="*/ 199079 w 606157"/>
                <a:gd name="connsiteY54" fmla="*/ 561957 h 592750"/>
                <a:gd name="connsiteX55" fmla="*/ 199079 w 606157"/>
                <a:gd name="connsiteY55" fmla="*/ 250803 h 592750"/>
                <a:gd name="connsiteX56" fmla="*/ 172035 w 606157"/>
                <a:gd name="connsiteY56" fmla="*/ 250803 h 592750"/>
                <a:gd name="connsiteX57" fmla="*/ 159510 w 606157"/>
                <a:gd name="connsiteY57" fmla="*/ 244644 h 592750"/>
                <a:gd name="connsiteX58" fmla="*/ 162072 w 606157"/>
                <a:gd name="connsiteY58" fmla="*/ 230906 h 592750"/>
                <a:gd name="connsiteX59" fmla="*/ 229539 w 606157"/>
                <a:gd name="connsiteY59" fmla="*/ 141463 h 592750"/>
                <a:gd name="connsiteX60" fmla="*/ 242918 w 606157"/>
                <a:gd name="connsiteY60" fmla="*/ 134357 h 592750"/>
                <a:gd name="connsiteX61" fmla="*/ 458182 w 606157"/>
                <a:gd name="connsiteY61" fmla="*/ 0 h 592750"/>
                <a:gd name="connsiteX62" fmla="*/ 532629 w 606157"/>
                <a:gd name="connsiteY62" fmla="*/ 74306 h 592750"/>
                <a:gd name="connsiteX63" fmla="*/ 458182 w 606157"/>
                <a:gd name="connsiteY63" fmla="*/ 148612 h 592750"/>
                <a:gd name="connsiteX64" fmla="*/ 383735 w 606157"/>
                <a:gd name="connsiteY64" fmla="*/ 74306 h 592750"/>
                <a:gd name="connsiteX65" fmla="*/ 458182 w 606157"/>
                <a:gd name="connsiteY65" fmla="*/ 0 h 59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592750">
                  <a:moveTo>
                    <a:pt x="454143" y="386956"/>
                  </a:moveTo>
                  <a:lnTo>
                    <a:pt x="454143" y="559114"/>
                  </a:lnTo>
                  <a:cubicBezTo>
                    <a:pt x="454143" y="560062"/>
                    <a:pt x="454048" y="561957"/>
                    <a:pt x="456800" y="561957"/>
                  </a:cubicBezTo>
                  <a:lnTo>
                    <a:pt x="466005" y="561957"/>
                  </a:lnTo>
                  <a:cubicBezTo>
                    <a:pt x="468282" y="561957"/>
                    <a:pt x="467997" y="560062"/>
                    <a:pt x="467997" y="559114"/>
                  </a:cubicBezTo>
                  <a:lnTo>
                    <a:pt x="467997" y="386956"/>
                  </a:lnTo>
                  <a:close/>
                  <a:moveTo>
                    <a:pt x="242918" y="134357"/>
                  </a:moveTo>
                  <a:cubicBezTo>
                    <a:pt x="247947" y="134357"/>
                    <a:pt x="252787" y="136915"/>
                    <a:pt x="256203" y="141463"/>
                  </a:cubicBezTo>
                  <a:lnTo>
                    <a:pt x="323764" y="230906"/>
                  </a:lnTo>
                  <a:cubicBezTo>
                    <a:pt x="328699" y="237443"/>
                    <a:pt x="327465" y="242275"/>
                    <a:pt x="326327" y="244644"/>
                  </a:cubicBezTo>
                  <a:cubicBezTo>
                    <a:pt x="325188" y="246918"/>
                    <a:pt x="322056" y="250803"/>
                    <a:pt x="313801" y="250803"/>
                  </a:cubicBezTo>
                  <a:lnTo>
                    <a:pt x="286757" y="250803"/>
                  </a:lnTo>
                  <a:lnTo>
                    <a:pt x="286757" y="561957"/>
                  </a:lnTo>
                  <a:lnTo>
                    <a:pt x="386202" y="561957"/>
                  </a:lnTo>
                  <a:cubicBezTo>
                    <a:pt x="389713" y="561957"/>
                    <a:pt x="389144" y="560062"/>
                    <a:pt x="389144" y="559114"/>
                  </a:cubicBezTo>
                  <a:lnTo>
                    <a:pt x="389144" y="332760"/>
                  </a:lnTo>
                  <a:lnTo>
                    <a:pt x="389144" y="306799"/>
                  </a:lnTo>
                  <a:lnTo>
                    <a:pt x="378136" y="332192"/>
                  </a:lnTo>
                  <a:cubicBezTo>
                    <a:pt x="373392" y="342993"/>
                    <a:pt x="362764" y="350004"/>
                    <a:pt x="350998" y="350004"/>
                  </a:cubicBezTo>
                  <a:cubicBezTo>
                    <a:pt x="346918" y="350004"/>
                    <a:pt x="343027" y="349152"/>
                    <a:pt x="339232" y="347541"/>
                  </a:cubicBezTo>
                  <a:cubicBezTo>
                    <a:pt x="332020" y="344414"/>
                    <a:pt x="326421" y="338635"/>
                    <a:pt x="323575" y="331339"/>
                  </a:cubicBezTo>
                  <a:cubicBezTo>
                    <a:pt x="320633" y="324043"/>
                    <a:pt x="320728" y="315990"/>
                    <a:pt x="323859" y="308789"/>
                  </a:cubicBezTo>
                  <a:lnTo>
                    <a:pt x="380793" y="177278"/>
                  </a:lnTo>
                  <a:cubicBezTo>
                    <a:pt x="384969" y="167708"/>
                    <a:pt x="393224" y="159750"/>
                    <a:pt x="404041" y="159750"/>
                  </a:cubicBezTo>
                  <a:cubicBezTo>
                    <a:pt x="404990" y="159750"/>
                    <a:pt x="514304" y="159465"/>
                    <a:pt x="514683" y="159465"/>
                  </a:cubicBezTo>
                  <a:cubicBezTo>
                    <a:pt x="526544" y="159465"/>
                    <a:pt x="537552" y="166477"/>
                    <a:pt x="542296" y="177278"/>
                  </a:cubicBezTo>
                  <a:lnTo>
                    <a:pt x="599230" y="308789"/>
                  </a:lnTo>
                  <a:cubicBezTo>
                    <a:pt x="602361" y="315990"/>
                    <a:pt x="602456" y="324043"/>
                    <a:pt x="599610" y="331339"/>
                  </a:cubicBezTo>
                  <a:cubicBezTo>
                    <a:pt x="596668" y="338635"/>
                    <a:pt x="591070" y="344414"/>
                    <a:pt x="583858" y="347541"/>
                  </a:cubicBezTo>
                  <a:cubicBezTo>
                    <a:pt x="580062" y="349152"/>
                    <a:pt x="576172" y="350004"/>
                    <a:pt x="572092" y="350004"/>
                  </a:cubicBezTo>
                  <a:cubicBezTo>
                    <a:pt x="560325" y="350004"/>
                    <a:pt x="549698" y="342993"/>
                    <a:pt x="544953" y="332192"/>
                  </a:cubicBezTo>
                  <a:lnTo>
                    <a:pt x="532997" y="304525"/>
                  </a:lnTo>
                  <a:lnTo>
                    <a:pt x="532997" y="332760"/>
                  </a:lnTo>
                  <a:lnTo>
                    <a:pt x="532997" y="559114"/>
                  </a:lnTo>
                  <a:cubicBezTo>
                    <a:pt x="532997" y="560062"/>
                    <a:pt x="533282" y="561957"/>
                    <a:pt x="536887" y="561957"/>
                  </a:cubicBezTo>
                  <a:lnTo>
                    <a:pt x="590785" y="561957"/>
                  </a:lnTo>
                  <a:cubicBezTo>
                    <a:pt x="599230" y="561957"/>
                    <a:pt x="606157" y="568873"/>
                    <a:pt x="606157" y="577401"/>
                  </a:cubicBezTo>
                  <a:cubicBezTo>
                    <a:pt x="606157" y="585928"/>
                    <a:pt x="599230" y="592750"/>
                    <a:pt x="590785" y="592750"/>
                  </a:cubicBezTo>
                  <a:lnTo>
                    <a:pt x="15372" y="592750"/>
                  </a:lnTo>
                  <a:cubicBezTo>
                    <a:pt x="6927" y="592750"/>
                    <a:pt x="0" y="585833"/>
                    <a:pt x="0" y="577401"/>
                  </a:cubicBezTo>
                  <a:cubicBezTo>
                    <a:pt x="0" y="568873"/>
                    <a:pt x="6927" y="561957"/>
                    <a:pt x="15372" y="561957"/>
                  </a:cubicBezTo>
                  <a:lnTo>
                    <a:pt x="50766" y="561957"/>
                  </a:lnTo>
                  <a:lnTo>
                    <a:pt x="50766" y="369617"/>
                  </a:lnTo>
                  <a:lnTo>
                    <a:pt x="23628" y="369617"/>
                  </a:lnTo>
                  <a:cubicBezTo>
                    <a:pt x="15467" y="369617"/>
                    <a:pt x="12336" y="365733"/>
                    <a:pt x="11102" y="363459"/>
                  </a:cubicBezTo>
                  <a:cubicBezTo>
                    <a:pt x="9963" y="361090"/>
                    <a:pt x="8825" y="356258"/>
                    <a:pt x="13759" y="349720"/>
                  </a:cubicBezTo>
                  <a:lnTo>
                    <a:pt x="81226" y="260278"/>
                  </a:lnTo>
                  <a:cubicBezTo>
                    <a:pt x="84642" y="255730"/>
                    <a:pt x="89481" y="253172"/>
                    <a:pt x="94605" y="253172"/>
                  </a:cubicBezTo>
                  <a:cubicBezTo>
                    <a:pt x="99634" y="253172"/>
                    <a:pt x="104474" y="255730"/>
                    <a:pt x="107890" y="260278"/>
                  </a:cubicBezTo>
                  <a:lnTo>
                    <a:pt x="175452" y="349720"/>
                  </a:lnTo>
                  <a:cubicBezTo>
                    <a:pt x="180386" y="356258"/>
                    <a:pt x="179152" y="361090"/>
                    <a:pt x="178014" y="363459"/>
                  </a:cubicBezTo>
                  <a:cubicBezTo>
                    <a:pt x="176875" y="365733"/>
                    <a:pt x="173649" y="369617"/>
                    <a:pt x="165488" y="369617"/>
                  </a:cubicBezTo>
                  <a:lnTo>
                    <a:pt x="138350" y="369617"/>
                  </a:lnTo>
                  <a:lnTo>
                    <a:pt x="138350" y="561957"/>
                  </a:lnTo>
                  <a:lnTo>
                    <a:pt x="199079" y="561957"/>
                  </a:lnTo>
                  <a:lnTo>
                    <a:pt x="199079" y="250803"/>
                  </a:lnTo>
                  <a:lnTo>
                    <a:pt x="172035" y="250803"/>
                  </a:lnTo>
                  <a:cubicBezTo>
                    <a:pt x="163780" y="250803"/>
                    <a:pt x="160649" y="246918"/>
                    <a:pt x="159510" y="244644"/>
                  </a:cubicBezTo>
                  <a:cubicBezTo>
                    <a:pt x="158276" y="242275"/>
                    <a:pt x="157138" y="237443"/>
                    <a:pt x="162072" y="230906"/>
                  </a:cubicBezTo>
                  <a:lnTo>
                    <a:pt x="229539" y="141463"/>
                  </a:lnTo>
                  <a:cubicBezTo>
                    <a:pt x="232955" y="136915"/>
                    <a:pt x="237889" y="134357"/>
                    <a:pt x="242918" y="134357"/>
                  </a:cubicBezTo>
                  <a:close/>
                  <a:moveTo>
                    <a:pt x="458182" y="0"/>
                  </a:moveTo>
                  <a:cubicBezTo>
                    <a:pt x="499298" y="0"/>
                    <a:pt x="532629" y="33268"/>
                    <a:pt x="532629" y="74306"/>
                  </a:cubicBezTo>
                  <a:cubicBezTo>
                    <a:pt x="532629" y="115344"/>
                    <a:pt x="499298" y="148612"/>
                    <a:pt x="458182" y="148612"/>
                  </a:cubicBezTo>
                  <a:cubicBezTo>
                    <a:pt x="417066" y="148612"/>
                    <a:pt x="383735" y="115344"/>
                    <a:pt x="383735" y="74306"/>
                  </a:cubicBezTo>
                  <a:cubicBezTo>
                    <a:pt x="383735" y="33268"/>
                    <a:pt x="417066" y="0"/>
                    <a:pt x="458182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book-hand-drawn-open-pages_35781">
              <a:extLst>
                <a:ext uri="{FF2B5EF4-FFF2-40B4-BE49-F238E27FC236}">
                  <a16:creationId xmlns:a16="http://schemas.microsoft.com/office/drawing/2014/main" xmlns="" id="{2827EABB-C08B-44EA-8F41-F9B97AA0EC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4820" y="3948104"/>
              <a:ext cx="609685" cy="496675"/>
            </a:xfrm>
            <a:custGeom>
              <a:avLst/>
              <a:gdLst>
                <a:gd name="connsiteX0" fmla="*/ 165033 w 609243"/>
                <a:gd name="connsiteY0" fmla="*/ 400904 h 496315"/>
                <a:gd name="connsiteX1" fmla="*/ 303783 w 609243"/>
                <a:gd name="connsiteY1" fmla="*/ 460951 h 496315"/>
                <a:gd name="connsiteX2" fmla="*/ 600145 w 609243"/>
                <a:gd name="connsiteY2" fmla="*/ 431016 h 496315"/>
                <a:gd name="connsiteX3" fmla="*/ 585911 w 609243"/>
                <a:gd name="connsiteY3" fmla="*/ 453751 h 496315"/>
                <a:gd name="connsiteX4" fmla="*/ 316310 w 609243"/>
                <a:gd name="connsiteY4" fmla="*/ 490033 h 496315"/>
                <a:gd name="connsiteX5" fmla="*/ 303783 w 609243"/>
                <a:gd name="connsiteY5" fmla="*/ 496285 h 496315"/>
                <a:gd name="connsiteX6" fmla="*/ 291257 w 609243"/>
                <a:gd name="connsiteY6" fmla="*/ 490033 h 496315"/>
                <a:gd name="connsiteX7" fmla="*/ 21751 w 609243"/>
                <a:gd name="connsiteY7" fmla="*/ 453751 h 496315"/>
                <a:gd name="connsiteX8" fmla="*/ 7422 w 609243"/>
                <a:gd name="connsiteY8" fmla="*/ 431016 h 496315"/>
                <a:gd name="connsiteX9" fmla="*/ 165033 w 609243"/>
                <a:gd name="connsiteY9" fmla="*/ 400904 h 496315"/>
                <a:gd name="connsiteX10" fmla="*/ 155189 w 609243"/>
                <a:gd name="connsiteY10" fmla="*/ 275778 h 496315"/>
                <a:gd name="connsiteX11" fmla="*/ 259126 w 609243"/>
                <a:gd name="connsiteY11" fmla="*/ 295874 h 496315"/>
                <a:gd name="connsiteX12" fmla="*/ 249162 w 609243"/>
                <a:gd name="connsiteY12" fmla="*/ 312936 h 496315"/>
                <a:gd name="connsiteX13" fmla="*/ 65059 w 609243"/>
                <a:gd name="connsiteY13" fmla="*/ 331041 h 496315"/>
                <a:gd name="connsiteX14" fmla="*/ 55095 w 609243"/>
                <a:gd name="connsiteY14" fmla="*/ 313979 h 496315"/>
                <a:gd name="connsiteX15" fmla="*/ 155189 w 609243"/>
                <a:gd name="connsiteY15" fmla="*/ 275778 h 496315"/>
                <a:gd name="connsiteX16" fmla="*/ 443849 w 609243"/>
                <a:gd name="connsiteY16" fmla="*/ 275552 h 496315"/>
                <a:gd name="connsiteX17" fmla="*/ 546751 w 609243"/>
                <a:gd name="connsiteY17" fmla="*/ 305255 h 496315"/>
                <a:gd name="connsiteX18" fmla="*/ 538211 w 609243"/>
                <a:gd name="connsiteY18" fmla="*/ 323074 h 496315"/>
                <a:gd name="connsiteX19" fmla="*/ 353260 w 609243"/>
                <a:gd name="connsiteY19" fmla="*/ 320420 h 496315"/>
                <a:gd name="connsiteX20" fmla="*/ 341872 w 609243"/>
                <a:gd name="connsiteY20" fmla="*/ 304212 h 496315"/>
                <a:gd name="connsiteX21" fmla="*/ 443849 w 609243"/>
                <a:gd name="connsiteY21" fmla="*/ 275552 h 496315"/>
                <a:gd name="connsiteX22" fmla="*/ 155189 w 609243"/>
                <a:gd name="connsiteY22" fmla="*/ 229830 h 496315"/>
                <a:gd name="connsiteX23" fmla="*/ 259126 w 609243"/>
                <a:gd name="connsiteY23" fmla="*/ 249914 h 496315"/>
                <a:gd name="connsiteX24" fmla="*/ 249162 w 609243"/>
                <a:gd name="connsiteY24" fmla="*/ 266966 h 496315"/>
                <a:gd name="connsiteX25" fmla="*/ 65059 w 609243"/>
                <a:gd name="connsiteY25" fmla="*/ 284966 h 496315"/>
                <a:gd name="connsiteX26" fmla="*/ 55095 w 609243"/>
                <a:gd name="connsiteY26" fmla="*/ 268008 h 496315"/>
                <a:gd name="connsiteX27" fmla="*/ 155189 w 609243"/>
                <a:gd name="connsiteY27" fmla="*/ 229830 h 496315"/>
                <a:gd name="connsiteX28" fmla="*/ 439981 w 609243"/>
                <a:gd name="connsiteY28" fmla="*/ 229743 h 496315"/>
                <a:gd name="connsiteX29" fmla="*/ 542897 w 609243"/>
                <a:gd name="connsiteY29" fmla="*/ 259481 h 496315"/>
                <a:gd name="connsiteX30" fmla="*/ 534359 w 609243"/>
                <a:gd name="connsiteY30" fmla="*/ 277206 h 496315"/>
                <a:gd name="connsiteX31" fmla="*/ 349445 w 609243"/>
                <a:gd name="connsiteY31" fmla="*/ 274552 h 496315"/>
                <a:gd name="connsiteX32" fmla="*/ 338060 w 609243"/>
                <a:gd name="connsiteY32" fmla="*/ 258438 h 496315"/>
                <a:gd name="connsiteX33" fmla="*/ 439981 w 609243"/>
                <a:gd name="connsiteY33" fmla="*/ 229743 h 496315"/>
                <a:gd name="connsiteX34" fmla="*/ 436157 w 609243"/>
                <a:gd name="connsiteY34" fmla="*/ 183933 h 496315"/>
                <a:gd name="connsiteX35" fmla="*/ 539058 w 609243"/>
                <a:gd name="connsiteY35" fmla="*/ 213639 h 496315"/>
                <a:gd name="connsiteX36" fmla="*/ 530612 w 609243"/>
                <a:gd name="connsiteY36" fmla="*/ 231439 h 496315"/>
                <a:gd name="connsiteX37" fmla="*/ 345546 w 609243"/>
                <a:gd name="connsiteY37" fmla="*/ 228694 h 496315"/>
                <a:gd name="connsiteX38" fmla="*/ 334252 w 609243"/>
                <a:gd name="connsiteY38" fmla="*/ 212598 h 496315"/>
                <a:gd name="connsiteX39" fmla="*/ 436157 w 609243"/>
                <a:gd name="connsiteY39" fmla="*/ 183933 h 496315"/>
                <a:gd name="connsiteX40" fmla="*/ 155189 w 609243"/>
                <a:gd name="connsiteY40" fmla="*/ 183880 h 496315"/>
                <a:gd name="connsiteX41" fmla="*/ 259126 w 609243"/>
                <a:gd name="connsiteY41" fmla="*/ 203976 h 496315"/>
                <a:gd name="connsiteX42" fmla="*/ 249162 w 609243"/>
                <a:gd name="connsiteY42" fmla="*/ 220933 h 496315"/>
                <a:gd name="connsiteX43" fmla="*/ 65059 w 609243"/>
                <a:gd name="connsiteY43" fmla="*/ 239028 h 496315"/>
                <a:gd name="connsiteX44" fmla="*/ 55095 w 609243"/>
                <a:gd name="connsiteY44" fmla="*/ 221975 h 496315"/>
                <a:gd name="connsiteX45" fmla="*/ 155189 w 609243"/>
                <a:gd name="connsiteY45" fmla="*/ 183880 h 496315"/>
                <a:gd name="connsiteX46" fmla="*/ 439981 w 609243"/>
                <a:gd name="connsiteY46" fmla="*/ 137783 h 496315"/>
                <a:gd name="connsiteX47" fmla="*/ 542897 w 609243"/>
                <a:gd name="connsiteY47" fmla="*/ 167489 h 496315"/>
                <a:gd name="connsiteX48" fmla="*/ 534359 w 609243"/>
                <a:gd name="connsiteY48" fmla="*/ 185289 h 496315"/>
                <a:gd name="connsiteX49" fmla="*/ 349445 w 609243"/>
                <a:gd name="connsiteY49" fmla="*/ 182544 h 496315"/>
                <a:gd name="connsiteX50" fmla="*/ 338060 w 609243"/>
                <a:gd name="connsiteY50" fmla="*/ 166448 h 496315"/>
                <a:gd name="connsiteX51" fmla="*/ 439981 w 609243"/>
                <a:gd name="connsiteY51" fmla="*/ 137783 h 496315"/>
                <a:gd name="connsiteX52" fmla="*/ 209117 w 609243"/>
                <a:gd name="connsiteY52" fmla="*/ 125922 h 496315"/>
                <a:gd name="connsiteX53" fmla="*/ 249230 w 609243"/>
                <a:gd name="connsiteY53" fmla="*/ 141507 h 496315"/>
                <a:gd name="connsiteX54" fmla="*/ 239267 w 609243"/>
                <a:gd name="connsiteY54" fmla="*/ 158561 h 496315"/>
                <a:gd name="connsiteX55" fmla="*/ 171234 w 609243"/>
                <a:gd name="connsiteY55" fmla="*/ 146339 h 496315"/>
                <a:gd name="connsiteX56" fmla="*/ 166015 w 609243"/>
                <a:gd name="connsiteY56" fmla="*/ 127390 h 496315"/>
                <a:gd name="connsiteX57" fmla="*/ 209117 w 609243"/>
                <a:gd name="connsiteY57" fmla="*/ 125922 h 496315"/>
                <a:gd name="connsiteX58" fmla="*/ 114405 w 609243"/>
                <a:gd name="connsiteY58" fmla="*/ 101164 h 496315"/>
                <a:gd name="connsiteX59" fmla="*/ 79658 w 609243"/>
                <a:gd name="connsiteY59" fmla="*/ 112628 h 496315"/>
                <a:gd name="connsiteX60" fmla="*/ 78139 w 609243"/>
                <a:gd name="connsiteY60" fmla="*/ 156871 h 496315"/>
                <a:gd name="connsiteX61" fmla="*/ 114405 w 609243"/>
                <a:gd name="connsiteY61" fmla="*/ 142186 h 496315"/>
                <a:gd name="connsiteX62" fmla="*/ 436157 w 609243"/>
                <a:gd name="connsiteY62" fmla="*/ 91941 h 496315"/>
                <a:gd name="connsiteX63" fmla="*/ 539058 w 609243"/>
                <a:gd name="connsiteY63" fmla="*/ 121643 h 496315"/>
                <a:gd name="connsiteX64" fmla="*/ 530612 w 609243"/>
                <a:gd name="connsiteY64" fmla="*/ 139462 h 496315"/>
                <a:gd name="connsiteX65" fmla="*/ 345546 w 609243"/>
                <a:gd name="connsiteY65" fmla="*/ 136808 h 496315"/>
                <a:gd name="connsiteX66" fmla="*/ 334252 w 609243"/>
                <a:gd name="connsiteY66" fmla="*/ 120601 h 496315"/>
                <a:gd name="connsiteX67" fmla="*/ 436157 w 609243"/>
                <a:gd name="connsiteY67" fmla="*/ 91941 h 496315"/>
                <a:gd name="connsiteX68" fmla="*/ 120956 w 609243"/>
                <a:gd name="connsiteY68" fmla="*/ 81080 h 496315"/>
                <a:gd name="connsiteX69" fmla="*/ 123804 w 609243"/>
                <a:gd name="connsiteY69" fmla="*/ 81459 h 496315"/>
                <a:gd name="connsiteX70" fmla="*/ 134152 w 609243"/>
                <a:gd name="connsiteY70" fmla="*/ 90933 h 496315"/>
                <a:gd name="connsiteX71" fmla="*/ 134152 w 609243"/>
                <a:gd name="connsiteY71" fmla="*/ 146734 h 496315"/>
                <a:gd name="connsiteX72" fmla="*/ 133773 w 609243"/>
                <a:gd name="connsiteY72" fmla="*/ 149292 h 496315"/>
                <a:gd name="connsiteX73" fmla="*/ 126842 w 609243"/>
                <a:gd name="connsiteY73" fmla="*/ 159523 h 496315"/>
                <a:gd name="connsiteX74" fmla="*/ 78234 w 609243"/>
                <a:gd name="connsiteY74" fmla="*/ 179892 h 496315"/>
                <a:gd name="connsiteX75" fmla="*/ 64658 w 609243"/>
                <a:gd name="connsiteY75" fmla="*/ 175439 h 496315"/>
                <a:gd name="connsiteX76" fmla="*/ 58392 w 609243"/>
                <a:gd name="connsiteY76" fmla="*/ 166439 h 496315"/>
                <a:gd name="connsiteX77" fmla="*/ 60101 w 609243"/>
                <a:gd name="connsiteY77" fmla="*/ 110638 h 496315"/>
                <a:gd name="connsiteX78" fmla="*/ 60765 w 609243"/>
                <a:gd name="connsiteY78" fmla="*/ 107796 h 496315"/>
                <a:gd name="connsiteX79" fmla="*/ 64943 w 609243"/>
                <a:gd name="connsiteY79" fmla="*/ 98796 h 496315"/>
                <a:gd name="connsiteX80" fmla="*/ 120956 w 609243"/>
                <a:gd name="connsiteY80" fmla="*/ 81080 h 496315"/>
                <a:gd name="connsiteX81" fmla="*/ 211133 w 609243"/>
                <a:gd name="connsiteY81" fmla="*/ 79659 h 496315"/>
                <a:gd name="connsiteX82" fmla="*/ 252540 w 609243"/>
                <a:gd name="connsiteY82" fmla="*/ 93858 h 496315"/>
                <a:gd name="connsiteX83" fmla="*/ 242574 w 609243"/>
                <a:gd name="connsiteY83" fmla="*/ 110925 h 496315"/>
                <a:gd name="connsiteX84" fmla="*/ 172811 w 609243"/>
                <a:gd name="connsiteY84" fmla="*/ 103719 h 496315"/>
                <a:gd name="connsiteX85" fmla="*/ 167590 w 609243"/>
                <a:gd name="connsiteY85" fmla="*/ 84661 h 496315"/>
                <a:gd name="connsiteX86" fmla="*/ 211133 w 609243"/>
                <a:gd name="connsiteY86" fmla="*/ 79659 h 496315"/>
                <a:gd name="connsiteX87" fmla="*/ 198798 w 609243"/>
                <a:gd name="connsiteY87" fmla="*/ 22403 h 496315"/>
                <a:gd name="connsiteX88" fmla="*/ 27245 w 609243"/>
                <a:gd name="connsiteY88" fmla="*/ 79844 h 496315"/>
                <a:gd name="connsiteX89" fmla="*/ 26012 w 609243"/>
                <a:gd name="connsiteY89" fmla="*/ 387586 h 496315"/>
                <a:gd name="connsiteX90" fmla="*/ 306429 w 609243"/>
                <a:gd name="connsiteY90" fmla="*/ 408620 h 496315"/>
                <a:gd name="connsiteX91" fmla="*/ 586847 w 609243"/>
                <a:gd name="connsiteY91" fmla="*/ 387586 h 496315"/>
                <a:gd name="connsiteX92" fmla="*/ 585614 w 609243"/>
                <a:gd name="connsiteY92" fmla="*/ 79844 h 496315"/>
                <a:gd name="connsiteX93" fmla="*/ 315160 w 609243"/>
                <a:gd name="connsiteY93" fmla="*/ 68664 h 496315"/>
                <a:gd name="connsiteX94" fmla="*/ 306429 w 609243"/>
                <a:gd name="connsiteY94" fmla="*/ 71791 h 496315"/>
                <a:gd name="connsiteX95" fmla="*/ 297699 w 609243"/>
                <a:gd name="connsiteY95" fmla="*/ 68664 h 496315"/>
                <a:gd name="connsiteX96" fmla="*/ 198798 w 609243"/>
                <a:gd name="connsiteY96" fmla="*/ 22403 h 496315"/>
                <a:gd name="connsiteX97" fmla="*/ 197678 w 609243"/>
                <a:gd name="connsiteY97" fmla="*/ 346 h 496315"/>
                <a:gd name="connsiteX98" fmla="*/ 306429 w 609243"/>
                <a:gd name="connsiteY98" fmla="*/ 46209 h 496315"/>
                <a:gd name="connsiteX99" fmla="*/ 602505 w 609243"/>
                <a:gd name="connsiteY99" fmla="*/ 64779 h 496315"/>
                <a:gd name="connsiteX100" fmla="*/ 606016 w 609243"/>
                <a:gd name="connsiteY100" fmla="*/ 68948 h 496315"/>
                <a:gd name="connsiteX101" fmla="*/ 608009 w 609243"/>
                <a:gd name="connsiteY101" fmla="*/ 75581 h 496315"/>
                <a:gd name="connsiteX102" fmla="*/ 609243 w 609243"/>
                <a:gd name="connsiteY102" fmla="*/ 396113 h 496315"/>
                <a:gd name="connsiteX103" fmla="*/ 608199 w 609243"/>
                <a:gd name="connsiteY103" fmla="*/ 400945 h 496315"/>
                <a:gd name="connsiteX104" fmla="*/ 595103 w 609243"/>
                <a:gd name="connsiteY104" fmla="*/ 414210 h 496315"/>
                <a:gd name="connsiteX105" fmla="*/ 317437 w 609243"/>
                <a:gd name="connsiteY105" fmla="*/ 428043 h 496315"/>
                <a:gd name="connsiteX106" fmla="*/ 306429 w 609243"/>
                <a:gd name="connsiteY106" fmla="*/ 434675 h 496315"/>
                <a:gd name="connsiteX107" fmla="*/ 295422 w 609243"/>
                <a:gd name="connsiteY107" fmla="*/ 428043 h 496315"/>
                <a:gd name="connsiteX108" fmla="*/ 17756 w 609243"/>
                <a:gd name="connsiteY108" fmla="*/ 414210 h 496315"/>
                <a:gd name="connsiteX109" fmla="*/ 4660 w 609243"/>
                <a:gd name="connsiteY109" fmla="*/ 400945 h 496315"/>
                <a:gd name="connsiteX110" fmla="*/ 3616 w 609243"/>
                <a:gd name="connsiteY110" fmla="*/ 396113 h 496315"/>
                <a:gd name="connsiteX111" fmla="*/ 4850 w 609243"/>
                <a:gd name="connsiteY111" fmla="*/ 75581 h 496315"/>
                <a:gd name="connsiteX112" fmla="*/ 6843 w 609243"/>
                <a:gd name="connsiteY112" fmla="*/ 68948 h 496315"/>
                <a:gd name="connsiteX113" fmla="*/ 10354 w 609243"/>
                <a:gd name="connsiteY113" fmla="*/ 64779 h 496315"/>
                <a:gd name="connsiteX114" fmla="*/ 197678 w 609243"/>
                <a:gd name="connsiteY114" fmla="*/ 346 h 49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09243" h="496315">
                  <a:moveTo>
                    <a:pt x="165033" y="400904"/>
                  </a:moveTo>
                  <a:cubicBezTo>
                    <a:pt x="218614" y="402858"/>
                    <a:pt x="269051" y="419838"/>
                    <a:pt x="303783" y="460951"/>
                  </a:cubicBezTo>
                  <a:cubicBezTo>
                    <a:pt x="373248" y="378725"/>
                    <a:pt x="505628" y="393029"/>
                    <a:pt x="600145" y="431016"/>
                  </a:cubicBezTo>
                  <a:cubicBezTo>
                    <a:pt x="616847" y="437742"/>
                    <a:pt x="602423" y="460382"/>
                    <a:pt x="585911" y="453751"/>
                  </a:cubicBezTo>
                  <a:cubicBezTo>
                    <a:pt x="500314" y="419364"/>
                    <a:pt x="372583" y="404018"/>
                    <a:pt x="316310" y="490033"/>
                  </a:cubicBezTo>
                  <a:cubicBezTo>
                    <a:pt x="313178" y="494864"/>
                    <a:pt x="308433" y="496569"/>
                    <a:pt x="303783" y="496285"/>
                  </a:cubicBezTo>
                  <a:cubicBezTo>
                    <a:pt x="299134" y="496569"/>
                    <a:pt x="294389" y="494864"/>
                    <a:pt x="291257" y="490033"/>
                  </a:cubicBezTo>
                  <a:cubicBezTo>
                    <a:pt x="234984" y="404018"/>
                    <a:pt x="107253" y="419364"/>
                    <a:pt x="21751" y="453751"/>
                  </a:cubicBezTo>
                  <a:cubicBezTo>
                    <a:pt x="5144" y="460382"/>
                    <a:pt x="-9280" y="437742"/>
                    <a:pt x="7422" y="431016"/>
                  </a:cubicBezTo>
                  <a:cubicBezTo>
                    <a:pt x="54728" y="412023"/>
                    <a:pt x="111452" y="398950"/>
                    <a:pt x="165033" y="400904"/>
                  </a:cubicBezTo>
                  <a:close/>
                  <a:moveTo>
                    <a:pt x="155189" y="275778"/>
                  </a:moveTo>
                  <a:cubicBezTo>
                    <a:pt x="190373" y="271726"/>
                    <a:pt x="226197" y="277389"/>
                    <a:pt x="259126" y="295874"/>
                  </a:cubicBezTo>
                  <a:cubicBezTo>
                    <a:pt x="270229" y="302130"/>
                    <a:pt x="260265" y="319192"/>
                    <a:pt x="249162" y="312936"/>
                  </a:cubicBezTo>
                  <a:cubicBezTo>
                    <a:pt x="189186" y="279285"/>
                    <a:pt x="119815" y="294262"/>
                    <a:pt x="65059" y="331041"/>
                  </a:cubicBezTo>
                  <a:cubicBezTo>
                    <a:pt x="54430" y="338150"/>
                    <a:pt x="44561" y="320993"/>
                    <a:pt x="55095" y="313979"/>
                  </a:cubicBezTo>
                  <a:cubicBezTo>
                    <a:pt x="85463" y="293599"/>
                    <a:pt x="120006" y="279830"/>
                    <a:pt x="155189" y="275778"/>
                  </a:cubicBezTo>
                  <a:close/>
                  <a:moveTo>
                    <a:pt x="443849" y="275552"/>
                  </a:moveTo>
                  <a:cubicBezTo>
                    <a:pt x="479257" y="276654"/>
                    <a:pt x="514819" y="287483"/>
                    <a:pt x="546751" y="305255"/>
                  </a:cubicBezTo>
                  <a:cubicBezTo>
                    <a:pt x="557854" y="311415"/>
                    <a:pt x="549408" y="329329"/>
                    <a:pt x="538211" y="323074"/>
                  </a:cubicBezTo>
                  <a:cubicBezTo>
                    <a:pt x="480609" y="291037"/>
                    <a:pt x="410197" y="281843"/>
                    <a:pt x="353260" y="320420"/>
                  </a:cubicBezTo>
                  <a:cubicBezTo>
                    <a:pt x="342726" y="327528"/>
                    <a:pt x="331339" y="311415"/>
                    <a:pt x="341872" y="304212"/>
                  </a:cubicBezTo>
                  <a:cubicBezTo>
                    <a:pt x="373188" y="283076"/>
                    <a:pt x="408441" y="274451"/>
                    <a:pt x="443849" y="275552"/>
                  </a:cubicBezTo>
                  <a:close/>
                  <a:moveTo>
                    <a:pt x="155189" y="229830"/>
                  </a:moveTo>
                  <a:cubicBezTo>
                    <a:pt x="190373" y="225780"/>
                    <a:pt x="226197" y="231440"/>
                    <a:pt x="259126" y="249914"/>
                  </a:cubicBezTo>
                  <a:cubicBezTo>
                    <a:pt x="270229" y="256166"/>
                    <a:pt x="260265" y="273124"/>
                    <a:pt x="249162" y="266966"/>
                  </a:cubicBezTo>
                  <a:cubicBezTo>
                    <a:pt x="189186" y="233335"/>
                    <a:pt x="119815" y="248303"/>
                    <a:pt x="65059" y="284966"/>
                  </a:cubicBezTo>
                  <a:cubicBezTo>
                    <a:pt x="54430" y="292071"/>
                    <a:pt x="44561" y="275019"/>
                    <a:pt x="55095" y="268008"/>
                  </a:cubicBezTo>
                  <a:cubicBezTo>
                    <a:pt x="85463" y="247640"/>
                    <a:pt x="120006" y="233880"/>
                    <a:pt x="155189" y="229830"/>
                  </a:cubicBezTo>
                  <a:close/>
                  <a:moveTo>
                    <a:pt x="439981" y="229743"/>
                  </a:moveTo>
                  <a:cubicBezTo>
                    <a:pt x="475369" y="230857"/>
                    <a:pt x="510924" y="241709"/>
                    <a:pt x="542897" y="259481"/>
                  </a:cubicBezTo>
                  <a:cubicBezTo>
                    <a:pt x="553903" y="265642"/>
                    <a:pt x="545554" y="283461"/>
                    <a:pt x="534359" y="277206"/>
                  </a:cubicBezTo>
                  <a:cubicBezTo>
                    <a:pt x="476674" y="245169"/>
                    <a:pt x="406371" y="235975"/>
                    <a:pt x="349445" y="274552"/>
                  </a:cubicBezTo>
                  <a:cubicBezTo>
                    <a:pt x="338819" y="281660"/>
                    <a:pt x="327529" y="265547"/>
                    <a:pt x="338060" y="258438"/>
                  </a:cubicBezTo>
                  <a:cubicBezTo>
                    <a:pt x="369369" y="237255"/>
                    <a:pt x="404592" y="228629"/>
                    <a:pt x="439981" y="229743"/>
                  </a:cubicBezTo>
                  <a:close/>
                  <a:moveTo>
                    <a:pt x="436157" y="183933"/>
                  </a:moveTo>
                  <a:cubicBezTo>
                    <a:pt x="471557" y="185045"/>
                    <a:pt x="507123" y="195886"/>
                    <a:pt x="539058" y="213639"/>
                  </a:cubicBezTo>
                  <a:cubicBezTo>
                    <a:pt x="550162" y="219794"/>
                    <a:pt x="541715" y="237594"/>
                    <a:pt x="530612" y="231439"/>
                  </a:cubicBezTo>
                  <a:cubicBezTo>
                    <a:pt x="472909" y="199342"/>
                    <a:pt x="402584" y="190253"/>
                    <a:pt x="345546" y="228694"/>
                  </a:cubicBezTo>
                  <a:cubicBezTo>
                    <a:pt x="335012" y="235889"/>
                    <a:pt x="323718" y="219699"/>
                    <a:pt x="334252" y="212598"/>
                  </a:cubicBezTo>
                  <a:cubicBezTo>
                    <a:pt x="365524" y="191436"/>
                    <a:pt x="400757" y="182820"/>
                    <a:pt x="436157" y="183933"/>
                  </a:cubicBezTo>
                  <a:close/>
                  <a:moveTo>
                    <a:pt x="155189" y="183880"/>
                  </a:moveTo>
                  <a:cubicBezTo>
                    <a:pt x="190373" y="179842"/>
                    <a:pt x="226197" y="185502"/>
                    <a:pt x="259126" y="203976"/>
                  </a:cubicBezTo>
                  <a:cubicBezTo>
                    <a:pt x="270229" y="210133"/>
                    <a:pt x="260265" y="227186"/>
                    <a:pt x="249162" y="220933"/>
                  </a:cubicBezTo>
                  <a:cubicBezTo>
                    <a:pt x="189186" y="187302"/>
                    <a:pt x="119815" y="202270"/>
                    <a:pt x="65059" y="239028"/>
                  </a:cubicBezTo>
                  <a:cubicBezTo>
                    <a:pt x="54430" y="246133"/>
                    <a:pt x="44561" y="229080"/>
                    <a:pt x="55095" y="221975"/>
                  </a:cubicBezTo>
                  <a:cubicBezTo>
                    <a:pt x="85463" y="201655"/>
                    <a:pt x="120006" y="187918"/>
                    <a:pt x="155189" y="183880"/>
                  </a:cubicBezTo>
                  <a:close/>
                  <a:moveTo>
                    <a:pt x="439981" y="137783"/>
                  </a:moveTo>
                  <a:cubicBezTo>
                    <a:pt x="475369" y="138895"/>
                    <a:pt x="510924" y="149736"/>
                    <a:pt x="542897" y="167489"/>
                  </a:cubicBezTo>
                  <a:cubicBezTo>
                    <a:pt x="553903" y="173644"/>
                    <a:pt x="545554" y="191444"/>
                    <a:pt x="534359" y="185289"/>
                  </a:cubicBezTo>
                  <a:cubicBezTo>
                    <a:pt x="476674" y="153192"/>
                    <a:pt x="406371" y="144103"/>
                    <a:pt x="349445" y="182544"/>
                  </a:cubicBezTo>
                  <a:cubicBezTo>
                    <a:pt x="338819" y="189739"/>
                    <a:pt x="327529" y="173549"/>
                    <a:pt x="338060" y="166448"/>
                  </a:cubicBezTo>
                  <a:cubicBezTo>
                    <a:pt x="369369" y="145286"/>
                    <a:pt x="404592" y="136670"/>
                    <a:pt x="439981" y="137783"/>
                  </a:cubicBezTo>
                  <a:close/>
                  <a:moveTo>
                    <a:pt x="209117" y="125922"/>
                  </a:moveTo>
                  <a:cubicBezTo>
                    <a:pt x="223089" y="128148"/>
                    <a:pt x="236563" y="133217"/>
                    <a:pt x="249230" y="141507"/>
                  </a:cubicBezTo>
                  <a:cubicBezTo>
                    <a:pt x="259857" y="148423"/>
                    <a:pt x="249989" y="165477"/>
                    <a:pt x="239267" y="158561"/>
                  </a:cubicBezTo>
                  <a:cubicBezTo>
                    <a:pt x="218392" y="144918"/>
                    <a:pt x="195619" y="141223"/>
                    <a:pt x="171234" y="146339"/>
                  </a:cubicBezTo>
                  <a:cubicBezTo>
                    <a:pt x="158804" y="148991"/>
                    <a:pt x="153585" y="130043"/>
                    <a:pt x="166015" y="127390"/>
                  </a:cubicBezTo>
                  <a:cubicBezTo>
                    <a:pt x="180675" y="124311"/>
                    <a:pt x="195145" y="123695"/>
                    <a:pt x="209117" y="125922"/>
                  </a:cubicBezTo>
                  <a:close/>
                  <a:moveTo>
                    <a:pt x="114405" y="101164"/>
                  </a:moveTo>
                  <a:cubicBezTo>
                    <a:pt x="101873" y="102206"/>
                    <a:pt x="90291" y="105901"/>
                    <a:pt x="79658" y="112628"/>
                  </a:cubicBezTo>
                  <a:cubicBezTo>
                    <a:pt x="78519" y="127407"/>
                    <a:pt x="78234" y="142091"/>
                    <a:pt x="78139" y="156871"/>
                  </a:cubicBezTo>
                  <a:cubicBezTo>
                    <a:pt x="89626" y="150523"/>
                    <a:pt x="101684" y="145407"/>
                    <a:pt x="114405" y="142186"/>
                  </a:cubicBezTo>
                  <a:close/>
                  <a:moveTo>
                    <a:pt x="436157" y="91941"/>
                  </a:moveTo>
                  <a:cubicBezTo>
                    <a:pt x="471557" y="93043"/>
                    <a:pt x="507123" y="103872"/>
                    <a:pt x="539058" y="121643"/>
                  </a:cubicBezTo>
                  <a:cubicBezTo>
                    <a:pt x="550162" y="127804"/>
                    <a:pt x="541715" y="145718"/>
                    <a:pt x="530612" y="139462"/>
                  </a:cubicBezTo>
                  <a:cubicBezTo>
                    <a:pt x="472909" y="107426"/>
                    <a:pt x="402584" y="98232"/>
                    <a:pt x="345546" y="136808"/>
                  </a:cubicBezTo>
                  <a:cubicBezTo>
                    <a:pt x="335012" y="143917"/>
                    <a:pt x="323718" y="127804"/>
                    <a:pt x="334252" y="120601"/>
                  </a:cubicBezTo>
                  <a:cubicBezTo>
                    <a:pt x="365524" y="99464"/>
                    <a:pt x="400757" y="90839"/>
                    <a:pt x="436157" y="91941"/>
                  </a:cubicBezTo>
                  <a:close/>
                  <a:moveTo>
                    <a:pt x="120956" y="81080"/>
                  </a:moveTo>
                  <a:cubicBezTo>
                    <a:pt x="122000" y="81080"/>
                    <a:pt x="122855" y="81174"/>
                    <a:pt x="123804" y="81459"/>
                  </a:cubicBezTo>
                  <a:cubicBezTo>
                    <a:pt x="128836" y="81269"/>
                    <a:pt x="134152" y="84396"/>
                    <a:pt x="134152" y="90933"/>
                  </a:cubicBezTo>
                  <a:lnTo>
                    <a:pt x="134152" y="146734"/>
                  </a:lnTo>
                  <a:cubicBezTo>
                    <a:pt x="134152" y="147681"/>
                    <a:pt x="133962" y="148534"/>
                    <a:pt x="133773" y="149292"/>
                  </a:cubicBezTo>
                  <a:cubicBezTo>
                    <a:pt x="134532" y="153744"/>
                    <a:pt x="132633" y="158387"/>
                    <a:pt x="126842" y="159523"/>
                  </a:cubicBezTo>
                  <a:cubicBezTo>
                    <a:pt x="109279" y="163029"/>
                    <a:pt x="93234" y="170134"/>
                    <a:pt x="78234" y="179892"/>
                  </a:cubicBezTo>
                  <a:cubicBezTo>
                    <a:pt x="72348" y="183682"/>
                    <a:pt x="66841" y="180366"/>
                    <a:pt x="64658" y="175439"/>
                  </a:cubicBezTo>
                  <a:cubicBezTo>
                    <a:pt x="61145" y="174208"/>
                    <a:pt x="58392" y="171271"/>
                    <a:pt x="58392" y="166439"/>
                  </a:cubicBezTo>
                  <a:cubicBezTo>
                    <a:pt x="58392" y="147871"/>
                    <a:pt x="58487" y="129207"/>
                    <a:pt x="60101" y="110638"/>
                  </a:cubicBezTo>
                  <a:cubicBezTo>
                    <a:pt x="60196" y="109596"/>
                    <a:pt x="60386" y="108649"/>
                    <a:pt x="60765" y="107796"/>
                  </a:cubicBezTo>
                  <a:cubicBezTo>
                    <a:pt x="60576" y="104575"/>
                    <a:pt x="61715" y="101164"/>
                    <a:pt x="64943" y="98796"/>
                  </a:cubicBezTo>
                  <a:cubicBezTo>
                    <a:pt x="81367" y="86764"/>
                    <a:pt x="100734" y="81459"/>
                    <a:pt x="120956" y="81080"/>
                  </a:cubicBezTo>
                  <a:close/>
                  <a:moveTo>
                    <a:pt x="211133" y="79659"/>
                  </a:moveTo>
                  <a:cubicBezTo>
                    <a:pt x="225465" y="81224"/>
                    <a:pt x="239442" y="85988"/>
                    <a:pt x="252540" y="93858"/>
                  </a:cubicBezTo>
                  <a:cubicBezTo>
                    <a:pt x="263455" y="100495"/>
                    <a:pt x="253489" y="117563"/>
                    <a:pt x="242574" y="110925"/>
                  </a:cubicBezTo>
                  <a:cubicBezTo>
                    <a:pt x="220553" y="97651"/>
                    <a:pt x="197109" y="95375"/>
                    <a:pt x="172811" y="103719"/>
                  </a:cubicBezTo>
                  <a:cubicBezTo>
                    <a:pt x="160756" y="107796"/>
                    <a:pt x="155631" y="88833"/>
                    <a:pt x="167590" y="84661"/>
                  </a:cubicBezTo>
                  <a:cubicBezTo>
                    <a:pt x="182112" y="79730"/>
                    <a:pt x="196800" y="78095"/>
                    <a:pt x="211133" y="79659"/>
                  </a:cubicBezTo>
                  <a:close/>
                  <a:moveTo>
                    <a:pt x="198798" y="22403"/>
                  </a:moveTo>
                  <a:cubicBezTo>
                    <a:pt x="139593" y="17888"/>
                    <a:pt x="76710" y="44314"/>
                    <a:pt x="27245" y="79844"/>
                  </a:cubicBezTo>
                  <a:cubicBezTo>
                    <a:pt x="29238" y="182456"/>
                    <a:pt x="26296" y="284974"/>
                    <a:pt x="26012" y="387586"/>
                  </a:cubicBezTo>
                  <a:cubicBezTo>
                    <a:pt x="118725" y="354898"/>
                    <a:pt x="223111" y="351392"/>
                    <a:pt x="306429" y="408620"/>
                  </a:cubicBezTo>
                  <a:cubicBezTo>
                    <a:pt x="389653" y="351392"/>
                    <a:pt x="494134" y="354898"/>
                    <a:pt x="586847" y="387586"/>
                  </a:cubicBezTo>
                  <a:cubicBezTo>
                    <a:pt x="586563" y="284974"/>
                    <a:pt x="583621" y="182456"/>
                    <a:pt x="585614" y="79844"/>
                  </a:cubicBezTo>
                  <a:cubicBezTo>
                    <a:pt x="506470" y="22995"/>
                    <a:pt x="392975" y="-10545"/>
                    <a:pt x="315160" y="68664"/>
                  </a:cubicBezTo>
                  <a:cubicBezTo>
                    <a:pt x="312503" y="71412"/>
                    <a:pt x="309371" y="72264"/>
                    <a:pt x="306429" y="71791"/>
                  </a:cubicBezTo>
                  <a:cubicBezTo>
                    <a:pt x="303488" y="72264"/>
                    <a:pt x="300356" y="71412"/>
                    <a:pt x="297699" y="68664"/>
                  </a:cubicBezTo>
                  <a:cubicBezTo>
                    <a:pt x="268518" y="38960"/>
                    <a:pt x="234320" y="25112"/>
                    <a:pt x="198798" y="22403"/>
                  </a:cubicBezTo>
                  <a:close/>
                  <a:moveTo>
                    <a:pt x="197678" y="346"/>
                  </a:moveTo>
                  <a:cubicBezTo>
                    <a:pt x="236561" y="2640"/>
                    <a:pt x="274117" y="16470"/>
                    <a:pt x="306429" y="46209"/>
                  </a:cubicBezTo>
                  <a:cubicBezTo>
                    <a:pt x="392595" y="-33095"/>
                    <a:pt x="516055" y="730"/>
                    <a:pt x="602505" y="64779"/>
                  </a:cubicBezTo>
                  <a:cubicBezTo>
                    <a:pt x="604118" y="66011"/>
                    <a:pt x="605257" y="67432"/>
                    <a:pt x="606016" y="68948"/>
                  </a:cubicBezTo>
                  <a:cubicBezTo>
                    <a:pt x="607250" y="70654"/>
                    <a:pt x="608104" y="72833"/>
                    <a:pt x="608009" y="75581"/>
                  </a:cubicBezTo>
                  <a:cubicBezTo>
                    <a:pt x="605827" y="182456"/>
                    <a:pt x="609053" y="289237"/>
                    <a:pt x="609243" y="396113"/>
                  </a:cubicBezTo>
                  <a:cubicBezTo>
                    <a:pt x="609243" y="397913"/>
                    <a:pt x="608863" y="399524"/>
                    <a:pt x="608199" y="400945"/>
                  </a:cubicBezTo>
                  <a:cubicBezTo>
                    <a:pt x="610002" y="408620"/>
                    <a:pt x="604403" y="417810"/>
                    <a:pt x="595103" y="414210"/>
                  </a:cubicBezTo>
                  <a:cubicBezTo>
                    <a:pt x="503813" y="378679"/>
                    <a:pt x="400661" y="370815"/>
                    <a:pt x="317437" y="428043"/>
                  </a:cubicBezTo>
                  <a:cubicBezTo>
                    <a:pt x="315540" y="432591"/>
                    <a:pt x="311269" y="435812"/>
                    <a:pt x="306429" y="434675"/>
                  </a:cubicBezTo>
                  <a:cubicBezTo>
                    <a:pt x="301590" y="435812"/>
                    <a:pt x="297319" y="432591"/>
                    <a:pt x="295422" y="428043"/>
                  </a:cubicBezTo>
                  <a:cubicBezTo>
                    <a:pt x="212198" y="370815"/>
                    <a:pt x="109046" y="378679"/>
                    <a:pt x="17756" y="414210"/>
                  </a:cubicBezTo>
                  <a:cubicBezTo>
                    <a:pt x="8456" y="417810"/>
                    <a:pt x="2857" y="408620"/>
                    <a:pt x="4660" y="400945"/>
                  </a:cubicBezTo>
                  <a:cubicBezTo>
                    <a:pt x="3996" y="399524"/>
                    <a:pt x="3616" y="397913"/>
                    <a:pt x="3616" y="396113"/>
                  </a:cubicBezTo>
                  <a:cubicBezTo>
                    <a:pt x="3806" y="289237"/>
                    <a:pt x="7032" y="182456"/>
                    <a:pt x="4850" y="75581"/>
                  </a:cubicBezTo>
                  <a:cubicBezTo>
                    <a:pt x="4755" y="72833"/>
                    <a:pt x="5514" y="70654"/>
                    <a:pt x="6843" y="68948"/>
                  </a:cubicBezTo>
                  <a:cubicBezTo>
                    <a:pt x="7602" y="67432"/>
                    <a:pt x="8741" y="66011"/>
                    <a:pt x="10354" y="64779"/>
                  </a:cubicBezTo>
                  <a:cubicBezTo>
                    <a:pt x="64385" y="24748"/>
                    <a:pt x="132874" y="-3476"/>
                    <a:pt x="197678" y="34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vertical-rocket_62490">
              <a:extLst>
                <a:ext uri="{FF2B5EF4-FFF2-40B4-BE49-F238E27FC236}">
                  <a16:creationId xmlns:a16="http://schemas.microsoft.com/office/drawing/2014/main" xmlns="" id="{A58177AC-4665-468A-8ED5-2C224DC110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1549" y="1087421"/>
              <a:ext cx="517771" cy="609685"/>
            </a:xfrm>
            <a:custGeom>
              <a:avLst/>
              <a:gdLst>
                <a:gd name="T0" fmla="*/ 4275 w 5265"/>
                <a:gd name="T1" fmla="*/ 4094 h 6209"/>
                <a:gd name="T2" fmla="*/ 4349 w 5265"/>
                <a:gd name="T3" fmla="*/ 3406 h 6209"/>
                <a:gd name="T4" fmla="*/ 2632 w 5265"/>
                <a:gd name="T5" fmla="*/ 0 h 6209"/>
                <a:gd name="T6" fmla="*/ 916 w 5265"/>
                <a:gd name="T7" fmla="*/ 3406 h 6209"/>
                <a:gd name="T8" fmla="*/ 990 w 5265"/>
                <a:gd name="T9" fmla="*/ 4094 h 6209"/>
                <a:gd name="T10" fmla="*/ 0 w 5265"/>
                <a:gd name="T11" fmla="*/ 5203 h 6209"/>
                <a:gd name="T12" fmla="*/ 414 w 5265"/>
                <a:gd name="T13" fmla="*/ 6166 h 6209"/>
                <a:gd name="T14" fmla="*/ 1145 w 5265"/>
                <a:gd name="T15" fmla="*/ 6166 h 6209"/>
                <a:gd name="T16" fmla="*/ 1145 w 5265"/>
                <a:gd name="T17" fmla="*/ 6150 h 6209"/>
                <a:gd name="T18" fmla="*/ 1384 w 5265"/>
                <a:gd name="T19" fmla="*/ 5169 h 6209"/>
                <a:gd name="T20" fmla="*/ 2072 w 5265"/>
                <a:gd name="T21" fmla="*/ 6209 h 6209"/>
                <a:gd name="T22" fmla="*/ 3193 w 5265"/>
                <a:gd name="T23" fmla="*/ 6209 h 6209"/>
                <a:gd name="T24" fmla="*/ 3881 w 5265"/>
                <a:gd name="T25" fmla="*/ 5169 h 6209"/>
                <a:gd name="T26" fmla="*/ 4120 w 5265"/>
                <a:gd name="T27" fmla="*/ 6150 h 6209"/>
                <a:gd name="T28" fmla="*/ 4119 w 5265"/>
                <a:gd name="T29" fmla="*/ 6166 h 6209"/>
                <a:gd name="T30" fmla="*/ 4851 w 5265"/>
                <a:gd name="T31" fmla="*/ 6166 h 6209"/>
                <a:gd name="T32" fmla="*/ 5265 w 5265"/>
                <a:gd name="T33" fmla="*/ 5203 h 6209"/>
                <a:gd name="T34" fmla="*/ 4275 w 5265"/>
                <a:gd name="T35" fmla="*/ 4094 h 6209"/>
                <a:gd name="T36" fmla="*/ 2632 w 5265"/>
                <a:gd name="T37" fmla="*/ 1651 h 6209"/>
                <a:gd name="T38" fmla="*/ 3282 w 5265"/>
                <a:gd name="T39" fmla="*/ 2300 h 6209"/>
                <a:gd name="T40" fmla="*/ 2632 w 5265"/>
                <a:gd name="T41" fmla="*/ 2950 h 6209"/>
                <a:gd name="T42" fmla="*/ 1983 w 5265"/>
                <a:gd name="T43" fmla="*/ 2300 h 6209"/>
                <a:gd name="T44" fmla="*/ 2632 w 5265"/>
                <a:gd name="T45" fmla="*/ 1651 h 6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65" h="6209">
                  <a:moveTo>
                    <a:pt x="4275" y="4094"/>
                  </a:moveTo>
                  <a:cubicBezTo>
                    <a:pt x="4322" y="3872"/>
                    <a:pt x="4349" y="3641"/>
                    <a:pt x="4349" y="3406"/>
                  </a:cubicBezTo>
                  <a:cubicBezTo>
                    <a:pt x="4349" y="1525"/>
                    <a:pt x="2632" y="0"/>
                    <a:pt x="2632" y="0"/>
                  </a:cubicBezTo>
                  <a:cubicBezTo>
                    <a:pt x="2632" y="0"/>
                    <a:pt x="916" y="1525"/>
                    <a:pt x="916" y="3406"/>
                  </a:cubicBezTo>
                  <a:cubicBezTo>
                    <a:pt x="916" y="3641"/>
                    <a:pt x="943" y="3872"/>
                    <a:pt x="990" y="4094"/>
                  </a:cubicBezTo>
                  <a:cubicBezTo>
                    <a:pt x="541" y="4332"/>
                    <a:pt x="187" y="4725"/>
                    <a:pt x="0" y="5203"/>
                  </a:cubicBezTo>
                  <a:lnTo>
                    <a:pt x="414" y="6166"/>
                  </a:lnTo>
                  <a:lnTo>
                    <a:pt x="1145" y="6166"/>
                  </a:lnTo>
                  <a:cubicBezTo>
                    <a:pt x="1145" y="6161"/>
                    <a:pt x="1145" y="6155"/>
                    <a:pt x="1145" y="6150"/>
                  </a:cubicBezTo>
                  <a:cubicBezTo>
                    <a:pt x="1145" y="5796"/>
                    <a:pt x="1231" y="5463"/>
                    <a:pt x="1384" y="5169"/>
                  </a:cubicBezTo>
                  <a:cubicBezTo>
                    <a:pt x="1596" y="5581"/>
                    <a:pt x="1850" y="5936"/>
                    <a:pt x="2072" y="6209"/>
                  </a:cubicBezTo>
                  <a:lnTo>
                    <a:pt x="3193" y="6209"/>
                  </a:lnTo>
                  <a:cubicBezTo>
                    <a:pt x="3415" y="5936"/>
                    <a:pt x="3668" y="5581"/>
                    <a:pt x="3881" y="5169"/>
                  </a:cubicBezTo>
                  <a:cubicBezTo>
                    <a:pt x="4033" y="5463"/>
                    <a:pt x="4120" y="5796"/>
                    <a:pt x="4120" y="6150"/>
                  </a:cubicBezTo>
                  <a:cubicBezTo>
                    <a:pt x="4120" y="6155"/>
                    <a:pt x="4119" y="6161"/>
                    <a:pt x="4119" y="6166"/>
                  </a:cubicBezTo>
                  <a:lnTo>
                    <a:pt x="4851" y="6166"/>
                  </a:lnTo>
                  <a:lnTo>
                    <a:pt x="5265" y="5203"/>
                  </a:lnTo>
                  <a:cubicBezTo>
                    <a:pt x="5078" y="4725"/>
                    <a:pt x="4724" y="4332"/>
                    <a:pt x="4275" y="4094"/>
                  </a:cubicBezTo>
                  <a:close/>
                  <a:moveTo>
                    <a:pt x="2632" y="1651"/>
                  </a:moveTo>
                  <a:cubicBezTo>
                    <a:pt x="2991" y="1651"/>
                    <a:pt x="3282" y="1942"/>
                    <a:pt x="3282" y="2300"/>
                  </a:cubicBezTo>
                  <a:cubicBezTo>
                    <a:pt x="3282" y="2659"/>
                    <a:pt x="2991" y="2950"/>
                    <a:pt x="2632" y="2950"/>
                  </a:cubicBezTo>
                  <a:cubicBezTo>
                    <a:pt x="2274" y="2950"/>
                    <a:pt x="1983" y="2659"/>
                    <a:pt x="1983" y="2300"/>
                  </a:cubicBezTo>
                  <a:cubicBezTo>
                    <a:pt x="1983" y="1942"/>
                    <a:pt x="2274" y="1651"/>
                    <a:pt x="2632" y="1651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arrows-in-dart-boards_16065">
              <a:extLst>
                <a:ext uri="{FF2B5EF4-FFF2-40B4-BE49-F238E27FC236}">
                  <a16:creationId xmlns:a16="http://schemas.microsoft.com/office/drawing/2014/main" xmlns="" id="{297C66A7-4C1F-45CE-97AD-B8D088E331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6179" y="3836238"/>
              <a:ext cx="609684" cy="608541"/>
            </a:xfrm>
            <a:custGeom>
              <a:avLst/>
              <a:gdLst>
                <a:gd name="connsiteX0" fmla="*/ 278663 w 601358"/>
                <a:gd name="connsiteY0" fmla="*/ 227291 h 600230"/>
                <a:gd name="connsiteX1" fmla="*/ 321097 w 601358"/>
                <a:gd name="connsiteY1" fmla="*/ 237836 h 600230"/>
                <a:gd name="connsiteX2" fmla="*/ 278077 w 601358"/>
                <a:gd name="connsiteY2" fmla="*/ 280600 h 600230"/>
                <a:gd name="connsiteX3" fmla="*/ 237207 w 601358"/>
                <a:gd name="connsiteY3" fmla="*/ 321998 h 600230"/>
                <a:gd name="connsiteX4" fmla="*/ 278663 w 601358"/>
                <a:gd name="connsiteY4" fmla="*/ 363591 h 600230"/>
                <a:gd name="connsiteX5" fmla="*/ 320119 w 601358"/>
                <a:gd name="connsiteY5" fmla="*/ 322779 h 600230"/>
                <a:gd name="connsiteX6" fmla="*/ 363139 w 601358"/>
                <a:gd name="connsiteY6" fmla="*/ 279819 h 600230"/>
                <a:gd name="connsiteX7" fmla="*/ 373503 w 601358"/>
                <a:gd name="connsiteY7" fmla="*/ 321998 h 600230"/>
                <a:gd name="connsiteX8" fmla="*/ 278663 w 601358"/>
                <a:gd name="connsiteY8" fmla="*/ 416900 h 600230"/>
                <a:gd name="connsiteX9" fmla="*/ 183823 w 601358"/>
                <a:gd name="connsiteY9" fmla="*/ 321998 h 600230"/>
                <a:gd name="connsiteX10" fmla="*/ 278663 w 601358"/>
                <a:gd name="connsiteY10" fmla="*/ 227291 h 600230"/>
                <a:gd name="connsiteX11" fmla="*/ 278663 w 601358"/>
                <a:gd name="connsiteY11" fmla="*/ 135486 h 600230"/>
                <a:gd name="connsiteX12" fmla="*/ 387996 w 601358"/>
                <a:gd name="connsiteY12" fmla="*/ 171031 h 600230"/>
                <a:gd name="connsiteX13" fmla="*/ 349466 w 601358"/>
                <a:gd name="connsiteY13" fmla="*/ 209310 h 600230"/>
                <a:gd name="connsiteX14" fmla="*/ 278663 w 601358"/>
                <a:gd name="connsiteY14" fmla="*/ 188803 h 600230"/>
                <a:gd name="connsiteX15" fmla="*/ 145271 w 601358"/>
                <a:gd name="connsiteY15" fmla="*/ 321999 h 600230"/>
                <a:gd name="connsiteX16" fmla="*/ 278663 w 601358"/>
                <a:gd name="connsiteY16" fmla="*/ 455390 h 600230"/>
                <a:gd name="connsiteX17" fmla="*/ 412249 w 601358"/>
                <a:gd name="connsiteY17" fmla="*/ 321999 h 600230"/>
                <a:gd name="connsiteX18" fmla="*/ 391517 w 601358"/>
                <a:gd name="connsiteY18" fmla="*/ 251300 h 600230"/>
                <a:gd name="connsiteX19" fmla="*/ 430048 w 601358"/>
                <a:gd name="connsiteY19" fmla="*/ 213021 h 600230"/>
                <a:gd name="connsiteX20" fmla="*/ 465449 w 601358"/>
                <a:gd name="connsiteY20" fmla="*/ 321999 h 600230"/>
                <a:gd name="connsiteX21" fmla="*/ 278663 w 601358"/>
                <a:gd name="connsiteY21" fmla="*/ 508707 h 600230"/>
                <a:gd name="connsiteX22" fmla="*/ 91876 w 601358"/>
                <a:gd name="connsiteY22" fmla="*/ 321999 h 600230"/>
                <a:gd name="connsiteX23" fmla="*/ 278663 w 601358"/>
                <a:gd name="connsiteY23" fmla="*/ 135486 h 600230"/>
                <a:gd name="connsiteX24" fmla="*/ 278671 w 601358"/>
                <a:gd name="connsiteY24" fmla="*/ 43751 h 600230"/>
                <a:gd name="connsiteX25" fmla="*/ 453500 w 601358"/>
                <a:gd name="connsiteY25" fmla="*/ 105647 h 600230"/>
                <a:gd name="connsiteX26" fmla="*/ 415366 w 601358"/>
                <a:gd name="connsiteY26" fmla="*/ 143527 h 600230"/>
                <a:gd name="connsiteX27" fmla="*/ 278671 w 601358"/>
                <a:gd name="connsiteY27" fmla="*/ 97056 h 600230"/>
                <a:gd name="connsiteX28" fmla="*/ 53387 w 601358"/>
                <a:gd name="connsiteY28" fmla="*/ 321991 h 600230"/>
                <a:gd name="connsiteX29" fmla="*/ 278671 w 601358"/>
                <a:gd name="connsiteY29" fmla="*/ 547120 h 600230"/>
                <a:gd name="connsiteX30" fmla="*/ 504150 w 601358"/>
                <a:gd name="connsiteY30" fmla="*/ 321991 h 600230"/>
                <a:gd name="connsiteX31" fmla="*/ 457411 w 601358"/>
                <a:gd name="connsiteY31" fmla="*/ 185507 h 600230"/>
                <a:gd name="connsiteX32" fmla="*/ 495545 w 601358"/>
                <a:gd name="connsiteY32" fmla="*/ 147627 h 600230"/>
                <a:gd name="connsiteX33" fmla="*/ 557537 w 601358"/>
                <a:gd name="connsiteY33" fmla="*/ 321991 h 600230"/>
                <a:gd name="connsiteX34" fmla="*/ 278671 w 601358"/>
                <a:gd name="connsiteY34" fmla="*/ 600230 h 600230"/>
                <a:gd name="connsiteX35" fmla="*/ 0 w 601358"/>
                <a:gd name="connsiteY35" fmla="*/ 321991 h 600230"/>
                <a:gd name="connsiteX36" fmla="*/ 278671 w 601358"/>
                <a:gd name="connsiteY36" fmla="*/ 43751 h 600230"/>
                <a:gd name="connsiteX37" fmla="*/ 531345 w 601358"/>
                <a:gd name="connsiteY37" fmla="*/ 0 h 600230"/>
                <a:gd name="connsiteX38" fmla="*/ 549142 w 601358"/>
                <a:gd name="connsiteY38" fmla="*/ 17770 h 600230"/>
                <a:gd name="connsiteX39" fmla="*/ 549142 w 601358"/>
                <a:gd name="connsiteY39" fmla="*/ 52138 h 600230"/>
                <a:gd name="connsiteX40" fmla="*/ 583562 w 601358"/>
                <a:gd name="connsiteY40" fmla="*/ 52138 h 600230"/>
                <a:gd name="connsiteX41" fmla="*/ 601358 w 601358"/>
                <a:gd name="connsiteY41" fmla="*/ 69907 h 600230"/>
                <a:gd name="connsiteX42" fmla="*/ 583562 w 601358"/>
                <a:gd name="connsiteY42" fmla="*/ 87677 h 600230"/>
                <a:gd name="connsiteX43" fmla="*/ 538777 w 601358"/>
                <a:gd name="connsiteY43" fmla="*/ 87677 h 600230"/>
                <a:gd name="connsiteX44" fmla="*/ 522936 w 601358"/>
                <a:gd name="connsiteY44" fmla="*/ 103299 h 600230"/>
                <a:gd name="connsiteX45" fmla="*/ 531150 w 601358"/>
                <a:gd name="connsiteY45" fmla="*/ 103299 h 600230"/>
                <a:gd name="connsiteX46" fmla="*/ 548946 w 601358"/>
                <a:gd name="connsiteY46" fmla="*/ 121069 h 600230"/>
                <a:gd name="connsiteX47" fmla="*/ 531150 w 601358"/>
                <a:gd name="connsiteY47" fmla="*/ 138838 h 600230"/>
                <a:gd name="connsiteX48" fmla="*/ 487343 w 601358"/>
                <a:gd name="connsiteY48" fmla="*/ 138838 h 600230"/>
                <a:gd name="connsiteX49" fmla="*/ 291385 w 601358"/>
                <a:gd name="connsiteY49" fmla="*/ 334696 h 600230"/>
                <a:gd name="connsiteX50" fmla="*/ 278673 w 601358"/>
                <a:gd name="connsiteY50" fmla="*/ 339773 h 600230"/>
                <a:gd name="connsiteX51" fmla="*/ 266157 w 601358"/>
                <a:gd name="connsiteY51" fmla="*/ 334696 h 600230"/>
                <a:gd name="connsiteX52" fmla="*/ 266157 w 601358"/>
                <a:gd name="connsiteY52" fmla="*/ 309506 h 600230"/>
                <a:gd name="connsiteX53" fmla="*/ 461332 w 601358"/>
                <a:gd name="connsiteY53" fmla="*/ 114625 h 600230"/>
                <a:gd name="connsiteX54" fmla="*/ 461332 w 601358"/>
                <a:gd name="connsiteY54" fmla="*/ 69126 h 600230"/>
                <a:gd name="connsiteX55" fmla="*/ 479129 w 601358"/>
                <a:gd name="connsiteY55" fmla="*/ 51356 h 600230"/>
                <a:gd name="connsiteX56" fmla="*/ 496926 w 601358"/>
                <a:gd name="connsiteY56" fmla="*/ 69126 h 600230"/>
                <a:gd name="connsiteX57" fmla="*/ 496926 w 601358"/>
                <a:gd name="connsiteY57" fmla="*/ 79085 h 600230"/>
                <a:gd name="connsiteX58" fmla="*/ 513549 w 601358"/>
                <a:gd name="connsiteY58" fmla="*/ 62487 h 600230"/>
                <a:gd name="connsiteX59" fmla="*/ 513549 w 601358"/>
                <a:gd name="connsiteY59" fmla="*/ 17770 h 600230"/>
                <a:gd name="connsiteX60" fmla="*/ 531345 w 601358"/>
                <a:gd name="connsiteY60" fmla="*/ 0 h 60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1358" h="600230">
                  <a:moveTo>
                    <a:pt x="278663" y="227291"/>
                  </a:moveTo>
                  <a:cubicBezTo>
                    <a:pt x="293916" y="227291"/>
                    <a:pt x="308191" y="231392"/>
                    <a:pt x="321097" y="237836"/>
                  </a:cubicBezTo>
                  <a:lnTo>
                    <a:pt x="278077" y="280600"/>
                  </a:lnTo>
                  <a:cubicBezTo>
                    <a:pt x="255393" y="280991"/>
                    <a:pt x="237207" y="299346"/>
                    <a:pt x="237207" y="321998"/>
                  </a:cubicBezTo>
                  <a:cubicBezTo>
                    <a:pt x="237207" y="344845"/>
                    <a:pt x="255784" y="363591"/>
                    <a:pt x="278663" y="363591"/>
                  </a:cubicBezTo>
                  <a:cubicBezTo>
                    <a:pt x="301347" y="363591"/>
                    <a:pt x="319728" y="345235"/>
                    <a:pt x="320119" y="322779"/>
                  </a:cubicBezTo>
                  <a:lnTo>
                    <a:pt x="363139" y="279819"/>
                  </a:lnTo>
                  <a:cubicBezTo>
                    <a:pt x="369592" y="292512"/>
                    <a:pt x="373503" y="306767"/>
                    <a:pt x="373503" y="321998"/>
                  </a:cubicBezTo>
                  <a:cubicBezTo>
                    <a:pt x="373503" y="374331"/>
                    <a:pt x="331070" y="416900"/>
                    <a:pt x="278663" y="416900"/>
                  </a:cubicBezTo>
                  <a:cubicBezTo>
                    <a:pt x="226452" y="416900"/>
                    <a:pt x="183823" y="374331"/>
                    <a:pt x="183823" y="321998"/>
                  </a:cubicBezTo>
                  <a:cubicBezTo>
                    <a:pt x="183823" y="269860"/>
                    <a:pt x="226452" y="227291"/>
                    <a:pt x="278663" y="227291"/>
                  </a:cubicBezTo>
                  <a:close/>
                  <a:moveTo>
                    <a:pt x="278663" y="135486"/>
                  </a:moveTo>
                  <a:cubicBezTo>
                    <a:pt x="319541" y="135486"/>
                    <a:pt x="357094" y="148766"/>
                    <a:pt x="387996" y="171031"/>
                  </a:cubicBezTo>
                  <a:lnTo>
                    <a:pt x="349466" y="209310"/>
                  </a:lnTo>
                  <a:cubicBezTo>
                    <a:pt x="328929" y="196420"/>
                    <a:pt x="304676" y="188803"/>
                    <a:pt x="278663" y="188803"/>
                  </a:cubicBezTo>
                  <a:cubicBezTo>
                    <a:pt x="205121" y="188803"/>
                    <a:pt x="145271" y="248566"/>
                    <a:pt x="145271" y="321999"/>
                  </a:cubicBezTo>
                  <a:cubicBezTo>
                    <a:pt x="145271" y="395432"/>
                    <a:pt x="205121" y="455390"/>
                    <a:pt x="278663" y="455390"/>
                  </a:cubicBezTo>
                  <a:cubicBezTo>
                    <a:pt x="352204" y="455390"/>
                    <a:pt x="412249" y="395627"/>
                    <a:pt x="412249" y="321999"/>
                  </a:cubicBezTo>
                  <a:cubicBezTo>
                    <a:pt x="412249" y="296024"/>
                    <a:pt x="404621" y="271806"/>
                    <a:pt x="391517" y="251300"/>
                  </a:cubicBezTo>
                  <a:lnTo>
                    <a:pt x="430048" y="213021"/>
                  </a:lnTo>
                  <a:cubicBezTo>
                    <a:pt x="452345" y="243683"/>
                    <a:pt x="465449" y="281376"/>
                    <a:pt x="465449" y="321999"/>
                  </a:cubicBezTo>
                  <a:cubicBezTo>
                    <a:pt x="465449" y="424923"/>
                    <a:pt x="381738" y="508707"/>
                    <a:pt x="278663" y="508707"/>
                  </a:cubicBezTo>
                  <a:cubicBezTo>
                    <a:pt x="175587" y="508707"/>
                    <a:pt x="91876" y="424923"/>
                    <a:pt x="91876" y="321999"/>
                  </a:cubicBezTo>
                  <a:cubicBezTo>
                    <a:pt x="91876" y="219270"/>
                    <a:pt x="175587" y="135486"/>
                    <a:pt x="278663" y="135486"/>
                  </a:cubicBezTo>
                  <a:close/>
                  <a:moveTo>
                    <a:pt x="278671" y="43751"/>
                  </a:moveTo>
                  <a:cubicBezTo>
                    <a:pt x="344770" y="43751"/>
                    <a:pt x="405588" y="66986"/>
                    <a:pt x="453500" y="105647"/>
                  </a:cubicBezTo>
                  <a:lnTo>
                    <a:pt x="415366" y="143527"/>
                  </a:lnTo>
                  <a:cubicBezTo>
                    <a:pt x="377428" y="114629"/>
                    <a:pt x="330103" y="97056"/>
                    <a:pt x="278671" y="97056"/>
                  </a:cubicBezTo>
                  <a:cubicBezTo>
                    <a:pt x="154491" y="97056"/>
                    <a:pt x="53387" y="198003"/>
                    <a:pt x="53387" y="321991"/>
                  </a:cubicBezTo>
                  <a:cubicBezTo>
                    <a:pt x="53387" y="446173"/>
                    <a:pt x="154491" y="547120"/>
                    <a:pt x="278671" y="547120"/>
                  </a:cubicBezTo>
                  <a:cubicBezTo>
                    <a:pt x="403046" y="547120"/>
                    <a:pt x="504150" y="446173"/>
                    <a:pt x="504150" y="321991"/>
                  </a:cubicBezTo>
                  <a:cubicBezTo>
                    <a:pt x="504150" y="270638"/>
                    <a:pt x="486550" y="223582"/>
                    <a:pt x="457411" y="185507"/>
                  </a:cubicBezTo>
                  <a:lnTo>
                    <a:pt x="495545" y="147627"/>
                  </a:lnTo>
                  <a:cubicBezTo>
                    <a:pt x="534070" y="195269"/>
                    <a:pt x="557537" y="255994"/>
                    <a:pt x="557537" y="321991"/>
                  </a:cubicBezTo>
                  <a:cubicBezTo>
                    <a:pt x="557537" y="475462"/>
                    <a:pt x="432380" y="600230"/>
                    <a:pt x="278671" y="600230"/>
                  </a:cubicBezTo>
                  <a:cubicBezTo>
                    <a:pt x="124962" y="600230"/>
                    <a:pt x="0" y="475462"/>
                    <a:pt x="0" y="321991"/>
                  </a:cubicBezTo>
                  <a:cubicBezTo>
                    <a:pt x="0" y="168519"/>
                    <a:pt x="124962" y="43751"/>
                    <a:pt x="278671" y="43751"/>
                  </a:cubicBezTo>
                  <a:close/>
                  <a:moveTo>
                    <a:pt x="531345" y="0"/>
                  </a:moveTo>
                  <a:cubicBezTo>
                    <a:pt x="541124" y="0"/>
                    <a:pt x="549142" y="8006"/>
                    <a:pt x="549142" y="17770"/>
                  </a:cubicBezTo>
                  <a:lnTo>
                    <a:pt x="549142" y="52138"/>
                  </a:lnTo>
                  <a:lnTo>
                    <a:pt x="583562" y="52138"/>
                  </a:lnTo>
                  <a:cubicBezTo>
                    <a:pt x="593340" y="52138"/>
                    <a:pt x="601358" y="59948"/>
                    <a:pt x="601358" y="69907"/>
                  </a:cubicBezTo>
                  <a:cubicBezTo>
                    <a:pt x="601358" y="79671"/>
                    <a:pt x="593340" y="87677"/>
                    <a:pt x="583562" y="87677"/>
                  </a:cubicBezTo>
                  <a:lnTo>
                    <a:pt x="538777" y="87677"/>
                  </a:lnTo>
                  <a:lnTo>
                    <a:pt x="522936" y="103299"/>
                  </a:lnTo>
                  <a:lnTo>
                    <a:pt x="531150" y="103299"/>
                  </a:lnTo>
                  <a:cubicBezTo>
                    <a:pt x="541124" y="103299"/>
                    <a:pt x="548946" y="111305"/>
                    <a:pt x="548946" y="121069"/>
                  </a:cubicBezTo>
                  <a:cubicBezTo>
                    <a:pt x="548946" y="130832"/>
                    <a:pt x="541124" y="138838"/>
                    <a:pt x="531150" y="138838"/>
                  </a:cubicBezTo>
                  <a:lnTo>
                    <a:pt x="487343" y="138838"/>
                  </a:lnTo>
                  <a:lnTo>
                    <a:pt x="291385" y="334696"/>
                  </a:lnTo>
                  <a:cubicBezTo>
                    <a:pt x="287865" y="338016"/>
                    <a:pt x="283367" y="339773"/>
                    <a:pt x="278673" y="339773"/>
                  </a:cubicBezTo>
                  <a:cubicBezTo>
                    <a:pt x="274175" y="339773"/>
                    <a:pt x="269677" y="338016"/>
                    <a:pt x="266157" y="334696"/>
                  </a:cubicBezTo>
                  <a:cubicBezTo>
                    <a:pt x="259116" y="327666"/>
                    <a:pt x="259116" y="316536"/>
                    <a:pt x="266157" y="309506"/>
                  </a:cubicBezTo>
                  <a:lnTo>
                    <a:pt x="461332" y="114625"/>
                  </a:lnTo>
                  <a:lnTo>
                    <a:pt x="461332" y="69126"/>
                  </a:lnTo>
                  <a:cubicBezTo>
                    <a:pt x="461332" y="59167"/>
                    <a:pt x="469155" y="51356"/>
                    <a:pt x="479129" y="51356"/>
                  </a:cubicBezTo>
                  <a:cubicBezTo>
                    <a:pt x="488907" y="51356"/>
                    <a:pt x="496926" y="59167"/>
                    <a:pt x="496926" y="69126"/>
                  </a:cubicBezTo>
                  <a:lnTo>
                    <a:pt x="496926" y="79085"/>
                  </a:lnTo>
                  <a:lnTo>
                    <a:pt x="513549" y="62487"/>
                  </a:lnTo>
                  <a:lnTo>
                    <a:pt x="513549" y="17770"/>
                  </a:lnTo>
                  <a:cubicBezTo>
                    <a:pt x="513549" y="8006"/>
                    <a:pt x="521567" y="0"/>
                    <a:pt x="53134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trophy_159553">
              <a:extLst>
                <a:ext uri="{FF2B5EF4-FFF2-40B4-BE49-F238E27FC236}">
                  <a16:creationId xmlns:a16="http://schemas.microsoft.com/office/drawing/2014/main" xmlns="" id="{446E5F70-8BCC-453A-9DCE-38AB686476D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68472" y="1087421"/>
              <a:ext cx="557741" cy="609685"/>
            </a:xfrm>
            <a:custGeom>
              <a:avLst/>
              <a:gdLst>
                <a:gd name="T0" fmla="*/ 84 w 5965"/>
                <a:gd name="T1" fmla="*/ 2653 h 6531"/>
                <a:gd name="T2" fmla="*/ 509 w 5965"/>
                <a:gd name="T3" fmla="*/ 3669 h 6531"/>
                <a:gd name="T4" fmla="*/ 1174 w 5965"/>
                <a:gd name="T5" fmla="*/ 4943 h 6531"/>
                <a:gd name="T6" fmla="*/ 1294 w 5965"/>
                <a:gd name="T7" fmla="*/ 4913 h 6531"/>
                <a:gd name="T8" fmla="*/ 1141 w 5965"/>
                <a:gd name="T9" fmla="*/ 3817 h 6531"/>
                <a:gd name="T10" fmla="*/ 2452 w 5965"/>
                <a:gd name="T11" fmla="*/ 5580 h 6531"/>
                <a:gd name="T12" fmla="*/ 2456 w 5965"/>
                <a:gd name="T13" fmla="*/ 5681 h 6531"/>
                <a:gd name="T14" fmla="*/ 2334 w 5965"/>
                <a:gd name="T15" fmla="*/ 6531 h 6531"/>
                <a:gd name="T16" fmla="*/ 1305 w 5965"/>
                <a:gd name="T17" fmla="*/ 5955 h 6531"/>
                <a:gd name="T18" fmla="*/ 162 w 5965"/>
                <a:gd name="T19" fmla="*/ 4347 h 6531"/>
                <a:gd name="T20" fmla="*/ 676 w 5965"/>
                <a:gd name="T21" fmla="*/ 3568 h 6531"/>
                <a:gd name="T22" fmla="*/ 821 w 5965"/>
                <a:gd name="T23" fmla="*/ 3535 h 6531"/>
                <a:gd name="T24" fmla="*/ 568 w 5965"/>
                <a:gd name="T25" fmla="*/ 2773 h 6531"/>
                <a:gd name="T26" fmla="*/ 976 w 5965"/>
                <a:gd name="T27" fmla="*/ 3489 h 6531"/>
                <a:gd name="T28" fmla="*/ 1002 w 5965"/>
                <a:gd name="T29" fmla="*/ 3144 h 6531"/>
                <a:gd name="T30" fmla="*/ 5526 w 5965"/>
                <a:gd name="T31" fmla="*/ 2995 h 6531"/>
                <a:gd name="T32" fmla="*/ 5392 w 5965"/>
                <a:gd name="T33" fmla="*/ 3960 h 6531"/>
                <a:gd name="T34" fmla="*/ 4692 w 5965"/>
                <a:gd name="T35" fmla="*/ 4995 h 6531"/>
                <a:gd name="T36" fmla="*/ 5121 w 5965"/>
                <a:gd name="T37" fmla="*/ 3752 h 6531"/>
                <a:gd name="T38" fmla="*/ 4120 w 5965"/>
                <a:gd name="T39" fmla="*/ 4675 h 6531"/>
                <a:gd name="T40" fmla="*/ 3509 w 5965"/>
                <a:gd name="T41" fmla="*/ 5681 h 6531"/>
                <a:gd name="T42" fmla="*/ 3630 w 5965"/>
                <a:gd name="T43" fmla="*/ 6531 h 6531"/>
                <a:gd name="T44" fmla="*/ 4660 w 5965"/>
                <a:gd name="T45" fmla="*/ 5955 h 6531"/>
                <a:gd name="T46" fmla="*/ 5802 w 5965"/>
                <a:gd name="T47" fmla="*/ 4349 h 6531"/>
                <a:gd name="T48" fmla="*/ 5621 w 5965"/>
                <a:gd name="T49" fmla="*/ 2669 h 6531"/>
                <a:gd name="T50" fmla="*/ 5229 w 5965"/>
                <a:gd name="T51" fmla="*/ 3572 h 6531"/>
                <a:gd name="T52" fmla="*/ 5364 w 5965"/>
                <a:gd name="T53" fmla="*/ 2929 h 6531"/>
                <a:gd name="T54" fmla="*/ 5141 w 5965"/>
                <a:gd name="T55" fmla="*/ 3528 h 6531"/>
                <a:gd name="T56" fmla="*/ 4989 w 5965"/>
                <a:gd name="T57" fmla="*/ 3489 h 6531"/>
                <a:gd name="T58" fmla="*/ 4962 w 5965"/>
                <a:gd name="T59" fmla="*/ 3144 h 6531"/>
                <a:gd name="T60" fmla="*/ 4256 w 5965"/>
                <a:gd name="T61" fmla="*/ 1945 h 6531"/>
                <a:gd name="T62" fmla="*/ 3250 w 5965"/>
                <a:gd name="T63" fmla="*/ 3212 h 6531"/>
                <a:gd name="T64" fmla="*/ 3737 w 5965"/>
                <a:gd name="T65" fmla="*/ 3616 h 6531"/>
                <a:gd name="T66" fmla="*/ 1961 w 5965"/>
                <a:gd name="T67" fmla="*/ 4433 h 6531"/>
                <a:gd name="T68" fmla="*/ 2228 w 5965"/>
                <a:gd name="T69" fmla="*/ 3387 h 6531"/>
                <a:gd name="T70" fmla="*/ 2714 w 5965"/>
                <a:gd name="T71" fmla="*/ 2665 h 6531"/>
                <a:gd name="T72" fmla="*/ 838 w 5965"/>
                <a:gd name="T73" fmla="*/ 1075 h 6531"/>
                <a:gd name="T74" fmla="*/ 1709 w 5965"/>
                <a:gd name="T75" fmla="*/ 0 h 6531"/>
                <a:gd name="T76" fmla="*/ 5125 w 5965"/>
                <a:gd name="T77" fmla="*/ 407 h 6531"/>
                <a:gd name="T78" fmla="*/ 1713 w 5965"/>
                <a:gd name="T79" fmla="*/ 1505 h 6531"/>
                <a:gd name="T80" fmla="*/ 1281 w 5965"/>
                <a:gd name="T81" fmla="*/ 848 h 6531"/>
                <a:gd name="T82" fmla="*/ 1713 w 5965"/>
                <a:gd name="T83" fmla="*/ 1505 h 6531"/>
                <a:gd name="T84" fmla="*/ 3336 w 5965"/>
                <a:gd name="T85" fmla="*/ 4095 h 6531"/>
                <a:gd name="T86" fmla="*/ 3688 w 5965"/>
                <a:gd name="T87" fmla="*/ 1033 h 6531"/>
                <a:gd name="T88" fmla="*/ 3152 w 5965"/>
                <a:gd name="T89" fmla="*/ 635 h 6531"/>
                <a:gd name="T90" fmla="*/ 2713 w 5965"/>
                <a:gd name="T91" fmla="*/ 888 h 6531"/>
                <a:gd name="T92" fmla="*/ 2336 w 5965"/>
                <a:gd name="T93" fmla="*/ 1228 h 6531"/>
                <a:gd name="T94" fmla="*/ 2513 w 5965"/>
                <a:gd name="T95" fmla="*/ 1825 h 6531"/>
                <a:gd name="T96" fmla="*/ 3217 w 5965"/>
                <a:gd name="T97" fmla="*/ 1868 h 6531"/>
                <a:gd name="T98" fmla="*/ 3490 w 5965"/>
                <a:gd name="T99" fmla="*/ 1669 h 6531"/>
                <a:gd name="T100" fmla="*/ 3688 w 5965"/>
                <a:gd name="T101" fmla="*/ 1033 h 6531"/>
                <a:gd name="T102" fmla="*/ 4256 w 5965"/>
                <a:gd name="T103" fmla="*/ 1423 h 6531"/>
                <a:gd name="T104" fmla="*/ 4685 w 5965"/>
                <a:gd name="T105" fmla="*/ 1076 h 6531"/>
                <a:gd name="T106" fmla="*/ 2864 w 5965"/>
                <a:gd name="T107" fmla="*/ 1099 h 6531"/>
                <a:gd name="T108" fmla="*/ 2713 w 5965"/>
                <a:gd name="T109" fmla="*/ 1632 h 6531"/>
                <a:gd name="T110" fmla="*/ 3176 w 5965"/>
                <a:gd name="T111" fmla="*/ 1325 h 6531"/>
                <a:gd name="T112" fmla="*/ 2982 w 5965"/>
                <a:gd name="T113" fmla="*/ 805 h 6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65" h="6531">
                  <a:moveTo>
                    <a:pt x="162" y="4347"/>
                  </a:moveTo>
                  <a:lnTo>
                    <a:pt x="8" y="2849"/>
                  </a:lnTo>
                  <a:cubicBezTo>
                    <a:pt x="0" y="2776"/>
                    <a:pt x="26" y="2700"/>
                    <a:pt x="84" y="2653"/>
                  </a:cubicBezTo>
                  <a:cubicBezTo>
                    <a:pt x="153" y="2597"/>
                    <a:pt x="262" y="2577"/>
                    <a:pt x="344" y="2669"/>
                  </a:cubicBezTo>
                  <a:cubicBezTo>
                    <a:pt x="401" y="2735"/>
                    <a:pt x="429" y="2940"/>
                    <a:pt x="438" y="2995"/>
                  </a:cubicBezTo>
                  <a:cubicBezTo>
                    <a:pt x="472" y="3191"/>
                    <a:pt x="504" y="3472"/>
                    <a:pt x="509" y="3669"/>
                  </a:cubicBezTo>
                  <a:cubicBezTo>
                    <a:pt x="509" y="3683"/>
                    <a:pt x="510" y="3701"/>
                    <a:pt x="512" y="3715"/>
                  </a:cubicBezTo>
                  <a:cubicBezTo>
                    <a:pt x="517" y="3801"/>
                    <a:pt x="537" y="3881"/>
                    <a:pt x="573" y="3960"/>
                  </a:cubicBezTo>
                  <a:cubicBezTo>
                    <a:pt x="773" y="4393"/>
                    <a:pt x="1174" y="4943"/>
                    <a:pt x="1174" y="4943"/>
                  </a:cubicBezTo>
                  <a:lnTo>
                    <a:pt x="1197" y="4976"/>
                  </a:lnTo>
                  <a:cubicBezTo>
                    <a:pt x="1214" y="5001"/>
                    <a:pt x="1248" y="5009"/>
                    <a:pt x="1273" y="4995"/>
                  </a:cubicBezTo>
                  <a:cubicBezTo>
                    <a:pt x="1302" y="4979"/>
                    <a:pt x="1312" y="4941"/>
                    <a:pt x="1294" y="4913"/>
                  </a:cubicBezTo>
                  <a:lnTo>
                    <a:pt x="764" y="4048"/>
                  </a:lnTo>
                  <a:cubicBezTo>
                    <a:pt x="706" y="3952"/>
                    <a:pt x="740" y="3816"/>
                    <a:pt x="844" y="3752"/>
                  </a:cubicBezTo>
                  <a:cubicBezTo>
                    <a:pt x="948" y="3688"/>
                    <a:pt x="1084" y="3721"/>
                    <a:pt x="1141" y="3817"/>
                  </a:cubicBezTo>
                  <a:lnTo>
                    <a:pt x="1693" y="4527"/>
                  </a:lnTo>
                  <a:cubicBezTo>
                    <a:pt x="1729" y="4573"/>
                    <a:pt x="1797" y="4640"/>
                    <a:pt x="1845" y="4675"/>
                  </a:cubicBezTo>
                  <a:cubicBezTo>
                    <a:pt x="2341" y="5032"/>
                    <a:pt x="2408" y="5395"/>
                    <a:pt x="2452" y="5580"/>
                  </a:cubicBezTo>
                  <a:cubicBezTo>
                    <a:pt x="2452" y="5580"/>
                    <a:pt x="2456" y="5621"/>
                    <a:pt x="2456" y="5681"/>
                  </a:cubicBezTo>
                  <a:lnTo>
                    <a:pt x="2456" y="5681"/>
                  </a:lnTo>
                  <a:lnTo>
                    <a:pt x="2456" y="5681"/>
                  </a:lnTo>
                  <a:cubicBezTo>
                    <a:pt x="2456" y="5731"/>
                    <a:pt x="2454" y="5793"/>
                    <a:pt x="2446" y="5856"/>
                  </a:cubicBezTo>
                  <a:lnTo>
                    <a:pt x="2414" y="6452"/>
                  </a:lnTo>
                  <a:cubicBezTo>
                    <a:pt x="2414" y="6496"/>
                    <a:pt x="2378" y="6531"/>
                    <a:pt x="2334" y="6531"/>
                  </a:cubicBezTo>
                  <a:lnTo>
                    <a:pt x="1401" y="6527"/>
                  </a:lnTo>
                  <a:cubicBezTo>
                    <a:pt x="1357" y="6527"/>
                    <a:pt x="1322" y="6491"/>
                    <a:pt x="1322" y="6447"/>
                  </a:cubicBezTo>
                  <a:lnTo>
                    <a:pt x="1305" y="5955"/>
                  </a:lnTo>
                  <a:lnTo>
                    <a:pt x="418" y="4887"/>
                  </a:lnTo>
                  <a:cubicBezTo>
                    <a:pt x="288" y="4748"/>
                    <a:pt x="198" y="4592"/>
                    <a:pt x="170" y="4404"/>
                  </a:cubicBezTo>
                  <a:lnTo>
                    <a:pt x="162" y="4347"/>
                  </a:lnTo>
                  <a:close/>
                  <a:moveTo>
                    <a:pt x="568" y="2773"/>
                  </a:moveTo>
                  <a:cubicBezTo>
                    <a:pt x="584" y="2827"/>
                    <a:pt x="594" y="2879"/>
                    <a:pt x="602" y="2931"/>
                  </a:cubicBezTo>
                  <a:cubicBezTo>
                    <a:pt x="630" y="3100"/>
                    <a:pt x="673" y="3405"/>
                    <a:pt x="676" y="3568"/>
                  </a:cubicBezTo>
                  <a:cubicBezTo>
                    <a:pt x="676" y="3584"/>
                    <a:pt x="677" y="3601"/>
                    <a:pt x="677" y="3617"/>
                  </a:cubicBezTo>
                  <a:cubicBezTo>
                    <a:pt x="696" y="3601"/>
                    <a:pt x="716" y="3585"/>
                    <a:pt x="737" y="3573"/>
                  </a:cubicBezTo>
                  <a:cubicBezTo>
                    <a:pt x="764" y="3557"/>
                    <a:pt x="792" y="3544"/>
                    <a:pt x="821" y="3535"/>
                  </a:cubicBezTo>
                  <a:cubicBezTo>
                    <a:pt x="822" y="3533"/>
                    <a:pt x="824" y="3531"/>
                    <a:pt x="824" y="3529"/>
                  </a:cubicBezTo>
                  <a:cubicBezTo>
                    <a:pt x="802" y="3375"/>
                    <a:pt x="749" y="3083"/>
                    <a:pt x="709" y="2931"/>
                  </a:cubicBezTo>
                  <a:cubicBezTo>
                    <a:pt x="688" y="2855"/>
                    <a:pt x="644" y="2799"/>
                    <a:pt x="568" y="2773"/>
                  </a:cubicBezTo>
                  <a:close/>
                  <a:moveTo>
                    <a:pt x="864" y="2988"/>
                  </a:moveTo>
                  <a:cubicBezTo>
                    <a:pt x="889" y="3100"/>
                    <a:pt x="952" y="3307"/>
                    <a:pt x="966" y="3415"/>
                  </a:cubicBezTo>
                  <a:lnTo>
                    <a:pt x="976" y="3489"/>
                  </a:lnTo>
                  <a:cubicBezTo>
                    <a:pt x="977" y="3496"/>
                    <a:pt x="976" y="3504"/>
                    <a:pt x="977" y="3511"/>
                  </a:cubicBezTo>
                  <a:cubicBezTo>
                    <a:pt x="1022" y="3512"/>
                    <a:pt x="1068" y="3521"/>
                    <a:pt x="1109" y="3537"/>
                  </a:cubicBezTo>
                  <a:cubicBezTo>
                    <a:pt x="1094" y="3437"/>
                    <a:pt x="1028" y="3237"/>
                    <a:pt x="1002" y="3144"/>
                  </a:cubicBezTo>
                  <a:cubicBezTo>
                    <a:pt x="984" y="3068"/>
                    <a:pt x="940" y="3013"/>
                    <a:pt x="864" y="2988"/>
                  </a:cubicBezTo>
                  <a:close/>
                  <a:moveTo>
                    <a:pt x="5621" y="2669"/>
                  </a:moveTo>
                  <a:cubicBezTo>
                    <a:pt x="5564" y="2735"/>
                    <a:pt x="5536" y="2940"/>
                    <a:pt x="5526" y="2995"/>
                  </a:cubicBezTo>
                  <a:cubicBezTo>
                    <a:pt x="5493" y="3191"/>
                    <a:pt x="5461" y="3472"/>
                    <a:pt x="5456" y="3669"/>
                  </a:cubicBezTo>
                  <a:cubicBezTo>
                    <a:pt x="5456" y="3683"/>
                    <a:pt x="5454" y="3701"/>
                    <a:pt x="5453" y="3715"/>
                  </a:cubicBezTo>
                  <a:cubicBezTo>
                    <a:pt x="5448" y="3801"/>
                    <a:pt x="5428" y="3881"/>
                    <a:pt x="5392" y="3960"/>
                  </a:cubicBezTo>
                  <a:cubicBezTo>
                    <a:pt x="5192" y="4393"/>
                    <a:pt x="4790" y="4943"/>
                    <a:pt x="4790" y="4943"/>
                  </a:cubicBezTo>
                  <a:lnTo>
                    <a:pt x="4768" y="4976"/>
                  </a:lnTo>
                  <a:cubicBezTo>
                    <a:pt x="4750" y="5001"/>
                    <a:pt x="4717" y="5009"/>
                    <a:pt x="4692" y="4995"/>
                  </a:cubicBezTo>
                  <a:cubicBezTo>
                    <a:pt x="4662" y="4979"/>
                    <a:pt x="4653" y="4941"/>
                    <a:pt x="4670" y="4913"/>
                  </a:cubicBezTo>
                  <a:lnTo>
                    <a:pt x="5201" y="4048"/>
                  </a:lnTo>
                  <a:cubicBezTo>
                    <a:pt x="5258" y="3952"/>
                    <a:pt x="5225" y="3816"/>
                    <a:pt x="5121" y="3752"/>
                  </a:cubicBezTo>
                  <a:cubicBezTo>
                    <a:pt x="5017" y="3688"/>
                    <a:pt x="4881" y="3721"/>
                    <a:pt x="4824" y="3817"/>
                  </a:cubicBezTo>
                  <a:lnTo>
                    <a:pt x="4272" y="4527"/>
                  </a:lnTo>
                  <a:cubicBezTo>
                    <a:pt x="4236" y="4573"/>
                    <a:pt x="4168" y="4640"/>
                    <a:pt x="4120" y="4675"/>
                  </a:cubicBezTo>
                  <a:cubicBezTo>
                    <a:pt x="3624" y="5032"/>
                    <a:pt x="3557" y="5395"/>
                    <a:pt x="3513" y="5580"/>
                  </a:cubicBezTo>
                  <a:cubicBezTo>
                    <a:pt x="3513" y="5580"/>
                    <a:pt x="3509" y="5621"/>
                    <a:pt x="3509" y="5681"/>
                  </a:cubicBezTo>
                  <a:lnTo>
                    <a:pt x="3509" y="5681"/>
                  </a:lnTo>
                  <a:cubicBezTo>
                    <a:pt x="3509" y="5731"/>
                    <a:pt x="3510" y="5793"/>
                    <a:pt x="3518" y="5856"/>
                  </a:cubicBezTo>
                  <a:lnTo>
                    <a:pt x="3550" y="6452"/>
                  </a:lnTo>
                  <a:cubicBezTo>
                    <a:pt x="3550" y="6496"/>
                    <a:pt x="3586" y="6531"/>
                    <a:pt x="3630" y="6531"/>
                  </a:cubicBezTo>
                  <a:lnTo>
                    <a:pt x="4564" y="6527"/>
                  </a:lnTo>
                  <a:cubicBezTo>
                    <a:pt x="4608" y="6527"/>
                    <a:pt x="4642" y="6491"/>
                    <a:pt x="4642" y="6447"/>
                  </a:cubicBezTo>
                  <a:lnTo>
                    <a:pt x="4660" y="5955"/>
                  </a:lnTo>
                  <a:lnTo>
                    <a:pt x="5546" y="4887"/>
                  </a:lnTo>
                  <a:cubicBezTo>
                    <a:pt x="5677" y="4748"/>
                    <a:pt x="5766" y="4592"/>
                    <a:pt x="5794" y="4404"/>
                  </a:cubicBezTo>
                  <a:lnTo>
                    <a:pt x="5802" y="4349"/>
                  </a:lnTo>
                  <a:lnTo>
                    <a:pt x="5957" y="2852"/>
                  </a:lnTo>
                  <a:cubicBezTo>
                    <a:pt x="5965" y="2779"/>
                    <a:pt x="5938" y="2703"/>
                    <a:pt x="5881" y="2656"/>
                  </a:cubicBezTo>
                  <a:cubicBezTo>
                    <a:pt x="5812" y="2597"/>
                    <a:pt x="5702" y="2577"/>
                    <a:pt x="5621" y="2669"/>
                  </a:cubicBezTo>
                  <a:close/>
                  <a:moveTo>
                    <a:pt x="5141" y="3528"/>
                  </a:moveTo>
                  <a:cubicBezTo>
                    <a:pt x="5142" y="3529"/>
                    <a:pt x="5144" y="3532"/>
                    <a:pt x="5145" y="3533"/>
                  </a:cubicBezTo>
                  <a:cubicBezTo>
                    <a:pt x="5174" y="3543"/>
                    <a:pt x="5202" y="3556"/>
                    <a:pt x="5229" y="3572"/>
                  </a:cubicBezTo>
                  <a:cubicBezTo>
                    <a:pt x="5250" y="3585"/>
                    <a:pt x="5270" y="3600"/>
                    <a:pt x="5289" y="3616"/>
                  </a:cubicBezTo>
                  <a:cubicBezTo>
                    <a:pt x="5289" y="3600"/>
                    <a:pt x="5290" y="3583"/>
                    <a:pt x="5290" y="3567"/>
                  </a:cubicBezTo>
                  <a:cubicBezTo>
                    <a:pt x="5293" y="3404"/>
                    <a:pt x="5336" y="3099"/>
                    <a:pt x="5364" y="2929"/>
                  </a:cubicBezTo>
                  <a:cubicBezTo>
                    <a:pt x="5372" y="2879"/>
                    <a:pt x="5382" y="2825"/>
                    <a:pt x="5398" y="2772"/>
                  </a:cubicBezTo>
                  <a:cubicBezTo>
                    <a:pt x="5321" y="2797"/>
                    <a:pt x="5277" y="2852"/>
                    <a:pt x="5257" y="2928"/>
                  </a:cubicBezTo>
                  <a:cubicBezTo>
                    <a:pt x="5216" y="3081"/>
                    <a:pt x="5161" y="3375"/>
                    <a:pt x="5141" y="3528"/>
                  </a:cubicBezTo>
                  <a:close/>
                  <a:moveTo>
                    <a:pt x="4856" y="3537"/>
                  </a:moveTo>
                  <a:cubicBezTo>
                    <a:pt x="4898" y="3521"/>
                    <a:pt x="4942" y="3513"/>
                    <a:pt x="4988" y="3511"/>
                  </a:cubicBezTo>
                  <a:cubicBezTo>
                    <a:pt x="4988" y="3504"/>
                    <a:pt x="4988" y="3496"/>
                    <a:pt x="4989" y="3489"/>
                  </a:cubicBezTo>
                  <a:lnTo>
                    <a:pt x="4998" y="3415"/>
                  </a:lnTo>
                  <a:cubicBezTo>
                    <a:pt x="5013" y="3305"/>
                    <a:pt x="5076" y="3100"/>
                    <a:pt x="5101" y="2988"/>
                  </a:cubicBezTo>
                  <a:cubicBezTo>
                    <a:pt x="5026" y="3013"/>
                    <a:pt x="4982" y="3068"/>
                    <a:pt x="4962" y="3144"/>
                  </a:cubicBezTo>
                  <a:cubicBezTo>
                    <a:pt x="4937" y="3237"/>
                    <a:pt x="4870" y="3437"/>
                    <a:pt x="4856" y="3537"/>
                  </a:cubicBezTo>
                  <a:close/>
                  <a:moveTo>
                    <a:pt x="5126" y="1075"/>
                  </a:moveTo>
                  <a:cubicBezTo>
                    <a:pt x="5126" y="1555"/>
                    <a:pt x="4736" y="1945"/>
                    <a:pt x="4256" y="1945"/>
                  </a:cubicBezTo>
                  <a:lnTo>
                    <a:pt x="4142" y="1945"/>
                  </a:lnTo>
                  <a:cubicBezTo>
                    <a:pt x="3978" y="2308"/>
                    <a:pt x="3649" y="2580"/>
                    <a:pt x="3250" y="2665"/>
                  </a:cubicBezTo>
                  <a:lnTo>
                    <a:pt x="3250" y="3212"/>
                  </a:lnTo>
                  <a:lnTo>
                    <a:pt x="3562" y="3212"/>
                  </a:lnTo>
                  <a:cubicBezTo>
                    <a:pt x="3658" y="3212"/>
                    <a:pt x="3737" y="3291"/>
                    <a:pt x="3737" y="3387"/>
                  </a:cubicBezTo>
                  <a:lnTo>
                    <a:pt x="3737" y="3616"/>
                  </a:lnTo>
                  <a:lnTo>
                    <a:pt x="4004" y="3616"/>
                  </a:lnTo>
                  <a:lnTo>
                    <a:pt x="4004" y="4433"/>
                  </a:lnTo>
                  <a:lnTo>
                    <a:pt x="1961" y="4433"/>
                  </a:lnTo>
                  <a:lnTo>
                    <a:pt x="1961" y="3616"/>
                  </a:lnTo>
                  <a:lnTo>
                    <a:pt x="2228" y="3616"/>
                  </a:lnTo>
                  <a:lnTo>
                    <a:pt x="2228" y="3387"/>
                  </a:lnTo>
                  <a:cubicBezTo>
                    <a:pt x="2228" y="3291"/>
                    <a:pt x="2306" y="3212"/>
                    <a:pt x="2402" y="3212"/>
                  </a:cubicBezTo>
                  <a:lnTo>
                    <a:pt x="2714" y="3212"/>
                  </a:lnTo>
                  <a:lnTo>
                    <a:pt x="2714" y="2665"/>
                  </a:lnTo>
                  <a:cubicBezTo>
                    <a:pt x="2316" y="2580"/>
                    <a:pt x="1986" y="2308"/>
                    <a:pt x="1822" y="1945"/>
                  </a:cubicBezTo>
                  <a:lnTo>
                    <a:pt x="1709" y="1945"/>
                  </a:lnTo>
                  <a:cubicBezTo>
                    <a:pt x="1229" y="1945"/>
                    <a:pt x="838" y="1555"/>
                    <a:pt x="838" y="1075"/>
                  </a:cubicBezTo>
                  <a:lnTo>
                    <a:pt x="838" y="407"/>
                  </a:lnTo>
                  <a:lnTo>
                    <a:pt x="1709" y="407"/>
                  </a:lnTo>
                  <a:lnTo>
                    <a:pt x="1709" y="0"/>
                  </a:lnTo>
                  <a:lnTo>
                    <a:pt x="4254" y="0"/>
                  </a:lnTo>
                  <a:lnTo>
                    <a:pt x="4254" y="407"/>
                  </a:lnTo>
                  <a:lnTo>
                    <a:pt x="5125" y="407"/>
                  </a:lnTo>
                  <a:lnTo>
                    <a:pt x="5125" y="1075"/>
                  </a:lnTo>
                  <a:lnTo>
                    <a:pt x="5126" y="1075"/>
                  </a:lnTo>
                  <a:close/>
                  <a:moveTo>
                    <a:pt x="1713" y="1505"/>
                  </a:moveTo>
                  <a:cubicBezTo>
                    <a:pt x="1712" y="1477"/>
                    <a:pt x="1710" y="1451"/>
                    <a:pt x="1710" y="1423"/>
                  </a:cubicBezTo>
                  <a:lnTo>
                    <a:pt x="1710" y="848"/>
                  </a:lnTo>
                  <a:lnTo>
                    <a:pt x="1281" y="848"/>
                  </a:lnTo>
                  <a:lnTo>
                    <a:pt x="1281" y="1076"/>
                  </a:lnTo>
                  <a:cubicBezTo>
                    <a:pt x="1281" y="1313"/>
                    <a:pt x="1474" y="1505"/>
                    <a:pt x="1710" y="1505"/>
                  </a:cubicBezTo>
                  <a:lnTo>
                    <a:pt x="1713" y="1505"/>
                  </a:lnTo>
                  <a:close/>
                  <a:moveTo>
                    <a:pt x="2629" y="3657"/>
                  </a:moveTo>
                  <a:lnTo>
                    <a:pt x="2629" y="4095"/>
                  </a:lnTo>
                  <a:lnTo>
                    <a:pt x="3336" y="4095"/>
                  </a:lnTo>
                  <a:lnTo>
                    <a:pt x="3336" y="3657"/>
                  </a:lnTo>
                  <a:lnTo>
                    <a:pt x="2629" y="3657"/>
                  </a:lnTo>
                  <a:close/>
                  <a:moveTo>
                    <a:pt x="3688" y="1033"/>
                  </a:moveTo>
                  <a:cubicBezTo>
                    <a:pt x="3665" y="963"/>
                    <a:pt x="3602" y="913"/>
                    <a:pt x="3528" y="908"/>
                  </a:cubicBezTo>
                  <a:lnTo>
                    <a:pt x="3254" y="888"/>
                  </a:lnTo>
                  <a:lnTo>
                    <a:pt x="3152" y="635"/>
                  </a:lnTo>
                  <a:cubicBezTo>
                    <a:pt x="3124" y="565"/>
                    <a:pt x="3057" y="521"/>
                    <a:pt x="2984" y="521"/>
                  </a:cubicBezTo>
                  <a:cubicBezTo>
                    <a:pt x="2909" y="521"/>
                    <a:pt x="2844" y="565"/>
                    <a:pt x="2816" y="635"/>
                  </a:cubicBezTo>
                  <a:lnTo>
                    <a:pt x="2713" y="888"/>
                  </a:lnTo>
                  <a:lnTo>
                    <a:pt x="2440" y="908"/>
                  </a:lnTo>
                  <a:cubicBezTo>
                    <a:pt x="2365" y="913"/>
                    <a:pt x="2302" y="963"/>
                    <a:pt x="2280" y="1033"/>
                  </a:cubicBezTo>
                  <a:cubicBezTo>
                    <a:pt x="2257" y="1104"/>
                    <a:pt x="2278" y="1181"/>
                    <a:pt x="2336" y="1228"/>
                  </a:cubicBezTo>
                  <a:lnTo>
                    <a:pt x="2545" y="1404"/>
                  </a:lnTo>
                  <a:lnTo>
                    <a:pt x="2480" y="1669"/>
                  </a:lnTo>
                  <a:cubicBezTo>
                    <a:pt x="2466" y="1724"/>
                    <a:pt x="2478" y="1781"/>
                    <a:pt x="2513" y="1825"/>
                  </a:cubicBezTo>
                  <a:cubicBezTo>
                    <a:pt x="2569" y="1896"/>
                    <a:pt x="2676" y="1916"/>
                    <a:pt x="2753" y="1868"/>
                  </a:cubicBezTo>
                  <a:lnTo>
                    <a:pt x="2985" y="1724"/>
                  </a:lnTo>
                  <a:lnTo>
                    <a:pt x="3217" y="1868"/>
                  </a:lnTo>
                  <a:cubicBezTo>
                    <a:pt x="3246" y="1887"/>
                    <a:pt x="3280" y="1896"/>
                    <a:pt x="3313" y="1896"/>
                  </a:cubicBezTo>
                  <a:cubicBezTo>
                    <a:pt x="3369" y="1896"/>
                    <a:pt x="3422" y="1869"/>
                    <a:pt x="3457" y="1825"/>
                  </a:cubicBezTo>
                  <a:cubicBezTo>
                    <a:pt x="3492" y="1781"/>
                    <a:pt x="3504" y="1724"/>
                    <a:pt x="3490" y="1669"/>
                  </a:cubicBezTo>
                  <a:lnTo>
                    <a:pt x="3425" y="1404"/>
                  </a:lnTo>
                  <a:lnTo>
                    <a:pt x="3634" y="1228"/>
                  </a:lnTo>
                  <a:cubicBezTo>
                    <a:pt x="3688" y="1180"/>
                    <a:pt x="3710" y="1104"/>
                    <a:pt x="3688" y="1033"/>
                  </a:cubicBezTo>
                  <a:close/>
                  <a:moveTo>
                    <a:pt x="4685" y="848"/>
                  </a:moveTo>
                  <a:lnTo>
                    <a:pt x="4256" y="848"/>
                  </a:lnTo>
                  <a:lnTo>
                    <a:pt x="4256" y="1423"/>
                  </a:lnTo>
                  <a:cubicBezTo>
                    <a:pt x="4256" y="1451"/>
                    <a:pt x="4254" y="1479"/>
                    <a:pt x="4253" y="1505"/>
                  </a:cubicBezTo>
                  <a:lnTo>
                    <a:pt x="4256" y="1505"/>
                  </a:lnTo>
                  <a:cubicBezTo>
                    <a:pt x="4493" y="1505"/>
                    <a:pt x="4685" y="1312"/>
                    <a:pt x="4685" y="1076"/>
                  </a:cubicBezTo>
                  <a:lnTo>
                    <a:pt x="4685" y="848"/>
                  </a:lnTo>
                  <a:close/>
                  <a:moveTo>
                    <a:pt x="2982" y="805"/>
                  </a:moveTo>
                  <a:lnTo>
                    <a:pt x="2864" y="1099"/>
                  </a:lnTo>
                  <a:lnTo>
                    <a:pt x="2548" y="1121"/>
                  </a:lnTo>
                  <a:lnTo>
                    <a:pt x="2789" y="1325"/>
                  </a:lnTo>
                  <a:lnTo>
                    <a:pt x="2713" y="1632"/>
                  </a:lnTo>
                  <a:lnTo>
                    <a:pt x="2982" y="1465"/>
                  </a:lnTo>
                  <a:lnTo>
                    <a:pt x="3252" y="1632"/>
                  </a:lnTo>
                  <a:lnTo>
                    <a:pt x="3176" y="1325"/>
                  </a:lnTo>
                  <a:lnTo>
                    <a:pt x="3417" y="1121"/>
                  </a:lnTo>
                  <a:lnTo>
                    <a:pt x="3101" y="1099"/>
                  </a:lnTo>
                  <a:lnTo>
                    <a:pt x="2982" y="80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embassy_89010">
              <a:extLst>
                <a:ext uri="{FF2B5EF4-FFF2-40B4-BE49-F238E27FC236}">
                  <a16:creationId xmlns:a16="http://schemas.microsoft.com/office/drawing/2014/main" xmlns="" id="{10E1D922-A65A-4F2D-87B7-4525A209EE6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91228" y="2932461"/>
              <a:ext cx="489494" cy="609685"/>
            </a:xfrm>
            <a:custGeom>
              <a:avLst/>
              <a:gdLst>
                <a:gd name="T0" fmla="*/ 3427 w 3600"/>
                <a:gd name="T1" fmla="*/ 1254 h 4492"/>
                <a:gd name="T2" fmla="*/ 2647 w 3600"/>
                <a:gd name="T3" fmla="*/ 4128 h 4492"/>
                <a:gd name="T4" fmla="*/ 2462 w 3600"/>
                <a:gd name="T5" fmla="*/ 702 h 4492"/>
                <a:gd name="T6" fmla="*/ 1842 w 3600"/>
                <a:gd name="T7" fmla="*/ 404 h 4492"/>
                <a:gd name="T8" fmla="*/ 2259 w 3600"/>
                <a:gd name="T9" fmla="*/ 95 h 4492"/>
                <a:gd name="T10" fmla="*/ 1842 w 3600"/>
                <a:gd name="T11" fmla="*/ 62 h 4492"/>
                <a:gd name="T12" fmla="*/ 1759 w 3600"/>
                <a:gd name="T13" fmla="*/ 702 h 4492"/>
                <a:gd name="T14" fmla="*/ 1138 w 3600"/>
                <a:gd name="T15" fmla="*/ 4128 h 4492"/>
                <a:gd name="T16" fmla="*/ 953 w 3600"/>
                <a:gd name="T17" fmla="*/ 1254 h 4492"/>
                <a:gd name="T18" fmla="*/ 173 w 3600"/>
                <a:gd name="T19" fmla="*/ 4128 h 4492"/>
                <a:gd name="T20" fmla="*/ 0 w 3600"/>
                <a:gd name="T21" fmla="*/ 4492 h 4492"/>
                <a:gd name="T22" fmla="*/ 3600 w 3600"/>
                <a:gd name="T23" fmla="*/ 4128 h 4492"/>
                <a:gd name="T24" fmla="*/ 763 w 3600"/>
                <a:gd name="T25" fmla="*/ 3945 h 4492"/>
                <a:gd name="T26" fmla="*/ 396 w 3600"/>
                <a:gd name="T27" fmla="*/ 3579 h 4492"/>
                <a:gd name="T28" fmla="*/ 763 w 3600"/>
                <a:gd name="T29" fmla="*/ 3945 h 4492"/>
                <a:gd name="T30" fmla="*/ 396 w 3600"/>
                <a:gd name="T31" fmla="*/ 3285 h 4492"/>
                <a:gd name="T32" fmla="*/ 763 w 3600"/>
                <a:gd name="T33" fmla="*/ 2918 h 4492"/>
                <a:gd name="T34" fmla="*/ 763 w 3600"/>
                <a:gd name="T35" fmla="*/ 2624 h 4492"/>
                <a:gd name="T36" fmla="*/ 396 w 3600"/>
                <a:gd name="T37" fmla="*/ 2258 h 4492"/>
                <a:gd name="T38" fmla="*/ 763 w 3600"/>
                <a:gd name="T39" fmla="*/ 2624 h 4492"/>
                <a:gd name="T40" fmla="*/ 396 w 3600"/>
                <a:gd name="T41" fmla="*/ 1964 h 4492"/>
                <a:gd name="T42" fmla="*/ 763 w 3600"/>
                <a:gd name="T43" fmla="*/ 1597 h 4492"/>
                <a:gd name="T44" fmla="*/ 2176 w 3600"/>
                <a:gd name="T45" fmla="*/ 3829 h 4492"/>
                <a:gd name="T46" fmla="*/ 1424 w 3600"/>
                <a:gd name="T47" fmla="*/ 3461 h 4492"/>
                <a:gd name="T48" fmla="*/ 2176 w 3600"/>
                <a:gd name="T49" fmla="*/ 3829 h 4492"/>
                <a:gd name="T50" fmla="*/ 1424 w 3600"/>
                <a:gd name="T51" fmla="*/ 2999 h 4492"/>
                <a:gd name="T52" fmla="*/ 2176 w 3600"/>
                <a:gd name="T53" fmla="*/ 2632 h 4492"/>
                <a:gd name="T54" fmla="*/ 2176 w 3600"/>
                <a:gd name="T55" fmla="*/ 2170 h 4492"/>
                <a:gd name="T56" fmla="*/ 1424 w 3600"/>
                <a:gd name="T57" fmla="*/ 1803 h 4492"/>
                <a:gd name="T58" fmla="*/ 2176 w 3600"/>
                <a:gd name="T59" fmla="*/ 2170 h 4492"/>
                <a:gd name="T60" fmla="*/ 1424 w 3600"/>
                <a:gd name="T61" fmla="*/ 1341 h 4492"/>
                <a:gd name="T62" fmla="*/ 2176 w 3600"/>
                <a:gd name="T63" fmla="*/ 974 h 4492"/>
                <a:gd name="T64" fmla="*/ 3204 w 3600"/>
                <a:gd name="T65" fmla="*/ 3945 h 4492"/>
                <a:gd name="T66" fmla="*/ 2837 w 3600"/>
                <a:gd name="T67" fmla="*/ 3579 h 4492"/>
                <a:gd name="T68" fmla="*/ 3204 w 3600"/>
                <a:gd name="T69" fmla="*/ 3945 h 4492"/>
                <a:gd name="T70" fmla="*/ 2837 w 3600"/>
                <a:gd name="T71" fmla="*/ 3285 h 4492"/>
                <a:gd name="T72" fmla="*/ 3204 w 3600"/>
                <a:gd name="T73" fmla="*/ 2918 h 4492"/>
                <a:gd name="T74" fmla="*/ 3204 w 3600"/>
                <a:gd name="T75" fmla="*/ 2624 h 4492"/>
                <a:gd name="T76" fmla="*/ 2837 w 3600"/>
                <a:gd name="T77" fmla="*/ 2258 h 4492"/>
                <a:gd name="T78" fmla="*/ 3204 w 3600"/>
                <a:gd name="T79" fmla="*/ 2624 h 4492"/>
                <a:gd name="T80" fmla="*/ 2837 w 3600"/>
                <a:gd name="T81" fmla="*/ 1964 h 4492"/>
                <a:gd name="T82" fmla="*/ 3204 w 3600"/>
                <a:gd name="T83" fmla="*/ 1597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00" h="4492">
                  <a:moveTo>
                    <a:pt x="3427" y="4128"/>
                  </a:moveTo>
                  <a:lnTo>
                    <a:pt x="3427" y="1254"/>
                  </a:lnTo>
                  <a:lnTo>
                    <a:pt x="2647" y="1254"/>
                  </a:lnTo>
                  <a:lnTo>
                    <a:pt x="2647" y="4128"/>
                  </a:lnTo>
                  <a:lnTo>
                    <a:pt x="2462" y="4128"/>
                  </a:lnTo>
                  <a:lnTo>
                    <a:pt x="2462" y="702"/>
                  </a:lnTo>
                  <a:lnTo>
                    <a:pt x="1842" y="702"/>
                  </a:lnTo>
                  <a:lnTo>
                    <a:pt x="1842" y="404"/>
                  </a:lnTo>
                  <a:cubicBezTo>
                    <a:pt x="1991" y="455"/>
                    <a:pt x="2103" y="291"/>
                    <a:pt x="2259" y="385"/>
                  </a:cubicBezTo>
                  <a:lnTo>
                    <a:pt x="2259" y="95"/>
                  </a:lnTo>
                  <a:cubicBezTo>
                    <a:pt x="2103" y="0"/>
                    <a:pt x="1991" y="165"/>
                    <a:pt x="1842" y="114"/>
                  </a:cubicBezTo>
                  <a:lnTo>
                    <a:pt x="1842" y="62"/>
                  </a:lnTo>
                  <a:lnTo>
                    <a:pt x="1759" y="62"/>
                  </a:lnTo>
                  <a:lnTo>
                    <a:pt x="1759" y="702"/>
                  </a:lnTo>
                  <a:lnTo>
                    <a:pt x="1138" y="702"/>
                  </a:lnTo>
                  <a:lnTo>
                    <a:pt x="1138" y="4128"/>
                  </a:lnTo>
                  <a:lnTo>
                    <a:pt x="953" y="4128"/>
                  </a:lnTo>
                  <a:lnTo>
                    <a:pt x="953" y="1254"/>
                  </a:lnTo>
                  <a:lnTo>
                    <a:pt x="173" y="1254"/>
                  </a:lnTo>
                  <a:lnTo>
                    <a:pt x="173" y="4128"/>
                  </a:lnTo>
                  <a:lnTo>
                    <a:pt x="0" y="4128"/>
                  </a:lnTo>
                  <a:lnTo>
                    <a:pt x="0" y="4492"/>
                  </a:lnTo>
                  <a:lnTo>
                    <a:pt x="3600" y="4492"/>
                  </a:lnTo>
                  <a:lnTo>
                    <a:pt x="3600" y="4128"/>
                  </a:lnTo>
                  <a:lnTo>
                    <a:pt x="3427" y="4128"/>
                  </a:lnTo>
                  <a:close/>
                  <a:moveTo>
                    <a:pt x="763" y="3945"/>
                  </a:moveTo>
                  <a:lnTo>
                    <a:pt x="396" y="3945"/>
                  </a:lnTo>
                  <a:lnTo>
                    <a:pt x="396" y="3579"/>
                  </a:lnTo>
                  <a:lnTo>
                    <a:pt x="763" y="3579"/>
                  </a:lnTo>
                  <a:lnTo>
                    <a:pt x="763" y="3945"/>
                  </a:lnTo>
                  <a:close/>
                  <a:moveTo>
                    <a:pt x="763" y="3285"/>
                  </a:moveTo>
                  <a:lnTo>
                    <a:pt x="396" y="3285"/>
                  </a:lnTo>
                  <a:lnTo>
                    <a:pt x="396" y="2918"/>
                  </a:lnTo>
                  <a:lnTo>
                    <a:pt x="763" y="2918"/>
                  </a:lnTo>
                  <a:lnTo>
                    <a:pt x="763" y="3285"/>
                  </a:lnTo>
                  <a:close/>
                  <a:moveTo>
                    <a:pt x="763" y="2624"/>
                  </a:moveTo>
                  <a:lnTo>
                    <a:pt x="396" y="2624"/>
                  </a:lnTo>
                  <a:lnTo>
                    <a:pt x="396" y="2258"/>
                  </a:lnTo>
                  <a:lnTo>
                    <a:pt x="763" y="2258"/>
                  </a:lnTo>
                  <a:lnTo>
                    <a:pt x="763" y="2624"/>
                  </a:lnTo>
                  <a:close/>
                  <a:moveTo>
                    <a:pt x="763" y="1964"/>
                  </a:moveTo>
                  <a:lnTo>
                    <a:pt x="396" y="1964"/>
                  </a:lnTo>
                  <a:lnTo>
                    <a:pt x="396" y="1597"/>
                  </a:lnTo>
                  <a:lnTo>
                    <a:pt x="763" y="1597"/>
                  </a:lnTo>
                  <a:lnTo>
                    <a:pt x="763" y="1964"/>
                  </a:lnTo>
                  <a:close/>
                  <a:moveTo>
                    <a:pt x="2176" y="3829"/>
                  </a:moveTo>
                  <a:lnTo>
                    <a:pt x="1424" y="3829"/>
                  </a:lnTo>
                  <a:lnTo>
                    <a:pt x="1424" y="3461"/>
                  </a:lnTo>
                  <a:lnTo>
                    <a:pt x="2176" y="3461"/>
                  </a:lnTo>
                  <a:lnTo>
                    <a:pt x="2176" y="3829"/>
                  </a:lnTo>
                  <a:close/>
                  <a:moveTo>
                    <a:pt x="2176" y="2999"/>
                  </a:moveTo>
                  <a:lnTo>
                    <a:pt x="1424" y="2999"/>
                  </a:lnTo>
                  <a:lnTo>
                    <a:pt x="1424" y="2632"/>
                  </a:lnTo>
                  <a:lnTo>
                    <a:pt x="2176" y="2632"/>
                  </a:lnTo>
                  <a:lnTo>
                    <a:pt x="2176" y="2999"/>
                  </a:lnTo>
                  <a:close/>
                  <a:moveTo>
                    <a:pt x="2176" y="2170"/>
                  </a:moveTo>
                  <a:lnTo>
                    <a:pt x="1424" y="2170"/>
                  </a:lnTo>
                  <a:lnTo>
                    <a:pt x="1424" y="1803"/>
                  </a:lnTo>
                  <a:lnTo>
                    <a:pt x="2176" y="1803"/>
                  </a:lnTo>
                  <a:lnTo>
                    <a:pt x="2176" y="2170"/>
                  </a:lnTo>
                  <a:close/>
                  <a:moveTo>
                    <a:pt x="2176" y="1341"/>
                  </a:moveTo>
                  <a:lnTo>
                    <a:pt x="1424" y="1341"/>
                  </a:lnTo>
                  <a:lnTo>
                    <a:pt x="1424" y="974"/>
                  </a:lnTo>
                  <a:lnTo>
                    <a:pt x="2176" y="974"/>
                  </a:lnTo>
                  <a:lnTo>
                    <a:pt x="2176" y="1341"/>
                  </a:lnTo>
                  <a:close/>
                  <a:moveTo>
                    <a:pt x="3204" y="3945"/>
                  </a:moveTo>
                  <a:lnTo>
                    <a:pt x="2837" y="3945"/>
                  </a:lnTo>
                  <a:lnTo>
                    <a:pt x="2837" y="3579"/>
                  </a:lnTo>
                  <a:lnTo>
                    <a:pt x="3204" y="3579"/>
                  </a:lnTo>
                  <a:lnTo>
                    <a:pt x="3204" y="3945"/>
                  </a:lnTo>
                  <a:close/>
                  <a:moveTo>
                    <a:pt x="3204" y="3285"/>
                  </a:moveTo>
                  <a:lnTo>
                    <a:pt x="2837" y="3285"/>
                  </a:lnTo>
                  <a:lnTo>
                    <a:pt x="2837" y="2918"/>
                  </a:lnTo>
                  <a:lnTo>
                    <a:pt x="3204" y="2918"/>
                  </a:lnTo>
                  <a:lnTo>
                    <a:pt x="3204" y="3285"/>
                  </a:lnTo>
                  <a:close/>
                  <a:moveTo>
                    <a:pt x="3204" y="2624"/>
                  </a:moveTo>
                  <a:lnTo>
                    <a:pt x="2837" y="2624"/>
                  </a:lnTo>
                  <a:lnTo>
                    <a:pt x="2837" y="2258"/>
                  </a:lnTo>
                  <a:lnTo>
                    <a:pt x="3204" y="2258"/>
                  </a:lnTo>
                  <a:lnTo>
                    <a:pt x="3204" y="2624"/>
                  </a:lnTo>
                  <a:close/>
                  <a:moveTo>
                    <a:pt x="3204" y="1964"/>
                  </a:moveTo>
                  <a:lnTo>
                    <a:pt x="2837" y="1964"/>
                  </a:lnTo>
                  <a:lnTo>
                    <a:pt x="2837" y="1597"/>
                  </a:lnTo>
                  <a:lnTo>
                    <a:pt x="3204" y="1597"/>
                  </a:lnTo>
                  <a:lnTo>
                    <a:pt x="3204" y="1964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check-mark_2431">
              <a:extLst>
                <a:ext uri="{FF2B5EF4-FFF2-40B4-BE49-F238E27FC236}">
                  <a16:creationId xmlns:a16="http://schemas.microsoft.com/office/drawing/2014/main" xmlns="" id="{37789B6E-55E0-4A6F-8638-7AB669101A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58256" y="1087421"/>
              <a:ext cx="609685" cy="608998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shopping-cart_87339">
              <a:extLst>
                <a:ext uri="{FF2B5EF4-FFF2-40B4-BE49-F238E27FC236}">
                  <a16:creationId xmlns:a16="http://schemas.microsoft.com/office/drawing/2014/main" xmlns="" id="{280ECC15-62CB-4AA0-BECD-767AF993D1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264474" y="3014176"/>
              <a:ext cx="609685" cy="527970"/>
            </a:xfrm>
            <a:custGeom>
              <a:avLst/>
              <a:gdLst>
                <a:gd name="connsiteX0" fmla="*/ 205065 w 605876"/>
                <a:gd name="connsiteY0" fmla="*/ 428776 h 524672"/>
                <a:gd name="connsiteX1" fmla="*/ 226551 w 605876"/>
                <a:gd name="connsiteY1" fmla="*/ 446081 h 524672"/>
                <a:gd name="connsiteX2" fmla="*/ 233109 w 605876"/>
                <a:gd name="connsiteY2" fmla="*/ 453684 h 524672"/>
                <a:gd name="connsiteX3" fmla="*/ 228349 w 605876"/>
                <a:gd name="connsiteY3" fmla="*/ 499196 h 524672"/>
                <a:gd name="connsiteX4" fmla="*/ 223377 w 605876"/>
                <a:gd name="connsiteY4" fmla="*/ 507538 h 524672"/>
                <a:gd name="connsiteX5" fmla="*/ 141188 w 605876"/>
                <a:gd name="connsiteY5" fmla="*/ 476282 h 524672"/>
                <a:gd name="connsiteX6" fmla="*/ 176835 w 605876"/>
                <a:gd name="connsiteY6" fmla="*/ 430241 h 524672"/>
                <a:gd name="connsiteX7" fmla="*/ 205065 w 605876"/>
                <a:gd name="connsiteY7" fmla="*/ 428776 h 524672"/>
                <a:gd name="connsiteX8" fmla="*/ 481191 w 605876"/>
                <a:gd name="connsiteY8" fmla="*/ 426712 h 524672"/>
                <a:gd name="connsiteX9" fmla="*/ 499583 w 605876"/>
                <a:gd name="connsiteY9" fmla="*/ 434333 h 524672"/>
                <a:gd name="connsiteX10" fmla="*/ 510478 w 605876"/>
                <a:gd name="connsiteY10" fmla="*/ 438454 h 524672"/>
                <a:gd name="connsiteX11" fmla="*/ 526874 w 605876"/>
                <a:gd name="connsiteY11" fmla="*/ 493716 h 524672"/>
                <a:gd name="connsiteX12" fmla="*/ 478851 w 605876"/>
                <a:gd name="connsiteY12" fmla="*/ 524041 h 524672"/>
                <a:gd name="connsiteX13" fmla="*/ 435059 w 605876"/>
                <a:gd name="connsiteY13" fmla="*/ 484629 h 524672"/>
                <a:gd name="connsiteX14" fmla="*/ 460022 w 605876"/>
                <a:gd name="connsiteY14" fmla="*/ 432008 h 524672"/>
                <a:gd name="connsiteX15" fmla="*/ 481191 w 605876"/>
                <a:gd name="connsiteY15" fmla="*/ 426712 h 524672"/>
                <a:gd name="connsiteX16" fmla="*/ 53061 w 605876"/>
                <a:gd name="connsiteY16" fmla="*/ 1 h 524672"/>
                <a:gd name="connsiteX17" fmla="*/ 98044 w 605876"/>
                <a:gd name="connsiteY17" fmla="*/ 2087 h 524672"/>
                <a:gd name="connsiteX18" fmla="*/ 147021 w 605876"/>
                <a:gd name="connsiteY18" fmla="*/ 21735 h 524672"/>
                <a:gd name="connsiteX19" fmla="*/ 159609 w 605876"/>
                <a:gd name="connsiteY19" fmla="*/ 48882 h 524672"/>
                <a:gd name="connsiteX20" fmla="*/ 576919 w 605876"/>
                <a:gd name="connsiteY20" fmla="*/ 34622 h 524672"/>
                <a:gd name="connsiteX21" fmla="*/ 604951 w 605876"/>
                <a:gd name="connsiteY21" fmla="*/ 62508 h 524672"/>
                <a:gd name="connsiteX22" fmla="*/ 551531 w 605876"/>
                <a:gd name="connsiteY22" fmla="*/ 185886 h 524672"/>
                <a:gd name="connsiteX23" fmla="*/ 509959 w 605876"/>
                <a:gd name="connsiteY23" fmla="*/ 288244 h 524672"/>
                <a:gd name="connsiteX24" fmla="*/ 501919 w 605876"/>
                <a:gd name="connsiteY24" fmla="*/ 295532 h 524672"/>
                <a:gd name="connsiteX25" fmla="*/ 486898 w 605876"/>
                <a:gd name="connsiteY25" fmla="*/ 302082 h 524672"/>
                <a:gd name="connsiteX26" fmla="*/ 487216 w 605876"/>
                <a:gd name="connsiteY26" fmla="*/ 302927 h 524672"/>
                <a:gd name="connsiteX27" fmla="*/ 212394 w 605876"/>
                <a:gd name="connsiteY27" fmla="*/ 303772 h 524672"/>
                <a:gd name="connsiteX28" fmla="*/ 198748 w 605876"/>
                <a:gd name="connsiteY28" fmla="*/ 360813 h 524672"/>
                <a:gd name="connsiteX29" fmla="*/ 533865 w 605876"/>
                <a:gd name="connsiteY29" fmla="*/ 360285 h 524672"/>
                <a:gd name="connsiteX30" fmla="*/ 533865 w 605876"/>
                <a:gd name="connsiteY30" fmla="*/ 403594 h 524672"/>
                <a:gd name="connsiteX31" fmla="*/ 167225 w 605876"/>
                <a:gd name="connsiteY31" fmla="*/ 406340 h 524672"/>
                <a:gd name="connsiteX32" fmla="*/ 145434 w 605876"/>
                <a:gd name="connsiteY32" fmla="*/ 377714 h 524672"/>
                <a:gd name="connsiteX33" fmla="*/ 181612 w 605876"/>
                <a:gd name="connsiteY33" fmla="*/ 279793 h 524672"/>
                <a:gd name="connsiteX34" fmla="*/ 181506 w 605876"/>
                <a:gd name="connsiteY34" fmla="*/ 279793 h 524672"/>
                <a:gd name="connsiteX35" fmla="*/ 131789 w 605876"/>
                <a:gd name="connsiteY35" fmla="*/ 122507 h 524672"/>
                <a:gd name="connsiteX36" fmla="*/ 98044 w 605876"/>
                <a:gd name="connsiteY36" fmla="*/ 47298 h 524672"/>
                <a:gd name="connsiteX37" fmla="*/ 30979 w 605876"/>
                <a:gd name="connsiteY37" fmla="*/ 45291 h 524672"/>
                <a:gd name="connsiteX38" fmla="*/ 20824 w 605876"/>
                <a:gd name="connsiteY38" fmla="*/ 47931 h 524672"/>
                <a:gd name="connsiteX39" fmla="*/ 10140 w 605876"/>
                <a:gd name="connsiteY39" fmla="*/ 8214 h 524672"/>
                <a:gd name="connsiteX40" fmla="*/ 53061 w 605876"/>
                <a:gd name="connsiteY40" fmla="*/ 1 h 52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5876" h="524672">
                  <a:moveTo>
                    <a:pt x="205065" y="428776"/>
                  </a:moveTo>
                  <a:cubicBezTo>
                    <a:pt x="214175" y="431298"/>
                    <a:pt x="222161" y="436947"/>
                    <a:pt x="226551" y="446081"/>
                  </a:cubicBezTo>
                  <a:cubicBezTo>
                    <a:pt x="229089" y="448299"/>
                    <a:pt x="231310" y="450833"/>
                    <a:pt x="233109" y="453684"/>
                  </a:cubicBezTo>
                  <a:cubicBezTo>
                    <a:pt x="242100" y="468151"/>
                    <a:pt x="238186" y="486102"/>
                    <a:pt x="228349" y="499196"/>
                  </a:cubicBezTo>
                  <a:cubicBezTo>
                    <a:pt x="226974" y="502047"/>
                    <a:pt x="225493" y="504793"/>
                    <a:pt x="223377" y="507538"/>
                  </a:cubicBezTo>
                  <a:cubicBezTo>
                    <a:pt x="196721" y="542174"/>
                    <a:pt x="136746" y="520527"/>
                    <a:pt x="141188" y="476282"/>
                  </a:cubicBezTo>
                  <a:cubicBezTo>
                    <a:pt x="143198" y="455902"/>
                    <a:pt x="157690" y="437528"/>
                    <a:pt x="176835" y="430241"/>
                  </a:cubicBezTo>
                  <a:cubicBezTo>
                    <a:pt x="185721" y="426862"/>
                    <a:pt x="195955" y="426255"/>
                    <a:pt x="205065" y="428776"/>
                  </a:cubicBezTo>
                  <a:close/>
                  <a:moveTo>
                    <a:pt x="481191" y="426712"/>
                  </a:moveTo>
                  <a:cubicBezTo>
                    <a:pt x="488080" y="427095"/>
                    <a:pt x="494506" y="429631"/>
                    <a:pt x="499583" y="434333"/>
                  </a:cubicBezTo>
                  <a:cubicBezTo>
                    <a:pt x="503391" y="435178"/>
                    <a:pt x="507093" y="436446"/>
                    <a:pt x="510478" y="438454"/>
                  </a:cubicBezTo>
                  <a:cubicBezTo>
                    <a:pt x="529201" y="449548"/>
                    <a:pt x="536499" y="474274"/>
                    <a:pt x="526874" y="493716"/>
                  </a:cubicBezTo>
                  <a:cubicBezTo>
                    <a:pt x="518517" y="510727"/>
                    <a:pt x="498102" y="524886"/>
                    <a:pt x="478851" y="524041"/>
                  </a:cubicBezTo>
                  <a:cubicBezTo>
                    <a:pt x="456743" y="522984"/>
                    <a:pt x="438655" y="505973"/>
                    <a:pt x="435059" y="484629"/>
                  </a:cubicBezTo>
                  <a:cubicBezTo>
                    <a:pt x="431568" y="464024"/>
                    <a:pt x="441723" y="442363"/>
                    <a:pt x="460022" y="432008"/>
                  </a:cubicBezTo>
                  <a:cubicBezTo>
                    <a:pt x="466951" y="428099"/>
                    <a:pt x="474302" y="426329"/>
                    <a:pt x="481191" y="426712"/>
                  </a:cubicBezTo>
                  <a:close/>
                  <a:moveTo>
                    <a:pt x="53061" y="1"/>
                  </a:moveTo>
                  <a:cubicBezTo>
                    <a:pt x="68584" y="54"/>
                    <a:pt x="84451" y="1823"/>
                    <a:pt x="98044" y="2087"/>
                  </a:cubicBezTo>
                  <a:cubicBezTo>
                    <a:pt x="121634" y="2510"/>
                    <a:pt x="134433" y="1453"/>
                    <a:pt x="147021" y="21735"/>
                  </a:cubicBezTo>
                  <a:cubicBezTo>
                    <a:pt x="151887" y="29657"/>
                    <a:pt x="156013" y="38847"/>
                    <a:pt x="159609" y="48882"/>
                  </a:cubicBezTo>
                  <a:cubicBezTo>
                    <a:pt x="300405" y="43072"/>
                    <a:pt x="435700" y="56593"/>
                    <a:pt x="576919" y="34622"/>
                  </a:cubicBezTo>
                  <a:cubicBezTo>
                    <a:pt x="593315" y="31981"/>
                    <a:pt x="610028" y="44340"/>
                    <a:pt x="604951" y="62508"/>
                  </a:cubicBezTo>
                  <a:cubicBezTo>
                    <a:pt x="592363" y="106240"/>
                    <a:pt x="565811" y="142789"/>
                    <a:pt x="551531" y="185886"/>
                  </a:cubicBezTo>
                  <a:cubicBezTo>
                    <a:pt x="539154" y="223175"/>
                    <a:pt x="532279" y="255392"/>
                    <a:pt x="509959" y="288244"/>
                  </a:cubicBezTo>
                  <a:cubicBezTo>
                    <a:pt x="507632" y="291624"/>
                    <a:pt x="504881" y="293948"/>
                    <a:pt x="501919" y="295532"/>
                  </a:cubicBezTo>
                  <a:cubicBezTo>
                    <a:pt x="498217" y="299335"/>
                    <a:pt x="493351" y="302082"/>
                    <a:pt x="486898" y="302082"/>
                  </a:cubicBezTo>
                  <a:lnTo>
                    <a:pt x="487216" y="302927"/>
                  </a:lnTo>
                  <a:cubicBezTo>
                    <a:pt x="404282" y="309581"/>
                    <a:pt x="294481" y="328384"/>
                    <a:pt x="212394" y="303772"/>
                  </a:cubicBezTo>
                  <a:cubicBezTo>
                    <a:pt x="210067" y="323102"/>
                    <a:pt x="204990" y="342010"/>
                    <a:pt x="198748" y="360813"/>
                  </a:cubicBezTo>
                  <a:cubicBezTo>
                    <a:pt x="310348" y="359756"/>
                    <a:pt x="422371" y="356904"/>
                    <a:pt x="533865" y="360285"/>
                  </a:cubicBezTo>
                  <a:cubicBezTo>
                    <a:pt x="561898" y="361024"/>
                    <a:pt x="561686" y="402537"/>
                    <a:pt x="533865" y="403594"/>
                  </a:cubicBezTo>
                  <a:cubicBezTo>
                    <a:pt x="411899" y="408453"/>
                    <a:pt x="289298" y="405706"/>
                    <a:pt x="167225" y="406340"/>
                  </a:cubicBezTo>
                  <a:cubicBezTo>
                    <a:pt x="153157" y="406340"/>
                    <a:pt x="140780" y="391763"/>
                    <a:pt x="145434" y="377714"/>
                  </a:cubicBezTo>
                  <a:cubicBezTo>
                    <a:pt x="156542" y="344440"/>
                    <a:pt x="164793" y="310321"/>
                    <a:pt x="181612" y="279793"/>
                  </a:cubicBezTo>
                  <a:cubicBezTo>
                    <a:pt x="181506" y="279793"/>
                    <a:pt x="181506" y="279793"/>
                    <a:pt x="181506" y="279793"/>
                  </a:cubicBezTo>
                  <a:cubicBezTo>
                    <a:pt x="164369" y="227505"/>
                    <a:pt x="148291" y="174901"/>
                    <a:pt x="131789" y="122507"/>
                  </a:cubicBezTo>
                  <a:cubicBezTo>
                    <a:pt x="125230" y="101698"/>
                    <a:pt x="120470" y="57544"/>
                    <a:pt x="98044" y="47298"/>
                  </a:cubicBezTo>
                  <a:cubicBezTo>
                    <a:pt x="90957" y="44023"/>
                    <a:pt x="37854" y="42016"/>
                    <a:pt x="30979" y="45291"/>
                  </a:cubicBezTo>
                  <a:cubicBezTo>
                    <a:pt x="27488" y="46981"/>
                    <a:pt x="24632" y="47614"/>
                    <a:pt x="20824" y="47931"/>
                  </a:cubicBezTo>
                  <a:cubicBezTo>
                    <a:pt x="-439" y="49410"/>
                    <a:pt x="-7843" y="18037"/>
                    <a:pt x="10140" y="8214"/>
                  </a:cubicBezTo>
                  <a:cubicBezTo>
                    <a:pt x="22358" y="1612"/>
                    <a:pt x="37537" y="-52"/>
                    <a:pt x="53061" y="1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group_22974">
              <a:extLst>
                <a:ext uri="{FF2B5EF4-FFF2-40B4-BE49-F238E27FC236}">
                  <a16:creationId xmlns:a16="http://schemas.microsoft.com/office/drawing/2014/main" xmlns="" id="{386DFFF6-1491-46EF-8842-EE15B4B241B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4820" y="2044107"/>
              <a:ext cx="609685" cy="560846"/>
            </a:xfrm>
            <a:custGeom>
              <a:avLst/>
              <a:gdLst>
                <a:gd name="T0" fmla="*/ 1063 w 1485"/>
                <a:gd name="T1" fmla="*/ 120 h 1368"/>
                <a:gd name="T2" fmla="*/ 1131 w 1485"/>
                <a:gd name="T3" fmla="*/ 88 h 1368"/>
                <a:gd name="T4" fmla="*/ 1154 w 1485"/>
                <a:gd name="T5" fmla="*/ 171 h 1368"/>
                <a:gd name="T6" fmla="*/ 1281 w 1485"/>
                <a:gd name="T7" fmla="*/ 424 h 1368"/>
                <a:gd name="T8" fmla="*/ 1281 w 1485"/>
                <a:gd name="T9" fmla="*/ 522 h 1368"/>
                <a:gd name="T10" fmla="*/ 1299 w 1485"/>
                <a:gd name="T11" fmla="*/ 519 h 1368"/>
                <a:gd name="T12" fmla="*/ 1299 w 1485"/>
                <a:gd name="T13" fmla="*/ 619 h 1368"/>
                <a:gd name="T14" fmla="*/ 1244 w 1485"/>
                <a:gd name="T15" fmla="*/ 670 h 1368"/>
                <a:gd name="T16" fmla="*/ 1153 w 1485"/>
                <a:gd name="T17" fmla="*/ 871 h 1368"/>
                <a:gd name="T18" fmla="*/ 1485 w 1485"/>
                <a:gd name="T19" fmla="*/ 1328 h 1368"/>
                <a:gd name="T20" fmla="*/ 1353 w 1485"/>
                <a:gd name="T21" fmla="*/ 1328 h 1368"/>
                <a:gd name="T22" fmla="*/ 1018 w 1485"/>
                <a:gd name="T23" fmla="*/ 845 h 1368"/>
                <a:gd name="T24" fmla="*/ 1083 w 1485"/>
                <a:gd name="T25" fmla="*/ 682 h 1368"/>
                <a:gd name="T26" fmla="*/ 1148 w 1485"/>
                <a:gd name="T27" fmla="*/ 598 h 1368"/>
                <a:gd name="T28" fmla="*/ 1129 w 1485"/>
                <a:gd name="T29" fmla="*/ 436 h 1368"/>
                <a:gd name="T30" fmla="*/ 1129 w 1485"/>
                <a:gd name="T31" fmla="*/ 373 h 1368"/>
                <a:gd name="T32" fmla="*/ 1063 w 1485"/>
                <a:gd name="T33" fmla="*/ 120 h 1368"/>
                <a:gd name="T34" fmla="*/ 465 w 1485"/>
                <a:gd name="T35" fmla="*/ 846 h 1368"/>
                <a:gd name="T36" fmla="*/ 405 w 1485"/>
                <a:gd name="T37" fmla="*/ 682 h 1368"/>
                <a:gd name="T38" fmla="*/ 334 w 1485"/>
                <a:gd name="T39" fmla="*/ 596 h 1368"/>
                <a:gd name="T40" fmla="*/ 358 w 1485"/>
                <a:gd name="T41" fmla="*/ 436 h 1368"/>
                <a:gd name="T42" fmla="*/ 358 w 1485"/>
                <a:gd name="T43" fmla="*/ 372 h 1368"/>
                <a:gd name="T44" fmla="*/ 357 w 1485"/>
                <a:gd name="T45" fmla="*/ 316 h 1368"/>
                <a:gd name="T46" fmla="*/ 372 w 1485"/>
                <a:gd name="T47" fmla="*/ 161 h 1368"/>
                <a:gd name="T48" fmla="*/ 206 w 1485"/>
                <a:gd name="T49" fmla="*/ 424 h 1368"/>
                <a:gd name="T50" fmla="*/ 206 w 1485"/>
                <a:gd name="T51" fmla="*/ 522 h 1368"/>
                <a:gd name="T52" fmla="*/ 188 w 1485"/>
                <a:gd name="T53" fmla="*/ 519 h 1368"/>
                <a:gd name="T54" fmla="*/ 183 w 1485"/>
                <a:gd name="T55" fmla="*/ 617 h 1368"/>
                <a:gd name="T56" fmla="*/ 243 w 1485"/>
                <a:gd name="T57" fmla="*/ 670 h 1368"/>
                <a:gd name="T58" fmla="*/ 329 w 1485"/>
                <a:gd name="T59" fmla="*/ 872 h 1368"/>
                <a:gd name="T60" fmla="*/ 0 w 1485"/>
                <a:gd name="T61" fmla="*/ 1328 h 1368"/>
                <a:gd name="T62" fmla="*/ 132 w 1485"/>
                <a:gd name="T63" fmla="*/ 1328 h 1368"/>
                <a:gd name="T64" fmla="*/ 465 w 1485"/>
                <a:gd name="T65" fmla="*/ 846 h 1368"/>
                <a:gd name="T66" fmla="*/ 941 w 1485"/>
                <a:gd name="T67" fmla="*/ 864 h 1368"/>
                <a:gd name="T68" fmla="*/ 1041 w 1485"/>
                <a:gd name="T69" fmla="*/ 642 h 1368"/>
                <a:gd name="T70" fmla="*/ 1102 w 1485"/>
                <a:gd name="T71" fmla="*/ 586 h 1368"/>
                <a:gd name="T72" fmla="*/ 1102 w 1485"/>
                <a:gd name="T73" fmla="*/ 476 h 1368"/>
                <a:gd name="T74" fmla="*/ 1081 w 1485"/>
                <a:gd name="T75" fmla="*/ 479 h 1368"/>
                <a:gd name="T76" fmla="*/ 1081 w 1485"/>
                <a:gd name="T77" fmla="*/ 372 h 1368"/>
                <a:gd name="T78" fmla="*/ 941 w 1485"/>
                <a:gd name="T79" fmla="*/ 92 h 1368"/>
                <a:gd name="T80" fmla="*/ 916 w 1485"/>
                <a:gd name="T81" fmla="*/ 0 h 1368"/>
                <a:gd name="T82" fmla="*/ 640 w 1485"/>
                <a:gd name="T83" fmla="*/ 73 h 1368"/>
                <a:gd name="T84" fmla="*/ 643 w 1485"/>
                <a:gd name="T85" fmla="*/ 74 h 1368"/>
                <a:gd name="T86" fmla="*/ 406 w 1485"/>
                <a:gd name="T87" fmla="*/ 372 h 1368"/>
                <a:gd name="T88" fmla="*/ 406 w 1485"/>
                <a:gd name="T89" fmla="*/ 479 h 1368"/>
                <a:gd name="T90" fmla="*/ 386 w 1485"/>
                <a:gd name="T91" fmla="*/ 476 h 1368"/>
                <a:gd name="T92" fmla="*/ 380 w 1485"/>
                <a:gd name="T93" fmla="*/ 584 h 1368"/>
                <a:gd name="T94" fmla="*/ 446 w 1485"/>
                <a:gd name="T95" fmla="*/ 642 h 1368"/>
                <a:gd name="T96" fmla="*/ 541 w 1485"/>
                <a:gd name="T97" fmla="*/ 865 h 1368"/>
                <a:gd name="T98" fmla="*/ 178 w 1485"/>
                <a:gd name="T99" fmla="*/ 1368 h 1368"/>
                <a:gd name="T100" fmla="*/ 1307 w 1485"/>
                <a:gd name="T101" fmla="*/ 1368 h 1368"/>
                <a:gd name="T102" fmla="*/ 941 w 1485"/>
                <a:gd name="T103" fmla="*/ 86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5" h="1368">
                  <a:moveTo>
                    <a:pt x="1063" y="120"/>
                  </a:moveTo>
                  <a:cubicBezTo>
                    <a:pt x="1092" y="111"/>
                    <a:pt x="1117" y="101"/>
                    <a:pt x="1131" y="88"/>
                  </a:cubicBezTo>
                  <a:cubicBezTo>
                    <a:pt x="1131" y="88"/>
                    <a:pt x="1132" y="127"/>
                    <a:pt x="1154" y="171"/>
                  </a:cubicBezTo>
                  <a:cubicBezTo>
                    <a:pt x="1269" y="215"/>
                    <a:pt x="1284" y="318"/>
                    <a:pt x="1281" y="424"/>
                  </a:cubicBezTo>
                  <a:lnTo>
                    <a:pt x="1281" y="522"/>
                  </a:lnTo>
                  <a:cubicBezTo>
                    <a:pt x="1287" y="519"/>
                    <a:pt x="1293" y="518"/>
                    <a:pt x="1299" y="519"/>
                  </a:cubicBezTo>
                  <a:cubicBezTo>
                    <a:pt x="1319" y="525"/>
                    <a:pt x="1308" y="584"/>
                    <a:pt x="1299" y="619"/>
                  </a:cubicBezTo>
                  <a:cubicBezTo>
                    <a:pt x="1290" y="653"/>
                    <a:pt x="1264" y="674"/>
                    <a:pt x="1244" y="670"/>
                  </a:cubicBezTo>
                  <a:cubicBezTo>
                    <a:pt x="1230" y="762"/>
                    <a:pt x="1198" y="828"/>
                    <a:pt x="1153" y="871"/>
                  </a:cubicBezTo>
                  <a:cubicBezTo>
                    <a:pt x="1347" y="941"/>
                    <a:pt x="1485" y="1119"/>
                    <a:pt x="1485" y="1328"/>
                  </a:cubicBezTo>
                  <a:lnTo>
                    <a:pt x="1353" y="1328"/>
                  </a:lnTo>
                  <a:cubicBezTo>
                    <a:pt x="1338" y="1123"/>
                    <a:pt x="1209" y="938"/>
                    <a:pt x="1018" y="845"/>
                  </a:cubicBezTo>
                  <a:cubicBezTo>
                    <a:pt x="1047" y="800"/>
                    <a:pt x="1069" y="746"/>
                    <a:pt x="1083" y="682"/>
                  </a:cubicBezTo>
                  <a:cubicBezTo>
                    <a:pt x="1113" y="668"/>
                    <a:pt x="1137" y="638"/>
                    <a:pt x="1148" y="598"/>
                  </a:cubicBezTo>
                  <a:cubicBezTo>
                    <a:pt x="1157" y="564"/>
                    <a:pt x="1182" y="466"/>
                    <a:pt x="1129" y="436"/>
                  </a:cubicBezTo>
                  <a:lnTo>
                    <a:pt x="1129" y="373"/>
                  </a:lnTo>
                  <a:cubicBezTo>
                    <a:pt x="1131" y="316"/>
                    <a:pt x="1134" y="203"/>
                    <a:pt x="1063" y="120"/>
                  </a:cubicBezTo>
                  <a:close/>
                  <a:moveTo>
                    <a:pt x="465" y="846"/>
                  </a:moveTo>
                  <a:cubicBezTo>
                    <a:pt x="438" y="802"/>
                    <a:pt x="418" y="748"/>
                    <a:pt x="405" y="682"/>
                  </a:cubicBezTo>
                  <a:cubicBezTo>
                    <a:pt x="372" y="668"/>
                    <a:pt x="344" y="635"/>
                    <a:pt x="334" y="596"/>
                  </a:cubicBezTo>
                  <a:cubicBezTo>
                    <a:pt x="324" y="556"/>
                    <a:pt x="306" y="465"/>
                    <a:pt x="358" y="436"/>
                  </a:cubicBezTo>
                  <a:lnTo>
                    <a:pt x="358" y="372"/>
                  </a:lnTo>
                  <a:cubicBezTo>
                    <a:pt x="358" y="352"/>
                    <a:pt x="357" y="334"/>
                    <a:pt x="357" y="316"/>
                  </a:cubicBezTo>
                  <a:cubicBezTo>
                    <a:pt x="355" y="256"/>
                    <a:pt x="356" y="204"/>
                    <a:pt x="372" y="161"/>
                  </a:cubicBezTo>
                  <a:cubicBezTo>
                    <a:pt x="175" y="193"/>
                    <a:pt x="206" y="281"/>
                    <a:pt x="206" y="424"/>
                  </a:cubicBezTo>
                  <a:lnTo>
                    <a:pt x="206" y="522"/>
                  </a:lnTo>
                  <a:cubicBezTo>
                    <a:pt x="200" y="519"/>
                    <a:pt x="194" y="518"/>
                    <a:pt x="188" y="519"/>
                  </a:cubicBezTo>
                  <a:cubicBezTo>
                    <a:pt x="168" y="525"/>
                    <a:pt x="174" y="582"/>
                    <a:pt x="183" y="617"/>
                  </a:cubicBezTo>
                  <a:cubicBezTo>
                    <a:pt x="192" y="651"/>
                    <a:pt x="223" y="674"/>
                    <a:pt x="243" y="670"/>
                  </a:cubicBezTo>
                  <a:cubicBezTo>
                    <a:pt x="258" y="766"/>
                    <a:pt x="288" y="830"/>
                    <a:pt x="329" y="872"/>
                  </a:cubicBezTo>
                  <a:cubicBezTo>
                    <a:pt x="137" y="943"/>
                    <a:pt x="0" y="1120"/>
                    <a:pt x="0" y="1328"/>
                  </a:cubicBezTo>
                  <a:lnTo>
                    <a:pt x="132" y="1328"/>
                  </a:lnTo>
                  <a:cubicBezTo>
                    <a:pt x="147" y="1124"/>
                    <a:pt x="275" y="939"/>
                    <a:pt x="465" y="846"/>
                  </a:cubicBezTo>
                  <a:close/>
                  <a:moveTo>
                    <a:pt x="941" y="864"/>
                  </a:moveTo>
                  <a:cubicBezTo>
                    <a:pt x="990" y="816"/>
                    <a:pt x="1025" y="743"/>
                    <a:pt x="1041" y="642"/>
                  </a:cubicBezTo>
                  <a:cubicBezTo>
                    <a:pt x="1063" y="646"/>
                    <a:pt x="1092" y="624"/>
                    <a:pt x="1102" y="586"/>
                  </a:cubicBezTo>
                  <a:cubicBezTo>
                    <a:pt x="1112" y="547"/>
                    <a:pt x="1124" y="482"/>
                    <a:pt x="1102" y="476"/>
                  </a:cubicBezTo>
                  <a:cubicBezTo>
                    <a:pt x="1095" y="475"/>
                    <a:pt x="1088" y="476"/>
                    <a:pt x="1081" y="479"/>
                  </a:cubicBezTo>
                  <a:lnTo>
                    <a:pt x="1081" y="372"/>
                  </a:lnTo>
                  <a:cubicBezTo>
                    <a:pt x="1085" y="254"/>
                    <a:pt x="1069" y="141"/>
                    <a:pt x="941" y="92"/>
                  </a:cubicBezTo>
                  <a:cubicBezTo>
                    <a:pt x="918" y="44"/>
                    <a:pt x="916" y="0"/>
                    <a:pt x="916" y="0"/>
                  </a:cubicBezTo>
                  <a:cubicBezTo>
                    <a:pt x="859" y="52"/>
                    <a:pt x="640" y="73"/>
                    <a:pt x="640" y="73"/>
                  </a:cubicBezTo>
                  <a:lnTo>
                    <a:pt x="643" y="74"/>
                  </a:lnTo>
                  <a:cubicBezTo>
                    <a:pt x="366" y="102"/>
                    <a:pt x="406" y="202"/>
                    <a:pt x="406" y="372"/>
                  </a:cubicBezTo>
                  <a:lnTo>
                    <a:pt x="406" y="479"/>
                  </a:lnTo>
                  <a:cubicBezTo>
                    <a:pt x="399" y="476"/>
                    <a:pt x="392" y="475"/>
                    <a:pt x="386" y="476"/>
                  </a:cubicBezTo>
                  <a:cubicBezTo>
                    <a:pt x="363" y="482"/>
                    <a:pt x="370" y="545"/>
                    <a:pt x="380" y="584"/>
                  </a:cubicBezTo>
                  <a:cubicBezTo>
                    <a:pt x="390" y="622"/>
                    <a:pt x="424" y="647"/>
                    <a:pt x="446" y="642"/>
                  </a:cubicBezTo>
                  <a:cubicBezTo>
                    <a:pt x="463" y="749"/>
                    <a:pt x="496" y="819"/>
                    <a:pt x="541" y="865"/>
                  </a:cubicBezTo>
                  <a:cubicBezTo>
                    <a:pt x="329" y="943"/>
                    <a:pt x="178" y="1139"/>
                    <a:pt x="178" y="1368"/>
                  </a:cubicBezTo>
                  <a:lnTo>
                    <a:pt x="1307" y="1368"/>
                  </a:lnTo>
                  <a:cubicBezTo>
                    <a:pt x="1306" y="1137"/>
                    <a:pt x="1154" y="941"/>
                    <a:pt x="941" y="86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gearwheels-couple_31785">
              <a:extLst>
                <a:ext uri="{FF2B5EF4-FFF2-40B4-BE49-F238E27FC236}">
                  <a16:creationId xmlns:a16="http://schemas.microsoft.com/office/drawing/2014/main" xmlns="" id="{8C2CCE12-7189-4B54-ABB6-4C36D05DF5D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43125" y="3835094"/>
              <a:ext cx="603498" cy="609685"/>
            </a:xfrm>
            <a:custGeom>
              <a:avLst/>
              <a:gdLst>
                <a:gd name="T0" fmla="*/ 4165 w 6033"/>
                <a:gd name="T1" fmla="*/ 3494 h 6104"/>
                <a:gd name="T2" fmla="*/ 4030 w 6033"/>
                <a:gd name="T3" fmla="*/ 2533 h 6104"/>
                <a:gd name="T4" fmla="*/ 4030 w 6033"/>
                <a:gd name="T5" fmla="*/ 2391 h 6104"/>
                <a:gd name="T6" fmla="*/ 3550 w 6033"/>
                <a:gd name="T7" fmla="*/ 2054 h 6104"/>
                <a:gd name="T8" fmla="*/ 2598 w 6033"/>
                <a:gd name="T9" fmla="*/ 1945 h 6104"/>
                <a:gd name="T10" fmla="*/ 2498 w 6033"/>
                <a:gd name="T11" fmla="*/ 1562 h 6104"/>
                <a:gd name="T12" fmla="*/ 1920 w 6033"/>
                <a:gd name="T13" fmla="*/ 1662 h 6104"/>
                <a:gd name="T14" fmla="*/ 1162 w 6033"/>
                <a:gd name="T15" fmla="*/ 2256 h 6104"/>
                <a:gd name="T16" fmla="*/ 826 w 6033"/>
                <a:gd name="T17" fmla="*/ 2063 h 6104"/>
                <a:gd name="T18" fmla="*/ 460 w 6033"/>
                <a:gd name="T19" fmla="*/ 2471 h 6104"/>
                <a:gd name="T20" fmla="*/ 679 w 6033"/>
                <a:gd name="T21" fmla="*/ 2731 h 6104"/>
                <a:gd name="T22" fmla="*/ 101 w 6033"/>
                <a:gd name="T23" fmla="*/ 3494 h 6104"/>
                <a:gd name="T24" fmla="*/ 0 w 6033"/>
                <a:gd name="T25" fmla="*/ 4071 h 6104"/>
                <a:gd name="T26" fmla="*/ 346 w 6033"/>
                <a:gd name="T27" fmla="*/ 4172 h 6104"/>
                <a:gd name="T28" fmla="*/ 480 w 6033"/>
                <a:gd name="T29" fmla="*/ 5124 h 6104"/>
                <a:gd name="T30" fmla="*/ 817 w 6033"/>
                <a:gd name="T31" fmla="*/ 5603 h 6104"/>
                <a:gd name="T32" fmla="*/ 959 w 6033"/>
                <a:gd name="T33" fmla="*/ 5603 h 6104"/>
                <a:gd name="T34" fmla="*/ 1920 w 6033"/>
                <a:gd name="T35" fmla="*/ 5763 h 6104"/>
                <a:gd name="T36" fmla="*/ 2021 w 6033"/>
                <a:gd name="T37" fmla="*/ 6104 h 6104"/>
                <a:gd name="T38" fmla="*/ 2598 w 6033"/>
                <a:gd name="T39" fmla="*/ 6004 h 6104"/>
                <a:gd name="T40" fmla="*/ 3382 w 6033"/>
                <a:gd name="T41" fmla="*/ 5435 h 6104"/>
                <a:gd name="T42" fmla="*/ 3701 w 6033"/>
                <a:gd name="T43" fmla="*/ 5612 h 6104"/>
                <a:gd name="T44" fmla="*/ 4038 w 6033"/>
                <a:gd name="T45" fmla="*/ 5133 h 6104"/>
                <a:gd name="T46" fmla="*/ 4173 w 6033"/>
                <a:gd name="T47" fmla="*/ 4172 h 6104"/>
                <a:gd name="T48" fmla="*/ 4543 w 6033"/>
                <a:gd name="T49" fmla="*/ 4071 h 6104"/>
                <a:gd name="T50" fmla="*/ 4443 w 6033"/>
                <a:gd name="T51" fmla="*/ 3494 h 6104"/>
                <a:gd name="T52" fmla="*/ 1214 w 6033"/>
                <a:gd name="T53" fmla="*/ 3833 h 6104"/>
                <a:gd name="T54" fmla="*/ 3330 w 6033"/>
                <a:gd name="T55" fmla="*/ 3833 h 6104"/>
                <a:gd name="T56" fmla="*/ 2674 w 6033"/>
                <a:gd name="T57" fmla="*/ 3833 h 6104"/>
                <a:gd name="T58" fmla="*/ 1870 w 6033"/>
                <a:gd name="T59" fmla="*/ 3833 h 6104"/>
                <a:gd name="T60" fmla="*/ 2674 w 6033"/>
                <a:gd name="T61" fmla="*/ 3833 h 6104"/>
                <a:gd name="T62" fmla="*/ 5843 w 6033"/>
                <a:gd name="T63" fmla="*/ 1525 h 6104"/>
                <a:gd name="T64" fmla="*/ 5990 w 6033"/>
                <a:gd name="T65" fmla="*/ 987 h 6104"/>
                <a:gd name="T66" fmla="*/ 5921 w 6033"/>
                <a:gd name="T67" fmla="*/ 659 h 6104"/>
                <a:gd name="T68" fmla="*/ 5699 w 6033"/>
                <a:gd name="T69" fmla="*/ 686 h 6104"/>
                <a:gd name="T70" fmla="*/ 5424 w 6033"/>
                <a:gd name="T71" fmla="*/ 204 h 6104"/>
                <a:gd name="T72" fmla="*/ 5394 w 6033"/>
                <a:gd name="T73" fmla="*/ 129 h 6104"/>
                <a:gd name="T74" fmla="*/ 5068 w 6033"/>
                <a:gd name="T75" fmla="*/ 51 h 6104"/>
                <a:gd name="T76" fmla="*/ 4540 w 6033"/>
                <a:gd name="T77" fmla="*/ 194 h 6104"/>
                <a:gd name="T78" fmla="*/ 4405 w 6033"/>
                <a:gd name="T79" fmla="*/ 12 h 6104"/>
                <a:gd name="T80" fmla="*/ 4120 w 6033"/>
                <a:gd name="T81" fmla="*/ 187 h 6104"/>
                <a:gd name="T82" fmla="*/ 3843 w 6033"/>
                <a:gd name="T83" fmla="*/ 663 h 6104"/>
                <a:gd name="T84" fmla="*/ 3624 w 6033"/>
                <a:gd name="T85" fmla="*/ 631 h 6104"/>
                <a:gd name="T86" fmla="*/ 3515 w 6033"/>
                <a:gd name="T87" fmla="*/ 925 h 6104"/>
                <a:gd name="T88" fmla="*/ 3687 w 6033"/>
                <a:gd name="T89" fmla="*/ 1017 h 6104"/>
                <a:gd name="T90" fmla="*/ 3541 w 6033"/>
                <a:gd name="T91" fmla="*/ 1545 h 6104"/>
                <a:gd name="T92" fmla="*/ 3610 w 6033"/>
                <a:gd name="T93" fmla="*/ 1872 h 6104"/>
                <a:gd name="T94" fmla="*/ 3814 w 6033"/>
                <a:gd name="T95" fmla="*/ 1853 h 6104"/>
                <a:gd name="T96" fmla="*/ 4087 w 6033"/>
                <a:gd name="T97" fmla="*/ 2330 h 6104"/>
                <a:gd name="T98" fmla="*/ 4367 w 6033"/>
                <a:gd name="T99" fmla="*/ 2513 h 6104"/>
                <a:gd name="T100" fmla="*/ 4442 w 6033"/>
                <a:gd name="T101" fmla="*/ 2483 h 6104"/>
                <a:gd name="T102" fmla="*/ 4986 w 6033"/>
                <a:gd name="T103" fmla="*/ 2365 h 6104"/>
                <a:gd name="T104" fmla="*/ 5112 w 6033"/>
                <a:gd name="T105" fmla="*/ 2525 h 6104"/>
                <a:gd name="T106" fmla="*/ 5397 w 6033"/>
                <a:gd name="T107" fmla="*/ 2350 h 6104"/>
                <a:gd name="T108" fmla="*/ 5693 w 6033"/>
                <a:gd name="T109" fmla="*/ 1882 h 6104"/>
                <a:gd name="T110" fmla="*/ 5900 w 6033"/>
                <a:gd name="T111" fmla="*/ 1909 h 6104"/>
                <a:gd name="T112" fmla="*/ 5978 w 6033"/>
                <a:gd name="T113" fmla="*/ 1583 h 6104"/>
                <a:gd name="T114" fmla="*/ 4203 w 6033"/>
                <a:gd name="T115" fmla="*/ 1489 h 6104"/>
                <a:gd name="T116" fmla="*/ 5327 w 6033"/>
                <a:gd name="T117" fmla="*/ 1042 h 6104"/>
                <a:gd name="T118" fmla="*/ 4979 w 6033"/>
                <a:gd name="T119" fmla="*/ 1181 h 6104"/>
                <a:gd name="T120" fmla="*/ 4552 w 6033"/>
                <a:gd name="T121" fmla="*/ 1351 h 6104"/>
                <a:gd name="T122" fmla="*/ 4979 w 6033"/>
                <a:gd name="T123" fmla="*/ 1181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33" h="6104">
                  <a:moveTo>
                    <a:pt x="4443" y="3494"/>
                  </a:moveTo>
                  <a:lnTo>
                    <a:pt x="4165" y="3494"/>
                  </a:lnTo>
                  <a:cubicBezTo>
                    <a:pt x="4112" y="3217"/>
                    <a:pt x="4000" y="2955"/>
                    <a:pt x="3836" y="2726"/>
                  </a:cubicBezTo>
                  <a:lnTo>
                    <a:pt x="4030" y="2533"/>
                  </a:lnTo>
                  <a:cubicBezTo>
                    <a:pt x="4048" y="2514"/>
                    <a:pt x="4059" y="2488"/>
                    <a:pt x="4059" y="2462"/>
                  </a:cubicBezTo>
                  <a:cubicBezTo>
                    <a:pt x="4059" y="2435"/>
                    <a:pt x="4048" y="2410"/>
                    <a:pt x="4030" y="2391"/>
                  </a:cubicBezTo>
                  <a:lnTo>
                    <a:pt x="3692" y="2054"/>
                  </a:lnTo>
                  <a:cubicBezTo>
                    <a:pt x="3653" y="2015"/>
                    <a:pt x="3590" y="2015"/>
                    <a:pt x="3550" y="2054"/>
                  </a:cubicBezTo>
                  <a:lnTo>
                    <a:pt x="3351" y="2253"/>
                  </a:lnTo>
                  <a:cubicBezTo>
                    <a:pt x="3125" y="2098"/>
                    <a:pt x="2867" y="1992"/>
                    <a:pt x="2598" y="1945"/>
                  </a:cubicBezTo>
                  <a:lnTo>
                    <a:pt x="2598" y="1662"/>
                  </a:lnTo>
                  <a:cubicBezTo>
                    <a:pt x="2598" y="1607"/>
                    <a:pt x="2553" y="1562"/>
                    <a:pt x="2498" y="1562"/>
                  </a:cubicBezTo>
                  <a:lnTo>
                    <a:pt x="2021" y="1562"/>
                  </a:lnTo>
                  <a:cubicBezTo>
                    <a:pt x="1965" y="1562"/>
                    <a:pt x="1920" y="1607"/>
                    <a:pt x="1920" y="1662"/>
                  </a:cubicBezTo>
                  <a:lnTo>
                    <a:pt x="1920" y="1945"/>
                  </a:lnTo>
                  <a:cubicBezTo>
                    <a:pt x="1649" y="1993"/>
                    <a:pt x="1390" y="2099"/>
                    <a:pt x="1162" y="2256"/>
                  </a:cubicBezTo>
                  <a:lnTo>
                    <a:pt x="968" y="2063"/>
                  </a:lnTo>
                  <a:cubicBezTo>
                    <a:pt x="929" y="2023"/>
                    <a:pt x="865" y="2023"/>
                    <a:pt x="826" y="2063"/>
                  </a:cubicBezTo>
                  <a:lnTo>
                    <a:pt x="489" y="2400"/>
                  </a:lnTo>
                  <a:cubicBezTo>
                    <a:pt x="470" y="2419"/>
                    <a:pt x="460" y="2444"/>
                    <a:pt x="460" y="2471"/>
                  </a:cubicBezTo>
                  <a:cubicBezTo>
                    <a:pt x="460" y="2497"/>
                    <a:pt x="470" y="2523"/>
                    <a:pt x="489" y="2542"/>
                  </a:cubicBezTo>
                  <a:lnTo>
                    <a:pt x="679" y="2731"/>
                  </a:lnTo>
                  <a:cubicBezTo>
                    <a:pt x="517" y="2959"/>
                    <a:pt x="406" y="3220"/>
                    <a:pt x="354" y="3494"/>
                  </a:cubicBezTo>
                  <a:lnTo>
                    <a:pt x="101" y="3494"/>
                  </a:lnTo>
                  <a:cubicBezTo>
                    <a:pt x="45" y="3494"/>
                    <a:pt x="0" y="3539"/>
                    <a:pt x="0" y="3594"/>
                  </a:cubicBezTo>
                  <a:lnTo>
                    <a:pt x="0" y="4071"/>
                  </a:lnTo>
                  <a:cubicBezTo>
                    <a:pt x="0" y="4127"/>
                    <a:pt x="45" y="4172"/>
                    <a:pt x="101" y="4172"/>
                  </a:cubicBezTo>
                  <a:lnTo>
                    <a:pt x="346" y="4172"/>
                  </a:lnTo>
                  <a:cubicBezTo>
                    <a:pt x="392" y="4448"/>
                    <a:pt x="498" y="4713"/>
                    <a:pt x="658" y="4946"/>
                  </a:cubicBezTo>
                  <a:lnTo>
                    <a:pt x="480" y="5124"/>
                  </a:lnTo>
                  <a:cubicBezTo>
                    <a:pt x="441" y="5163"/>
                    <a:pt x="441" y="5227"/>
                    <a:pt x="480" y="5266"/>
                  </a:cubicBezTo>
                  <a:lnTo>
                    <a:pt x="817" y="5603"/>
                  </a:lnTo>
                  <a:cubicBezTo>
                    <a:pt x="836" y="5622"/>
                    <a:pt x="862" y="5633"/>
                    <a:pt x="888" y="5633"/>
                  </a:cubicBezTo>
                  <a:cubicBezTo>
                    <a:pt x="915" y="5633"/>
                    <a:pt x="940" y="5622"/>
                    <a:pt x="959" y="5603"/>
                  </a:cubicBezTo>
                  <a:lnTo>
                    <a:pt x="1131" y="5431"/>
                  </a:lnTo>
                  <a:cubicBezTo>
                    <a:pt x="1367" y="5599"/>
                    <a:pt x="1636" y="5713"/>
                    <a:pt x="1920" y="5763"/>
                  </a:cubicBezTo>
                  <a:lnTo>
                    <a:pt x="1920" y="6004"/>
                  </a:lnTo>
                  <a:cubicBezTo>
                    <a:pt x="1920" y="6059"/>
                    <a:pt x="1965" y="6104"/>
                    <a:pt x="2021" y="6104"/>
                  </a:cubicBezTo>
                  <a:lnTo>
                    <a:pt x="2498" y="6104"/>
                  </a:lnTo>
                  <a:cubicBezTo>
                    <a:pt x="2553" y="6104"/>
                    <a:pt x="2598" y="6059"/>
                    <a:pt x="2598" y="6004"/>
                  </a:cubicBezTo>
                  <a:lnTo>
                    <a:pt x="2598" y="5763"/>
                  </a:lnTo>
                  <a:cubicBezTo>
                    <a:pt x="2880" y="5713"/>
                    <a:pt x="3148" y="5601"/>
                    <a:pt x="3382" y="5435"/>
                  </a:cubicBezTo>
                  <a:lnTo>
                    <a:pt x="3559" y="5612"/>
                  </a:lnTo>
                  <a:cubicBezTo>
                    <a:pt x="3597" y="5650"/>
                    <a:pt x="3664" y="5650"/>
                    <a:pt x="3701" y="5612"/>
                  </a:cubicBezTo>
                  <a:lnTo>
                    <a:pt x="4038" y="5275"/>
                  </a:lnTo>
                  <a:cubicBezTo>
                    <a:pt x="4078" y="5235"/>
                    <a:pt x="4078" y="5172"/>
                    <a:pt x="4038" y="5133"/>
                  </a:cubicBezTo>
                  <a:lnTo>
                    <a:pt x="3857" y="4951"/>
                  </a:lnTo>
                  <a:cubicBezTo>
                    <a:pt x="4019" y="4717"/>
                    <a:pt x="4126" y="4450"/>
                    <a:pt x="4173" y="4172"/>
                  </a:cubicBezTo>
                  <a:lnTo>
                    <a:pt x="4443" y="4172"/>
                  </a:lnTo>
                  <a:cubicBezTo>
                    <a:pt x="4498" y="4172"/>
                    <a:pt x="4543" y="4127"/>
                    <a:pt x="4543" y="4071"/>
                  </a:cubicBezTo>
                  <a:lnTo>
                    <a:pt x="4543" y="3594"/>
                  </a:lnTo>
                  <a:cubicBezTo>
                    <a:pt x="4543" y="3539"/>
                    <a:pt x="4498" y="3494"/>
                    <a:pt x="4443" y="3494"/>
                  </a:cubicBezTo>
                  <a:close/>
                  <a:moveTo>
                    <a:pt x="2272" y="4891"/>
                  </a:moveTo>
                  <a:cubicBezTo>
                    <a:pt x="1687" y="4891"/>
                    <a:pt x="1214" y="4417"/>
                    <a:pt x="1214" y="3833"/>
                  </a:cubicBezTo>
                  <a:cubicBezTo>
                    <a:pt x="1214" y="3248"/>
                    <a:pt x="1687" y="2775"/>
                    <a:pt x="2272" y="2775"/>
                  </a:cubicBezTo>
                  <a:cubicBezTo>
                    <a:pt x="2856" y="2775"/>
                    <a:pt x="3330" y="3248"/>
                    <a:pt x="3330" y="3833"/>
                  </a:cubicBezTo>
                  <a:cubicBezTo>
                    <a:pt x="3330" y="4417"/>
                    <a:pt x="2856" y="4891"/>
                    <a:pt x="2272" y="4891"/>
                  </a:cubicBezTo>
                  <a:close/>
                  <a:moveTo>
                    <a:pt x="2674" y="3833"/>
                  </a:moveTo>
                  <a:cubicBezTo>
                    <a:pt x="2674" y="4055"/>
                    <a:pt x="2494" y="4235"/>
                    <a:pt x="2272" y="4235"/>
                  </a:cubicBezTo>
                  <a:cubicBezTo>
                    <a:pt x="2050" y="4235"/>
                    <a:pt x="1870" y="4055"/>
                    <a:pt x="1870" y="3833"/>
                  </a:cubicBezTo>
                  <a:cubicBezTo>
                    <a:pt x="1870" y="3611"/>
                    <a:pt x="2050" y="3431"/>
                    <a:pt x="2272" y="3431"/>
                  </a:cubicBezTo>
                  <a:cubicBezTo>
                    <a:pt x="2494" y="3431"/>
                    <a:pt x="2674" y="3611"/>
                    <a:pt x="2674" y="3833"/>
                  </a:cubicBezTo>
                  <a:close/>
                  <a:moveTo>
                    <a:pt x="5978" y="1583"/>
                  </a:moveTo>
                  <a:lnTo>
                    <a:pt x="5843" y="1525"/>
                  </a:lnTo>
                  <a:cubicBezTo>
                    <a:pt x="5879" y="1366"/>
                    <a:pt x="5880" y="1202"/>
                    <a:pt x="5846" y="1044"/>
                  </a:cubicBezTo>
                  <a:lnTo>
                    <a:pt x="5990" y="987"/>
                  </a:lnTo>
                  <a:cubicBezTo>
                    <a:pt x="6019" y="975"/>
                    <a:pt x="6033" y="942"/>
                    <a:pt x="6022" y="913"/>
                  </a:cubicBezTo>
                  <a:lnTo>
                    <a:pt x="5921" y="659"/>
                  </a:lnTo>
                  <a:cubicBezTo>
                    <a:pt x="5909" y="630"/>
                    <a:pt x="5876" y="616"/>
                    <a:pt x="5846" y="627"/>
                  </a:cubicBezTo>
                  <a:lnTo>
                    <a:pt x="5699" y="686"/>
                  </a:lnTo>
                  <a:cubicBezTo>
                    <a:pt x="5612" y="550"/>
                    <a:pt x="5497" y="435"/>
                    <a:pt x="5362" y="348"/>
                  </a:cubicBezTo>
                  <a:lnTo>
                    <a:pt x="5424" y="204"/>
                  </a:lnTo>
                  <a:cubicBezTo>
                    <a:pt x="5430" y="190"/>
                    <a:pt x="5430" y="175"/>
                    <a:pt x="5424" y="160"/>
                  </a:cubicBezTo>
                  <a:cubicBezTo>
                    <a:pt x="5419" y="146"/>
                    <a:pt x="5408" y="135"/>
                    <a:pt x="5394" y="129"/>
                  </a:cubicBezTo>
                  <a:lnTo>
                    <a:pt x="5144" y="21"/>
                  </a:lnTo>
                  <a:cubicBezTo>
                    <a:pt x="5115" y="9"/>
                    <a:pt x="5081" y="22"/>
                    <a:pt x="5068" y="51"/>
                  </a:cubicBezTo>
                  <a:lnTo>
                    <a:pt x="5005" y="199"/>
                  </a:lnTo>
                  <a:cubicBezTo>
                    <a:pt x="4851" y="164"/>
                    <a:pt x="4693" y="163"/>
                    <a:pt x="4540" y="194"/>
                  </a:cubicBezTo>
                  <a:lnTo>
                    <a:pt x="4480" y="44"/>
                  </a:lnTo>
                  <a:cubicBezTo>
                    <a:pt x="4468" y="15"/>
                    <a:pt x="4435" y="0"/>
                    <a:pt x="4405" y="12"/>
                  </a:cubicBezTo>
                  <a:lnTo>
                    <a:pt x="4152" y="113"/>
                  </a:lnTo>
                  <a:cubicBezTo>
                    <a:pt x="4123" y="125"/>
                    <a:pt x="4108" y="158"/>
                    <a:pt x="4120" y="187"/>
                  </a:cubicBezTo>
                  <a:lnTo>
                    <a:pt x="4180" y="337"/>
                  </a:lnTo>
                  <a:cubicBezTo>
                    <a:pt x="4046" y="420"/>
                    <a:pt x="3931" y="532"/>
                    <a:pt x="3843" y="663"/>
                  </a:cubicBezTo>
                  <a:lnTo>
                    <a:pt x="3699" y="601"/>
                  </a:lnTo>
                  <a:cubicBezTo>
                    <a:pt x="3670" y="589"/>
                    <a:pt x="3636" y="602"/>
                    <a:pt x="3624" y="631"/>
                  </a:cubicBezTo>
                  <a:lnTo>
                    <a:pt x="3516" y="881"/>
                  </a:lnTo>
                  <a:cubicBezTo>
                    <a:pt x="3510" y="896"/>
                    <a:pt x="3510" y="911"/>
                    <a:pt x="3515" y="925"/>
                  </a:cubicBezTo>
                  <a:cubicBezTo>
                    <a:pt x="3521" y="940"/>
                    <a:pt x="3532" y="951"/>
                    <a:pt x="3546" y="957"/>
                  </a:cubicBezTo>
                  <a:lnTo>
                    <a:pt x="3687" y="1017"/>
                  </a:lnTo>
                  <a:cubicBezTo>
                    <a:pt x="3649" y="1173"/>
                    <a:pt x="3645" y="1334"/>
                    <a:pt x="3675" y="1491"/>
                  </a:cubicBezTo>
                  <a:lnTo>
                    <a:pt x="3541" y="1545"/>
                  </a:lnTo>
                  <a:cubicBezTo>
                    <a:pt x="3512" y="1556"/>
                    <a:pt x="3497" y="1590"/>
                    <a:pt x="3509" y="1619"/>
                  </a:cubicBezTo>
                  <a:lnTo>
                    <a:pt x="3610" y="1872"/>
                  </a:lnTo>
                  <a:cubicBezTo>
                    <a:pt x="3621" y="1902"/>
                    <a:pt x="3655" y="1916"/>
                    <a:pt x="3684" y="1904"/>
                  </a:cubicBezTo>
                  <a:lnTo>
                    <a:pt x="3814" y="1853"/>
                  </a:lnTo>
                  <a:cubicBezTo>
                    <a:pt x="3897" y="1990"/>
                    <a:pt x="4009" y="2108"/>
                    <a:pt x="4143" y="2198"/>
                  </a:cubicBezTo>
                  <a:lnTo>
                    <a:pt x="4087" y="2330"/>
                  </a:lnTo>
                  <a:cubicBezTo>
                    <a:pt x="4074" y="2359"/>
                    <a:pt x="4087" y="2393"/>
                    <a:pt x="4117" y="2405"/>
                  </a:cubicBezTo>
                  <a:lnTo>
                    <a:pt x="4367" y="2513"/>
                  </a:lnTo>
                  <a:cubicBezTo>
                    <a:pt x="4381" y="2519"/>
                    <a:pt x="4397" y="2519"/>
                    <a:pt x="4411" y="2514"/>
                  </a:cubicBezTo>
                  <a:cubicBezTo>
                    <a:pt x="4425" y="2508"/>
                    <a:pt x="4436" y="2497"/>
                    <a:pt x="4442" y="2483"/>
                  </a:cubicBezTo>
                  <a:lnTo>
                    <a:pt x="4497" y="2355"/>
                  </a:lnTo>
                  <a:cubicBezTo>
                    <a:pt x="4658" y="2395"/>
                    <a:pt x="4825" y="2398"/>
                    <a:pt x="4986" y="2365"/>
                  </a:cubicBezTo>
                  <a:lnTo>
                    <a:pt x="5037" y="2493"/>
                  </a:lnTo>
                  <a:cubicBezTo>
                    <a:pt x="5049" y="2522"/>
                    <a:pt x="5082" y="2537"/>
                    <a:pt x="5112" y="2525"/>
                  </a:cubicBezTo>
                  <a:lnTo>
                    <a:pt x="5365" y="2424"/>
                  </a:lnTo>
                  <a:cubicBezTo>
                    <a:pt x="5394" y="2413"/>
                    <a:pt x="5409" y="2379"/>
                    <a:pt x="5397" y="2350"/>
                  </a:cubicBezTo>
                  <a:lnTo>
                    <a:pt x="5346" y="2222"/>
                  </a:lnTo>
                  <a:cubicBezTo>
                    <a:pt x="5485" y="2136"/>
                    <a:pt x="5604" y="2020"/>
                    <a:pt x="5693" y="1882"/>
                  </a:cubicBezTo>
                  <a:lnTo>
                    <a:pt x="5825" y="1939"/>
                  </a:lnTo>
                  <a:cubicBezTo>
                    <a:pt x="5852" y="1951"/>
                    <a:pt x="5888" y="1937"/>
                    <a:pt x="5900" y="1909"/>
                  </a:cubicBezTo>
                  <a:lnTo>
                    <a:pt x="6008" y="1658"/>
                  </a:lnTo>
                  <a:cubicBezTo>
                    <a:pt x="6020" y="1629"/>
                    <a:pt x="6007" y="1595"/>
                    <a:pt x="5978" y="1583"/>
                  </a:cubicBezTo>
                  <a:close/>
                  <a:moveTo>
                    <a:pt x="4989" y="1828"/>
                  </a:moveTo>
                  <a:cubicBezTo>
                    <a:pt x="4678" y="1951"/>
                    <a:pt x="4327" y="1800"/>
                    <a:pt x="4203" y="1489"/>
                  </a:cubicBezTo>
                  <a:cubicBezTo>
                    <a:pt x="4080" y="1179"/>
                    <a:pt x="4231" y="828"/>
                    <a:pt x="4542" y="704"/>
                  </a:cubicBezTo>
                  <a:cubicBezTo>
                    <a:pt x="4852" y="581"/>
                    <a:pt x="5204" y="732"/>
                    <a:pt x="5327" y="1042"/>
                  </a:cubicBezTo>
                  <a:cubicBezTo>
                    <a:pt x="5451" y="1353"/>
                    <a:pt x="5299" y="1704"/>
                    <a:pt x="4989" y="1828"/>
                  </a:cubicBezTo>
                  <a:close/>
                  <a:moveTo>
                    <a:pt x="4979" y="1181"/>
                  </a:moveTo>
                  <a:cubicBezTo>
                    <a:pt x="5025" y="1299"/>
                    <a:pt x="4968" y="1432"/>
                    <a:pt x="4850" y="1479"/>
                  </a:cubicBezTo>
                  <a:cubicBezTo>
                    <a:pt x="4732" y="1526"/>
                    <a:pt x="4599" y="1468"/>
                    <a:pt x="4552" y="1351"/>
                  </a:cubicBezTo>
                  <a:cubicBezTo>
                    <a:pt x="4505" y="1233"/>
                    <a:pt x="4563" y="1099"/>
                    <a:pt x="4680" y="1053"/>
                  </a:cubicBezTo>
                  <a:cubicBezTo>
                    <a:pt x="4798" y="1006"/>
                    <a:pt x="4932" y="1063"/>
                    <a:pt x="4979" y="1181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computer-worker-on-side-view_49711">
              <a:extLst>
                <a:ext uri="{FF2B5EF4-FFF2-40B4-BE49-F238E27FC236}">
                  <a16:creationId xmlns:a16="http://schemas.microsoft.com/office/drawing/2014/main" xmlns="" id="{8BA66792-B707-4585-AF75-1372FEB214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4820" y="1087421"/>
              <a:ext cx="588649" cy="609685"/>
            </a:xfrm>
            <a:custGeom>
              <a:avLst/>
              <a:gdLst>
                <a:gd name="connsiteX0" fmla="*/ 307751 w 586469"/>
                <a:gd name="connsiteY0" fmla="*/ 301103 h 607427"/>
                <a:gd name="connsiteX1" fmla="*/ 468697 w 586469"/>
                <a:gd name="connsiteY1" fmla="*/ 301103 h 607427"/>
                <a:gd name="connsiteX2" fmla="*/ 546247 w 586469"/>
                <a:gd name="connsiteY2" fmla="*/ 301103 h 607427"/>
                <a:gd name="connsiteX3" fmla="*/ 586469 w 586469"/>
                <a:gd name="connsiteY3" fmla="*/ 301103 h 607427"/>
                <a:gd name="connsiteX4" fmla="*/ 586469 w 586469"/>
                <a:gd name="connsiteY4" fmla="*/ 332857 h 607427"/>
                <a:gd name="connsiteX5" fmla="*/ 546247 w 586469"/>
                <a:gd name="connsiteY5" fmla="*/ 332857 h 607427"/>
                <a:gd name="connsiteX6" fmla="*/ 468697 w 586469"/>
                <a:gd name="connsiteY6" fmla="*/ 332857 h 607427"/>
                <a:gd name="connsiteX7" fmla="*/ 307751 w 586469"/>
                <a:gd name="connsiteY7" fmla="*/ 332857 h 607427"/>
                <a:gd name="connsiteX8" fmla="*/ 295598 w 586469"/>
                <a:gd name="connsiteY8" fmla="*/ 320711 h 607427"/>
                <a:gd name="connsiteX9" fmla="*/ 295598 w 586469"/>
                <a:gd name="connsiteY9" fmla="*/ 313249 h 607427"/>
                <a:gd name="connsiteX10" fmla="*/ 307751 w 586469"/>
                <a:gd name="connsiteY10" fmla="*/ 301103 h 607427"/>
                <a:gd name="connsiteX11" fmla="*/ 122002 w 586469"/>
                <a:gd name="connsiteY11" fmla="*/ 165476 h 607427"/>
                <a:gd name="connsiteX12" fmla="*/ 145152 w 586469"/>
                <a:gd name="connsiteY12" fmla="*/ 188589 h 607427"/>
                <a:gd name="connsiteX13" fmla="*/ 145152 w 586469"/>
                <a:gd name="connsiteY13" fmla="*/ 323050 h 607427"/>
                <a:gd name="connsiteX14" fmla="*/ 122002 w 586469"/>
                <a:gd name="connsiteY14" fmla="*/ 346163 h 607427"/>
                <a:gd name="connsiteX15" fmla="*/ 98852 w 586469"/>
                <a:gd name="connsiteY15" fmla="*/ 323050 h 607427"/>
                <a:gd name="connsiteX16" fmla="*/ 98852 w 586469"/>
                <a:gd name="connsiteY16" fmla="*/ 270121 h 607427"/>
                <a:gd name="connsiteX17" fmla="*/ 24655 w 586469"/>
                <a:gd name="connsiteY17" fmla="*/ 361360 h 607427"/>
                <a:gd name="connsiteX18" fmla="*/ 110832 w 586469"/>
                <a:gd name="connsiteY18" fmla="*/ 454332 h 607427"/>
                <a:gd name="connsiteX19" fmla="*/ 134792 w 586469"/>
                <a:gd name="connsiteY19" fmla="*/ 439887 h 607427"/>
                <a:gd name="connsiteX20" fmla="*/ 330528 w 586469"/>
                <a:gd name="connsiteY20" fmla="*/ 439887 h 607427"/>
                <a:gd name="connsiteX21" fmla="*/ 330528 w 586469"/>
                <a:gd name="connsiteY21" fmla="*/ 494029 h 607427"/>
                <a:gd name="connsiteX22" fmla="*/ 134792 w 586469"/>
                <a:gd name="connsiteY22" fmla="*/ 494029 h 607427"/>
                <a:gd name="connsiteX23" fmla="*/ 110543 w 586469"/>
                <a:gd name="connsiteY23" fmla="*/ 479005 h 607427"/>
                <a:gd name="connsiteX24" fmla="*/ 0 w 586469"/>
                <a:gd name="connsiteY24" fmla="*/ 361360 h 607427"/>
                <a:gd name="connsiteX25" fmla="*/ 98852 w 586469"/>
                <a:gd name="connsiteY25" fmla="*/ 245101 h 607427"/>
                <a:gd name="connsiteX26" fmla="*/ 98852 w 586469"/>
                <a:gd name="connsiteY26" fmla="*/ 188589 h 607427"/>
                <a:gd name="connsiteX27" fmla="*/ 122002 w 586469"/>
                <a:gd name="connsiteY27" fmla="*/ 165476 h 607427"/>
                <a:gd name="connsiteX28" fmla="*/ 563182 w 586469"/>
                <a:gd name="connsiteY28" fmla="*/ 131818 h 607427"/>
                <a:gd name="connsiteX29" fmla="*/ 569952 w 586469"/>
                <a:gd name="connsiteY29" fmla="*/ 145572 h 607427"/>
                <a:gd name="connsiteX30" fmla="*/ 521637 w 586469"/>
                <a:gd name="connsiteY30" fmla="*/ 286290 h 607427"/>
                <a:gd name="connsiteX31" fmla="*/ 520017 w 586469"/>
                <a:gd name="connsiteY31" fmla="*/ 289353 h 607427"/>
                <a:gd name="connsiteX32" fmla="*/ 511164 w 586469"/>
                <a:gd name="connsiteY32" fmla="*/ 293976 h 607427"/>
                <a:gd name="connsiteX33" fmla="*/ 339372 w 586469"/>
                <a:gd name="connsiteY33" fmla="*/ 293976 h 607427"/>
                <a:gd name="connsiteX34" fmla="*/ 328552 w 586469"/>
                <a:gd name="connsiteY34" fmla="*/ 283169 h 607427"/>
                <a:gd name="connsiteX35" fmla="*/ 339372 w 586469"/>
                <a:gd name="connsiteY35" fmla="*/ 272363 h 607427"/>
                <a:gd name="connsiteX36" fmla="*/ 503584 w 586469"/>
                <a:gd name="connsiteY36" fmla="*/ 272363 h 607427"/>
                <a:gd name="connsiteX37" fmla="*/ 549469 w 586469"/>
                <a:gd name="connsiteY37" fmla="*/ 138579 h 607427"/>
                <a:gd name="connsiteX38" fmla="*/ 563182 w 586469"/>
                <a:gd name="connsiteY38" fmla="*/ 131818 h 607427"/>
                <a:gd name="connsiteX39" fmla="*/ 216578 w 586469"/>
                <a:gd name="connsiteY39" fmla="*/ 110153 h 607427"/>
                <a:gd name="connsiteX40" fmla="*/ 285152 w 586469"/>
                <a:gd name="connsiteY40" fmla="*/ 189719 h 607427"/>
                <a:gd name="connsiteX41" fmla="*/ 285152 w 586469"/>
                <a:gd name="connsiteY41" fmla="*/ 207632 h 607427"/>
                <a:gd name="connsiteX42" fmla="*/ 288798 w 586469"/>
                <a:gd name="connsiteY42" fmla="*/ 207632 h 607427"/>
                <a:gd name="connsiteX43" fmla="*/ 442961 w 586469"/>
                <a:gd name="connsiteY43" fmla="*/ 207689 h 607427"/>
                <a:gd name="connsiteX44" fmla="*/ 469754 w 586469"/>
                <a:gd name="connsiteY44" fmla="*/ 234500 h 607427"/>
                <a:gd name="connsiteX45" fmla="*/ 442961 w 586469"/>
                <a:gd name="connsiteY45" fmla="*/ 261254 h 607427"/>
                <a:gd name="connsiteX46" fmla="*/ 289550 w 586469"/>
                <a:gd name="connsiteY46" fmla="*/ 261254 h 607427"/>
                <a:gd name="connsiteX47" fmla="*/ 283300 w 586469"/>
                <a:gd name="connsiteY47" fmla="*/ 261022 h 607427"/>
                <a:gd name="connsiteX48" fmla="*/ 266750 w 586469"/>
                <a:gd name="connsiteY48" fmla="*/ 253569 h 607427"/>
                <a:gd name="connsiteX49" fmla="*/ 214147 w 586469"/>
                <a:gd name="connsiteY49" fmla="*/ 196249 h 607427"/>
                <a:gd name="connsiteX50" fmla="*/ 207782 w 586469"/>
                <a:gd name="connsiteY50" fmla="*/ 195960 h 607427"/>
                <a:gd name="connsiteX51" fmla="*/ 207492 w 586469"/>
                <a:gd name="connsiteY51" fmla="*/ 202316 h 607427"/>
                <a:gd name="connsiteX52" fmla="*/ 260095 w 586469"/>
                <a:gd name="connsiteY52" fmla="*/ 259636 h 607427"/>
                <a:gd name="connsiteX53" fmla="*/ 283185 w 586469"/>
                <a:gd name="connsiteY53" fmla="*/ 269805 h 607427"/>
                <a:gd name="connsiteX54" fmla="*/ 285152 w 586469"/>
                <a:gd name="connsiteY54" fmla="*/ 269805 h 607427"/>
                <a:gd name="connsiteX55" fmla="*/ 285152 w 586469"/>
                <a:gd name="connsiteY55" fmla="*/ 343304 h 607427"/>
                <a:gd name="connsiteX56" fmla="*/ 291286 w 586469"/>
                <a:gd name="connsiteY56" fmla="*/ 343304 h 607427"/>
                <a:gd name="connsiteX57" fmla="*/ 351123 w 586469"/>
                <a:gd name="connsiteY57" fmla="*/ 343304 h 607427"/>
                <a:gd name="connsiteX58" fmla="*/ 366979 w 586469"/>
                <a:gd name="connsiteY58" fmla="*/ 343304 h 607427"/>
                <a:gd name="connsiteX59" fmla="*/ 375428 w 586469"/>
                <a:gd name="connsiteY59" fmla="*/ 343304 h 607427"/>
                <a:gd name="connsiteX60" fmla="*/ 409975 w 586469"/>
                <a:gd name="connsiteY60" fmla="*/ 377685 h 607427"/>
                <a:gd name="connsiteX61" fmla="*/ 409975 w 586469"/>
                <a:gd name="connsiteY61" fmla="*/ 572989 h 607427"/>
                <a:gd name="connsiteX62" fmla="*/ 375428 w 586469"/>
                <a:gd name="connsiteY62" fmla="*/ 607427 h 607427"/>
                <a:gd name="connsiteX63" fmla="*/ 340822 w 586469"/>
                <a:gd name="connsiteY63" fmla="*/ 572989 h 607427"/>
                <a:gd name="connsiteX64" fmla="*/ 340822 w 586469"/>
                <a:gd name="connsiteY64" fmla="*/ 429169 h 607427"/>
                <a:gd name="connsiteX65" fmla="*/ 291286 w 586469"/>
                <a:gd name="connsiteY65" fmla="*/ 429169 h 607427"/>
                <a:gd name="connsiteX66" fmla="*/ 274273 w 586469"/>
                <a:gd name="connsiteY66" fmla="*/ 429169 h 607427"/>
                <a:gd name="connsiteX67" fmla="*/ 234401 w 586469"/>
                <a:gd name="connsiteY67" fmla="*/ 429169 h 607427"/>
                <a:gd name="connsiteX68" fmla="*/ 198523 w 586469"/>
                <a:gd name="connsiteY68" fmla="*/ 429169 h 607427"/>
                <a:gd name="connsiteX69" fmla="*/ 155584 w 586469"/>
                <a:gd name="connsiteY69" fmla="*/ 388606 h 607427"/>
                <a:gd name="connsiteX70" fmla="*/ 155526 w 586469"/>
                <a:gd name="connsiteY70" fmla="*/ 386237 h 607427"/>
                <a:gd name="connsiteX71" fmla="*/ 155584 w 586469"/>
                <a:gd name="connsiteY71" fmla="*/ 383868 h 607427"/>
                <a:gd name="connsiteX72" fmla="*/ 155584 w 586469"/>
                <a:gd name="connsiteY72" fmla="*/ 366302 h 607427"/>
                <a:gd name="connsiteX73" fmla="*/ 155526 w 586469"/>
                <a:gd name="connsiteY73" fmla="*/ 363586 h 607427"/>
                <a:gd name="connsiteX74" fmla="*/ 155526 w 586469"/>
                <a:gd name="connsiteY74" fmla="*/ 171113 h 607427"/>
                <a:gd name="connsiteX75" fmla="*/ 216578 w 586469"/>
                <a:gd name="connsiteY75" fmla="*/ 110153 h 607427"/>
                <a:gd name="connsiteX76" fmla="*/ 295599 w 586469"/>
                <a:gd name="connsiteY76" fmla="*/ 0 h 607427"/>
                <a:gd name="connsiteX77" fmla="*/ 362848 w 586469"/>
                <a:gd name="connsiteY77" fmla="*/ 67179 h 607427"/>
                <a:gd name="connsiteX78" fmla="*/ 295599 w 586469"/>
                <a:gd name="connsiteY78" fmla="*/ 134358 h 607427"/>
                <a:gd name="connsiteX79" fmla="*/ 228350 w 586469"/>
                <a:gd name="connsiteY79" fmla="*/ 67179 h 607427"/>
                <a:gd name="connsiteX80" fmla="*/ 295599 w 586469"/>
                <a:gd name="connsiteY80" fmla="*/ 0 h 6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86469" h="607427">
                  <a:moveTo>
                    <a:pt x="307751" y="301103"/>
                  </a:moveTo>
                  <a:lnTo>
                    <a:pt x="468697" y="301103"/>
                  </a:lnTo>
                  <a:lnTo>
                    <a:pt x="546247" y="301103"/>
                  </a:lnTo>
                  <a:lnTo>
                    <a:pt x="586469" y="301103"/>
                  </a:lnTo>
                  <a:lnTo>
                    <a:pt x="586469" y="332857"/>
                  </a:lnTo>
                  <a:lnTo>
                    <a:pt x="546247" y="332857"/>
                  </a:lnTo>
                  <a:lnTo>
                    <a:pt x="468697" y="332857"/>
                  </a:lnTo>
                  <a:lnTo>
                    <a:pt x="307751" y="332857"/>
                  </a:lnTo>
                  <a:cubicBezTo>
                    <a:pt x="301038" y="332857"/>
                    <a:pt x="295598" y="327420"/>
                    <a:pt x="295598" y="320711"/>
                  </a:cubicBezTo>
                  <a:lnTo>
                    <a:pt x="295598" y="313249"/>
                  </a:lnTo>
                  <a:cubicBezTo>
                    <a:pt x="295598" y="306540"/>
                    <a:pt x="301038" y="301103"/>
                    <a:pt x="307751" y="301103"/>
                  </a:cubicBezTo>
                  <a:close/>
                  <a:moveTo>
                    <a:pt x="122002" y="165476"/>
                  </a:moveTo>
                  <a:cubicBezTo>
                    <a:pt x="134792" y="165476"/>
                    <a:pt x="145152" y="175819"/>
                    <a:pt x="145152" y="188589"/>
                  </a:cubicBezTo>
                  <a:lnTo>
                    <a:pt x="145152" y="323050"/>
                  </a:lnTo>
                  <a:cubicBezTo>
                    <a:pt x="145152" y="335820"/>
                    <a:pt x="134792" y="346163"/>
                    <a:pt x="122002" y="346163"/>
                  </a:cubicBezTo>
                  <a:cubicBezTo>
                    <a:pt x="109211" y="346163"/>
                    <a:pt x="98852" y="335820"/>
                    <a:pt x="98852" y="323050"/>
                  </a:cubicBezTo>
                  <a:lnTo>
                    <a:pt x="98852" y="270121"/>
                  </a:lnTo>
                  <a:cubicBezTo>
                    <a:pt x="56545" y="279019"/>
                    <a:pt x="24655" y="316520"/>
                    <a:pt x="24655" y="361360"/>
                  </a:cubicBezTo>
                  <a:cubicBezTo>
                    <a:pt x="24655" y="410360"/>
                    <a:pt x="62679" y="450634"/>
                    <a:pt x="110832" y="454332"/>
                  </a:cubicBezTo>
                  <a:cubicBezTo>
                    <a:pt x="115346" y="445780"/>
                    <a:pt x="124375" y="439887"/>
                    <a:pt x="134792" y="439887"/>
                  </a:cubicBezTo>
                  <a:lnTo>
                    <a:pt x="330528" y="439887"/>
                  </a:lnTo>
                  <a:lnTo>
                    <a:pt x="330528" y="494029"/>
                  </a:lnTo>
                  <a:lnTo>
                    <a:pt x="134792" y="494029"/>
                  </a:lnTo>
                  <a:cubicBezTo>
                    <a:pt x="124201" y="494029"/>
                    <a:pt x="114999" y="487904"/>
                    <a:pt x="110543" y="479005"/>
                  </a:cubicBezTo>
                  <a:cubicBezTo>
                    <a:pt x="48963" y="475134"/>
                    <a:pt x="0" y="423823"/>
                    <a:pt x="0" y="361360"/>
                  </a:cubicBezTo>
                  <a:cubicBezTo>
                    <a:pt x="0" y="302941"/>
                    <a:pt x="42828" y="254288"/>
                    <a:pt x="98852" y="245101"/>
                  </a:cubicBezTo>
                  <a:lnTo>
                    <a:pt x="98852" y="188589"/>
                  </a:lnTo>
                  <a:cubicBezTo>
                    <a:pt x="98852" y="175819"/>
                    <a:pt x="109211" y="165476"/>
                    <a:pt x="122002" y="165476"/>
                  </a:cubicBezTo>
                  <a:close/>
                  <a:moveTo>
                    <a:pt x="563182" y="131818"/>
                  </a:moveTo>
                  <a:cubicBezTo>
                    <a:pt x="568852" y="133783"/>
                    <a:pt x="571861" y="139909"/>
                    <a:pt x="569952" y="145572"/>
                  </a:cubicBezTo>
                  <a:lnTo>
                    <a:pt x="521637" y="286290"/>
                  </a:lnTo>
                  <a:cubicBezTo>
                    <a:pt x="521290" y="287446"/>
                    <a:pt x="520711" y="288428"/>
                    <a:pt x="520017" y="289353"/>
                  </a:cubicBezTo>
                  <a:cubicBezTo>
                    <a:pt x="518107" y="292127"/>
                    <a:pt x="514867" y="293976"/>
                    <a:pt x="511164" y="293976"/>
                  </a:cubicBezTo>
                  <a:lnTo>
                    <a:pt x="339372" y="293976"/>
                  </a:lnTo>
                  <a:cubicBezTo>
                    <a:pt x="333412" y="293976"/>
                    <a:pt x="328552" y="289122"/>
                    <a:pt x="328552" y="283169"/>
                  </a:cubicBezTo>
                  <a:cubicBezTo>
                    <a:pt x="328552" y="277217"/>
                    <a:pt x="333412" y="272363"/>
                    <a:pt x="339372" y="272363"/>
                  </a:cubicBezTo>
                  <a:lnTo>
                    <a:pt x="503584" y="272363"/>
                  </a:lnTo>
                  <a:lnTo>
                    <a:pt x="549469" y="138579"/>
                  </a:lnTo>
                  <a:cubicBezTo>
                    <a:pt x="551378" y="132916"/>
                    <a:pt x="557511" y="129911"/>
                    <a:pt x="563182" y="131818"/>
                  </a:cubicBezTo>
                  <a:close/>
                  <a:moveTo>
                    <a:pt x="216578" y="110153"/>
                  </a:moveTo>
                  <a:lnTo>
                    <a:pt x="285152" y="189719"/>
                  </a:lnTo>
                  <a:lnTo>
                    <a:pt x="285152" y="207632"/>
                  </a:lnTo>
                  <a:lnTo>
                    <a:pt x="288798" y="207632"/>
                  </a:lnTo>
                  <a:lnTo>
                    <a:pt x="442961" y="207689"/>
                  </a:lnTo>
                  <a:cubicBezTo>
                    <a:pt x="457775" y="207689"/>
                    <a:pt x="469754" y="219708"/>
                    <a:pt x="469754" y="234500"/>
                  </a:cubicBezTo>
                  <a:cubicBezTo>
                    <a:pt x="469754" y="249293"/>
                    <a:pt x="457775" y="261254"/>
                    <a:pt x="442961" y="261254"/>
                  </a:cubicBezTo>
                  <a:lnTo>
                    <a:pt x="289550" y="261254"/>
                  </a:lnTo>
                  <a:cubicBezTo>
                    <a:pt x="289550" y="261254"/>
                    <a:pt x="283532" y="261022"/>
                    <a:pt x="283300" y="261022"/>
                  </a:cubicBezTo>
                  <a:cubicBezTo>
                    <a:pt x="276935" y="260791"/>
                    <a:pt x="271032" y="258249"/>
                    <a:pt x="266750" y="253569"/>
                  </a:cubicBezTo>
                  <a:lnTo>
                    <a:pt x="214147" y="196249"/>
                  </a:lnTo>
                  <a:cubicBezTo>
                    <a:pt x="212469" y="194400"/>
                    <a:pt x="209576" y="194284"/>
                    <a:pt x="207782" y="195960"/>
                  </a:cubicBezTo>
                  <a:cubicBezTo>
                    <a:pt x="205930" y="197635"/>
                    <a:pt x="205814" y="200467"/>
                    <a:pt x="207492" y="202316"/>
                  </a:cubicBezTo>
                  <a:lnTo>
                    <a:pt x="260095" y="259636"/>
                  </a:lnTo>
                  <a:cubicBezTo>
                    <a:pt x="266056" y="266107"/>
                    <a:pt x="274447" y="269805"/>
                    <a:pt x="283185" y="269805"/>
                  </a:cubicBezTo>
                  <a:cubicBezTo>
                    <a:pt x="283300" y="269805"/>
                    <a:pt x="285152" y="269805"/>
                    <a:pt x="285152" y="269805"/>
                  </a:cubicBezTo>
                  <a:lnTo>
                    <a:pt x="285152" y="343304"/>
                  </a:lnTo>
                  <a:lnTo>
                    <a:pt x="291286" y="343304"/>
                  </a:lnTo>
                  <a:lnTo>
                    <a:pt x="351123" y="343304"/>
                  </a:lnTo>
                  <a:lnTo>
                    <a:pt x="366979" y="343304"/>
                  </a:lnTo>
                  <a:lnTo>
                    <a:pt x="375428" y="343304"/>
                  </a:lnTo>
                  <a:cubicBezTo>
                    <a:pt x="394524" y="343304"/>
                    <a:pt x="409975" y="358674"/>
                    <a:pt x="409975" y="377685"/>
                  </a:cubicBezTo>
                  <a:lnTo>
                    <a:pt x="409975" y="572989"/>
                  </a:lnTo>
                  <a:cubicBezTo>
                    <a:pt x="409975" y="591999"/>
                    <a:pt x="394524" y="607427"/>
                    <a:pt x="375428" y="607427"/>
                  </a:cubicBezTo>
                  <a:cubicBezTo>
                    <a:pt x="356331" y="607427"/>
                    <a:pt x="340822" y="591999"/>
                    <a:pt x="340822" y="572989"/>
                  </a:cubicBezTo>
                  <a:lnTo>
                    <a:pt x="340822" y="429169"/>
                  </a:lnTo>
                  <a:lnTo>
                    <a:pt x="291286" y="429169"/>
                  </a:lnTo>
                  <a:lnTo>
                    <a:pt x="274273" y="429169"/>
                  </a:lnTo>
                  <a:lnTo>
                    <a:pt x="234401" y="429169"/>
                  </a:lnTo>
                  <a:lnTo>
                    <a:pt x="198523" y="429169"/>
                  </a:lnTo>
                  <a:cubicBezTo>
                    <a:pt x="175606" y="429169"/>
                    <a:pt x="156857" y="411256"/>
                    <a:pt x="155584" y="388606"/>
                  </a:cubicBezTo>
                  <a:cubicBezTo>
                    <a:pt x="155526" y="387797"/>
                    <a:pt x="155526" y="387046"/>
                    <a:pt x="155526" y="386237"/>
                  </a:cubicBezTo>
                  <a:cubicBezTo>
                    <a:pt x="155526" y="385428"/>
                    <a:pt x="155526" y="384619"/>
                    <a:pt x="155584" y="383868"/>
                  </a:cubicBezTo>
                  <a:lnTo>
                    <a:pt x="155584" y="366302"/>
                  </a:lnTo>
                  <a:cubicBezTo>
                    <a:pt x="155526" y="365377"/>
                    <a:pt x="155526" y="364453"/>
                    <a:pt x="155526" y="363586"/>
                  </a:cubicBezTo>
                  <a:lnTo>
                    <a:pt x="155526" y="171113"/>
                  </a:lnTo>
                  <a:cubicBezTo>
                    <a:pt x="155526" y="137426"/>
                    <a:pt x="182840" y="110153"/>
                    <a:pt x="216578" y="110153"/>
                  </a:cubicBezTo>
                  <a:close/>
                  <a:moveTo>
                    <a:pt x="295599" y="0"/>
                  </a:moveTo>
                  <a:cubicBezTo>
                    <a:pt x="332740" y="0"/>
                    <a:pt x="362848" y="30077"/>
                    <a:pt x="362848" y="67179"/>
                  </a:cubicBezTo>
                  <a:cubicBezTo>
                    <a:pt x="362848" y="104281"/>
                    <a:pt x="332740" y="134358"/>
                    <a:pt x="295599" y="134358"/>
                  </a:cubicBezTo>
                  <a:cubicBezTo>
                    <a:pt x="258458" y="134358"/>
                    <a:pt x="228350" y="104281"/>
                    <a:pt x="228350" y="67179"/>
                  </a:cubicBezTo>
                  <a:cubicBezTo>
                    <a:pt x="228350" y="30077"/>
                    <a:pt x="258458" y="0"/>
                    <a:pt x="295599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signing-contract_66138">
              <a:extLst>
                <a:ext uri="{FF2B5EF4-FFF2-40B4-BE49-F238E27FC236}">
                  <a16:creationId xmlns:a16="http://schemas.microsoft.com/office/drawing/2014/main" xmlns="" id="{E0AF5292-9831-4012-9746-E28AEE145B0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43125" y="2010188"/>
              <a:ext cx="609685" cy="594765"/>
            </a:xfrm>
            <a:custGeom>
              <a:avLst/>
              <a:gdLst>
                <a:gd name="T0" fmla="*/ 348 w 432"/>
                <a:gd name="T1" fmla="*/ 176 h 422"/>
                <a:gd name="T2" fmla="*/ 353 w 432"/>
                <a:gd name="T3" fmla="*/ 137 h 422"/>
                <a:gd name="T4" fmla="*/ 216 w 432"/>
                <a:gd name="T5" fmla="*/ 0 h 422"/>
                <a:gd name="T6" fmla="*/ 78 w 432"/>
                <a:gd name="T7" fmla="*/ 137 h 422"/>
                <a:gd name="T8" fmla="*/ 84 w 432"/>
                <a:gd name="T9" fmla="*/ 176 h 422"/>
                <a:gd name="T10" fmla="*/ 27 w 432"/>
                <a:gd name="T11" fmla="*/ 328 h 422"/>
                <a:gd name="T12" fmla="*/ 70 w 432"/>
                <a:gd name="T13" fmla="*/ 290 h 422"/>
                <a:gd name="T14" fmla="*/ 101 w 432"/>
                <a:gd name="T15" fmla="*/ 351 h 422"/>
                <a:gd name="T16" fmla="*/ 65 w 432"/>
                <a:gd name="T17" fmla="*/ 384 h 422"/>
                <a:gd name="T18" fmla="*/ 135 w 432"/>
                <a:gd name="T19" fmla="*/ 422 h 422"/>
                <a:gd name="T20" fmla="*/ 196 w 432"/>
                <a:gd name="T21" fmla="*/ 402 h 422"/>
                <a:gd name="T22" fmla="*/ 216 w 432"/>
                <a:gd name="T23" fmla="*/ 404 h 422"/>
                <a:gd name="T24" fmla="*/ 236 w 432"/>
                <a:gd name="T25" fmla="*/ 402 h 422"/>
                <a:gd name="T26" fmla="*/ 297 w 432"/>
                <a:gd name="T27" fmla="*/ 422 h 422"/>
                <a:gd name="T28" fmla="*/ 367 w 432"/>
                <a:gd name="T29" fmla="*/ 384 h 422"/>
                <a:gd name="T30" fmla="*/ 330 w 432"/>
                <a:gd name="T31" fmla="*/ 351 h 422"/>
                <a:gd name="T32" fmla="*/ 362 w 432"/>
                <a:gd name="T33" fmla="*/ 290 h 422"/>
                <a:gd name="T34" fmla="*/ 404 w 432"/>
                <a:gd name="T35" fmla="*/ 328 h 422"/>
                <a:gd name="T36" fmla="*/ 348 w 432"/>
                <a:gd name="T37" fmla="*/ 176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422">
                  <a:moveTo>
                    <a:pt x="348" y="176"/>
                  </a:moveTo>
                  <a:cubicBezTo>
                    <a:pt x="351" y="164"/>
                    <a:pt x="353" y="151"/>
                    <a:pt x="353" y="137"/>
                  </a:cubicBezTo>
                  <a:cubicBezTo>
                    <a:pt x="353" y="61"/>
                    <a:pt x="292" y="0"/>
                    <a:pt x="216" y="0"/>
                  </a:cubicBezTo>
                  <a:cubicBezTo>
                    <a:pt x="140" y="0"/>
                    <a:pt x="78" y="61"/>
                    <a:pt x="78" y="137"/>
                  </a:cubicBezTo>
                  <a:cubicBezTo>
                    <a:pt x="78" y="151"/>
                    <a:pt x="80" y="164"/>
                    <a:pt x="84" y="176"/>
                  </a:cubicBezTo>
                  <a:cubicBezTo>
                    <a:pt x="67" y="190"/>
                    <a:pt x="0" y="250"/>
                    <a:pt x="27" y="328"/>
                  </a:cubicBezTo>
                  <a:cubicBezTo>
                    <a:pt x="27" y="328"/>
                    <a:pt x="51" y="326"/>
                    <a:pt x="70" y="290"/>
                  </a:cubicBezTo>
                  <a:cubicBezTo>
                    <a:pt x="76" y="313"/>
                    <a:pt x="86" y="334"/>
                    <a:pt x="101" y="351"/>
                  </a:cubicBezTo>
                  <a:cubicBezTo>
                    <a:pt x="80" y="357"/>
                    <a:pt x="65" y="370"/>
                    <a:pt x="65" y="384"/>
                  </a:cubicBezTo>
                  <a:cubicBezTo>
                    <a:pt x="65" y="405"/>
                    <a:pt x="96" y="422"/>
                    <a:pt x="135" y="422"/>
                  </a:cubicBezTo>
                  <a:cubicBezTo>
                    <a:pt x="161" y="422"/>
                    <a:pt x="184" y="414"/>
                    <a:pt x="196" y="402"/>
                  </a:cubicBezTo>
                  <a:cubicBezTo>
                    <a:pt x="202" y="403"/>
                    <a:pt x="209" y="404"/>
                    <a:pt x="216" y="404"/>
                  </a:cubicBezTo>
                  <a:cubicBezTo>
                    <a:pt x="223" y="404"/>
                    <a:pt x="229" y="403"/>
                    <a:pt x="236" y="402"/>
                  </a:cubicBezTo>
                  <a:cubicBezTo>
                    <a:pt x="248" y="414"/>
                    <a:pt x="271" y="422"/>
                    <a:pt x="297" y="422"/>
                  </a:cubicBezTo>
                  <a:cubicBezTo>
                    <a:pt x="335" y="422"/>
                    <a:pt x="367" y="405"/>
                    <a:pt x="367" y="384"/>
                  </a:cubicBezTo>
                  <a:cubicBezTo>
                    <a:pt x="367" y="370"/>
                    <a:pt x="352" y="357"/>
                    <a:pt x="330" y="351"/>
                  </a:cubicBezTo>
                  <a:cubicBezTo>
                    <a:pt x="345" y="334"/>
                    <a:pt x="356" y="313"/>
                    <a:pt x="362" y="290"/>
                  </a:cubicBezTo>
                  <a:cubicBezTo>
                    <a:pt x="381" y="326"/>
                    <a:pt x="404" y="328"/>
                    <a:pt x="404" y="328"/>
                  </a:cubicBezTo>
                  <a:cubicBezTo>
                    <a:pt x="432" y="250"/>
                    <a:pt x="365" y="190"/>
                    <a:pt x="348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renminbi_153111">
              <a:extLst>
                <a:ext uri="{FF2B5EF4-FFF2-40B4-BE49-F238E27FC236}">
                  <a16:creationId xmlns:a16="http://schemas.microsoft.com/office/drawing/2014/main" xmlns="" id="{530BB986-CB95-4587-9CDB-B92BA417B10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6179" y="1995268"/>
              <a:ext cx="386227" cy="609685"/>
            </a:xfrm>
            <a:custGeom>
              <a:avLst/>
              <a:gdLst>
                <a:gd name="T0" fmla="*/ 2600 w 2800"/>
                <a:gd name="T1" fmla="*/ 2561 h 4428"/>
                <a:gd name="T2" fmla="*/ 1600 w 2800"/>
                <a:gd name="T3" fmla="*/ 2561 h 4428"/>
                <a:gd name="T4" fmla="*/ 1600 w 2800"/>
                <a:gd name="T5" fmla="*/ 2161 h 4428"/>
                <a:gd name="T6" fmla="*/ 2600 w 2800"/>
                <a:gd name="T7" fmla="*/ 2161 h 4428"/>
                <a:gd name="T8" fmla="*/ 2800 w 2800"/>
                <a:gd name="T9" fmla="*/ 1961 h 4428"/>
                <a:gd name="T10" fmla="*/ 2600 w 2800"/>
                <a:gd name="T11" fmla="*/ 1761 h 4428"/>
                <a:gd name="T12" fmla="*/ 1735 w 2800"/>
                <a:gd name="T13" fmla="*/ 1761 h 4428"/>
                <a:gd name="T14" fmla="*/ 2509 w 2800"/>
                <a:gd name="T15" fmla="*/ 323 h 4428"/>
                <a:gd name="T16" fmla="*/ 2428 w 2800"/>
                <a:gd name="T17" fmla="*/ 52 h 4428"/>
                <a:gd name="T18" fmla="*/ 2157 w 2800"/>
                <a:gd name="T19" fmla="*/ 133 h 4428"/>
                <a:gd name="T20" fmla="*/ 1400 w 2800"/>
                <a:gd name="T21" fmla="*/ 1540 h 4428"/>
                <a:gd name="T22" fmla="*/ 643 w 2800"/>
                <a:gd name="T23" fmla="*/ 133 h 4428"/>
                <a:gd name="T24" fmla="*/ 372 w 2800"/>
                <a:gd name="T25" fmla="*/ 52 h 4428"/>
                <a:gd name="T26" fmla="*/ 291 w 2800"/>
                <a:gd name="T27" fmla="*/ 323 h 4428"/>
                <a:gd name="T28" fmla="*/ 1065 w 2800"/>
                <a:gd name="T29" fmla="*/ 1761 h 4428"/>
                <a:gd name="T30" fmla="*/ 200 w 2800"/>
                <a:gd name="T31" fmla="*/ 1761 h 4428"/>
                <a:gd name="T32" fmla="*/ 0 w 2800"/>
                <a:gd name="T33" fmla="*/ 1961 h 4428"/>
                <a:gd name="T34" fmla="*/ 200 w 2800"/>
                <a:gd name="T35" fmla="*/ 2161 h 4428"/>
                <a:gd name="T36" fmla="*/ 1200 w 2800"/>
                <a:gd name="T37" fmla="*/ 2161 h 4428"/>
                <a:gd name="T38" fmla="*/ 1200 w 2800"/>
                <a:gd name="T39" fmla="*/ 2561 h 4428"/>
                <a:gd name="T40" fmla="*/ 200 w 2800"/>
                <a:gd name="T41" fmla="*/ 2561 h 4428"/>
                <a:gd name="T42" fmla="*/ 0 w 2800"/>
                <a:gd name="T43" fmla="*/ 2761 h 4428"/>
                <a:gd name="T44" fmla="*/ 200 w 2800"/>
                <a:gd name="T45" fmla="*/ 2961 h 4428"/>
                <a:gd name="T46" fmla="*/ 1200 w 2800"/>
                <a:gd name="T47" fmla="*/ 2961 h 4428"/>
                <a:gd name="T48" fmla="*/ 1200 w 2800"/>
                <a:gd name="T49" fmla="*/ 4228 h 4428"/>
                <a:gd name="T50" fmla="*/ 1400 w 2800"/>
                <a:gd name="T51" fmla="*/ 4428 h 4428"/>
                <a:gd name="T52" fmla="*/ 1600 w 2800"/>
                <a:gd name="T53" fmla="*/ 4228 h 4428"/>
                <a:gd name="T54" fmla="*/ 1600 w 2800"/>
                <a:gd name="T55" fmla="*/ 2961 h 4428"/>
                <a:gd name="T56" fmla="*/ 2600 w 2800"/>
                <a:gd name="T57" fmla="*/ 2961 h 4428"/>
                <a:gd name="T58" fmla="*/ 2800 w 2800"/>
                <a:gd name="T59" fmla="*/ 2761 h 4428"/>
                <a:gd name="T60" fmla="*/ 2600 w 2800"/>
                <a:gd name="T61" fmla="*/ 2561 h 4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00" h="4428">
                  <a:moveTo>
                    <a:pt x="2600" y="2561"/>
                  </a:moveTo>
                  <a:lnTo>
                    <a:pt x="1600" y="2561"/>
                  </a:lnTo>
                  <a:lnTo>
                    <a:pt x="1600" y="2161"/>
                  </a:lnTo>
                  <a:lnTo>
                    <a:pt x="2600" y="2161"/>
                  </a:lnTo>
                  <a:cubicBezTo>
                    <a:pt x="2710" y="2161"/>
                    <a:pt x="2800" y="2072"/>
                    <a:pt x="2800" y="1961"/>
                  </a:cubicBezTo>
                  <a:cubicBezTo>
                    <a:pt x="2800" y="1851"/>
                    <a:pt x="2710" y="1761"/>
                    <a:pt x="2600" y="1761"/>
                  </a:cubicBezTo>
                  <a:lnTo>
                    <a:pt x="1735" y="1761"/>
                  </a:lnTo>
                  <a:lnTo>
                    <a:pt x="2509" y="323"/>
                  </a:lnTo>
                  <a:cubicBezTo>
                    <a:pt x="2562" y="226"/>
                    <a:pt x="2525" y="104"/>
                    <a:pt x="2428" y="52"/>
                  </a:cubicBezTo>
                  <a:cubicBezTo>
                    <a:pt x="2331" y="0"/>
                    <a:pt x="2210" y="36"/>
                    <a:pt x="2157" y="133"/>
                  </a:cubicBezTo>
                  <a:lnTo>
                    <a:pt x="1400" y="1540"/>
                  </a:lnTo>
                  <a:lnTo>
                    <a:pt x="643" y="133"/>
                  </a:lnTo>
                  <a:cubicBezTo>
                    <a:pt x="590" y="36"/>
                    <a:pt x="469" y="0"/>
                    <a:pt x="372" y="52"/>
                  </a:cubicBezTo>
                  <a:cubicBezTo>
                    <a:pt x="275" y="104"/>
                    <a:pt x="238" y="226"/>
                    <a:pt x="291" y="323"/>
                  </a:cubicBezTo>
                  <a:lnTo>
                    <a:pt x="1065" y="1761"/>
                  </a:lnTo>
                  <a:lnTo>
                    <a:pt x="200" y="1761"/>
                  </a:lnTo>
                  <a:cubicBezTo>
                    <a:pt x="90" y="1761"/>
                    <a:pt x="0" y="1851"/>
                    <a:pt x="0" y="1961"/>
                  </a:cubicBezTo>
                  <a:cubicBezTo>
                    <a:pt x="0" y="2072"/>
                    <a:pt x="90" y="2161"/>
                    <a:pt x="200" y="2161"/>
                  </a:cubicBezTo>
                  <a:lnTo>
                    <a:pt x="1200" y="2161"/>
                  </a:lnTo>
                  <a:lnTo>
                    <a:pt x="1200" y="2561"/>
                  </a:lnTo>
                  <a:lnTo>
                    <a:pt x="200" y="2561"/>
                  </a:lnTo>
                  <a:cubicBezTo>
                    <a:pt x="90" y="2561"/>
                    <a:pt x="0" y="2651"/>
                    <a:pt x="0" y="2761"/>
                  </a:cubicBezTo>
                  <a:cubicBezTo>
                    <a:pt x="0" y="2872"/>
                    <a:pt x="90" y="2961"/>
                    <a:pt x="200" y="2961"/>
                  </a:cubicBezTo>
                  <a:lnTo>
                    <a:pt x="1200" y="2961"/>
                  </a:lnTo>
                  <a:lnTo>
                    <a:pt x="1200" y="4228"/>
                  </a:lnTo>
                  <a:cubicBezTo>
                    <a:pt x="1200" y="4338"/>
                    <a:pt x="1290" y="4428"/>
                    <a:pt x="1400" y="4428"/>
                  </a:cubicBezTo>
                  <a:cubicBezTo>
                    <a:pt x="1510" y="4428"/>
                    <a:pt x="1600" y="4338"/>
                    <a:pt x="1600" y="4228"/>
                  </a:cubicBezTo>
                  <a:lnTo>
                    <a:pt x="1600" y="2961"/>
                  </a:lnTo>
                  <a:lnTo>
                    <a:pt x="2600" y="2961"/>
                  </a:lnTo>
                  <a:cubicBezTo>
                    <a:pt x="2710" y="2961"/>
                    <a:pt x="2800" y="2872"/>
                    <a:pt x="2800" y="2761"/>
                  </a:cubicBezTo>
                  <a:cubicBezTo>
                    <a:pt x="2800" y="2651"/>
                    <a:pt x="2710" y="2561"/>
                    <a:pt x="2600" y="2561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appartments_160217">
              <a:extLst>
                <a:ext uri="{FF2B5EF4-FFF2-40B4-BE49-F238E27FC236}">
                  <a16:creationId xmlns:a16="http://schemas.microsoft.com/office/drawing/2014/main" xmlns="" id="{AE8A3A1D-A076-4FCE-8256-A8616999419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31282" y="2933262"/>
              <a:ext cx="609685" cy="60888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smartphone_159860">
              <a:extLst>
                <a:ext uri="{FF2B5EF4-FFF2-40B4-BE49-F238E27FC236}">
                  <a16:creationId xmlns:a16="http://schemas.microsoft.com/office/drawing/2014/main" xmlns="" id="{F6CF1278-2F8D-4000-8635-B4C7357E5B1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43125" y="2932461"/>
              <a:ext cx="367773" cy="609685"/>
            </a:xfrm>
            <a:custGeom>
              <a:avLst/>
              <a:gdLst>
                <a:gd name="connsiteX0" fmla="*/ 151631 w 364964"/>
                <a:gd name="connsiteY0" fmla="*/ 514916 h 605028"/>
                <a:gd name="connsiteX1" fmla="*/ 213192 w 364964"/>
                <a:gd name="connsiteY1" fmla="*/ 514916 h 605028"/>
                <a:gd name="connsiteX2" fmla="*/ 228420 w 364964"/>
                <a:gd name="connsiteY2" fmla="*/ 530123 h 605028"/>
                <a:gd name="connsiteX3" fmla="*/ 213192 w 364964"/>
                <a:gd name="connsiteY3" fmla="*/ 545330 h 605028"/>
                <a:gd name="connsiteX4" fmla="*/ 151631 w 364964"/>
                <a:gd name="connsiteY4" fmla="*/ 545330 h 605028"/>
                <a:gd name="connsiteX5" fmla="*/ 136403 w 364964"/>
                <a:gd name="connsiteY5" fmla="*/ 530123 h 605028"/>
                <a:gd name="connsiteX6" fmla="*/ 151631 w 364964"/>
                <a:gd name="connsiteY6" fmla="*/ 514916 h 605028"/>
                <a:gd name="connsiteX7" fmla="*/ 30359 w 364964"/>
                <a:gd name="connsiteY7" fmla="*/ 482854 h 605028"/>
                <a:gd name="connsiteX8" fmla="*/ 30359 w 364964"/>
                <a:gd name="connsiteY8" fmla="*/ 557938 h 605028"/>
                <a:gd name="connsiteX9" fmla="*/ 47071 w 364964"/>
                <a:gd name="connsiteY9" fmla="*/ 574624 h 605028"/>
                <a:gd name="connsiteX10" fmla="*/ 317800 w 364964"/>
                <a:gd name="connsiteY10" fmla="*/ 574624 h 605028"/>
                <a:gd name="connsiteX11" fmla="*/ 334512 w 364964"/>
                <a:gd name="connsiteY11" fmla="*/ 557938 h 605028"/>
                <a:gd name="connsiteX12" fmla="*/ 334512 w 364964"/>
                <a:gd name="connsiteY12" fmla="*/ 482854 h 605028"/>
                <a:gd name="connsiteX13" fmla="*/ 30359 w 364964"/>
                <a:gd name="connsiteY13" fmla="*/ 108918 h 605028"/>
                <a:gd name="connsiteX14" fmla="*/ 30359 w 364964"/>
                <a:gd name="connsiteY14" fmla="*/ 452728 h 605028"/>
                <a:gd name="connsiteX15" fmla="*/ 334512 w 364964"/>
                <a:gd name="connsiteY15" fmla="*/ 452728 h 605028"/>
                <a:gd name="connsiteX16" fmla="*/ 334512 w 364964"/>
                <a:gd name="connsiteY16" fmla="*/ 108918 h 605028"/>
                <a:gd name="connsiteX17" fmla="*/ 47071 w 364964"/>
                <a:gd name="connsiteY17" fmla="*/ 30312 h 605028"/>
                <a:gd name="connsiteX18" fmla="*/ 30359 w 364964"/>
                <a:gd name="connsiteY18" fmla="*/ 46997 h 605028"/>
                <a:gd name="connsiteX19" fmla="*/ 30359 w 364964"/>
                <a:gd name="connsiteY19" fmla="*/ 78606 h 605028"/>
                <a:gd name="connsiteX20" fmla="*/ 334605 w 364964"/>
                <a:gd name="connsiteY20" fmla="*/ 78606 h 605028"/>
                <a:gd name="connsiteX21" fmla="*/ 334605 w 364964"/>
                <a:gd name="connsiteY21" fmla="*/ 46997 h 605028"/>
                <a:gd name="connsiteX22" fmla="*/ 317893 w 364964"/>
                <a:gd name="connsiteY22" fmla="*/ 30312 h 605028"/>
                <a:gd name="connsiteX23" fmla="*/ 47071 w 364964"/>
                <a:gd name="connsiteY23" fmla="*/ 0 h 605028"/>
                <a:gd name="connsiteX24" fmla="*/ 317893 w 364964"/>
                <a:gd name="connsiteY24" fmla="*/ 0 h 605028"/>
                <a:gd name="connsiteX25" fmla="*/ 364964 w 364964"/>
                <a:gd name="connsiteY25" fmla="*/ 46997 h 605028"/>
                <a:gd name="connsiteX26" fmla="*/ 364964 w 364964"/>
                <a:gd name="connsiteY26" fmla="*/ 557938 h 605028"/>
                <a:gd name="connsiteX27" fmla="*/ 317893 w 364964"/>
                <a:gd name="connsiteY27" fmla="*/ 605028 h 605028"/>
                <a:gd name="connsiteX28" fmla="*/ 47071 w 364964"/>
                <a:gd name="connsiteY28" fmla="*/ 605028 h 605028"/>
                <a:gd name="connsiteX29" fmla="*/ 0 w 364964"/>
                <a:gd name="connsiteY29" fmla="*/ 558031 h 605028"/>
                <a:gd name="connsiteX30" fmla="*/ 0 w 364964"/>
                <a:gd name="connsiteY30" fmla="*/ 46997 h 605028"/>
                <a:gd name="connsiteX31" fmla="*/ 47071 w 364964"/>
                <a:gd name="connsiteY31" fmla="*/ 0 h 60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4964" h="605028">
                  <a:moveTo>
                    <a:pt x="151631" y="514916"/>
                  </a:moveTo>
                  <a:lnTo>
                    <a:pt x="213192" y="514916"/>
                  </a:lnTo>
                  <a:cubicBezTo>
                    <a:pt x="221642" y="514916"/>
                    <a:pt x="228420" y="521685"/>
                    <a:pt x="228420" y="530123"/>
                  </a:cubicBezTo>
                  <a:cubicBezTo>
                    <a:pt x="228420" y="538468"/>
                    <a:pt x="221642" y="545330"/>
                    <a:pt x="213192" y="545330"/>
                  </a:cubicBezTo>
                  <a:lnTo>
                    <a:pt x="151631" y="545330"/>
                  </a:lnTo>
                  <a:cubicBezTo>
                    <a:pt x="143274" y="545330"/>
                    <a:pt x="136403" y="538468"/>
                    <a:pt x="136403" y="530123"/>
                  </a:cubicBezTo>
                  <a:cubicBezTo>
                    <a:pt x="136403" y="521685"/>
                    <a:pt x="143274" y="514916"/>
                    <a:pt x="151631" y="514916"/>
                  </a:cubicBezTo>
                  <a:close/>
                  <a:moveTo>
                    <a:pt x="30359" y="482854"/>
                  </a:moveTo>
                  <a:lnTo>
                    <a:pt x="30359" y="557938"/>
                  </a:lnTo>
                  <a:cubicBezTo>
                    <a:pt x="30359" y="567208"/>
                    <a:pt x="37880" y="574624"/>
                    <a:pt x="47071" y="574624"/>
                  </a:cubicBezTo>
                  <a:lnTo>
                    <a:pt x="317800" y="574624"/>
                  </a:lnTo>
                  <a:cubicBezTo>
                    <a:pt x="327084" y="574624"/>
                    <a:pt x="334512" y="567023"/>
                    <a:pt x="334512" y="557938"/>
                  </a:cubicBezTo>
                  <a:lnTo>
                    <a:pt x="334512" y="482854"/>
                  </a:lnTo>
                  <a:close/>
                  <a:moveTo>
                    <a:pt x="30359" y="108918"/>
                  </a:moveTo>
                  <a:lnTo>
                    <a:pt x="30359" y="452728"/>
                  </a:lnTo>
                  <a:lnTo>
                    <a:pt x="334512" y="452728"/>
                  </a:lnTo>
                  <a:lnTo>
                    <a:pt x="334512" y="108918"/>
                  </a:lnTo>
                  <a:close/>
                  <a:moveTo>
                    <a:pt x="47071" y="30312"/>
                  </a:moveTo>
                  <a:cubicBezTo>
                    <a:pt x="37880" y="30312"/>
                    <a:pt x="30359" y="37727"/>
                    <a:pt x="30359" y="46997"/>
                  </a:cubicBezTo>
                  <a:lnTo>
                    <a:pt x="30359" y="78606"/>
                  </a:lnTo>
                  <a:lnTo>
                    <a:pt x="334605" y="78606"/>
                  </a:lnTo>
                  <a:lnTo>
                    <a:pt x="334605" y="46997"/>
                  </a:lnTo>
                  <a:cubicBezTo>
                    <a:pt x="334605" y="37727"/>
                    <a:pt x="327084" y="30312"/>
                    <a:pt x="317893" y="30312"/>
                  </a:cubicBezTo>
                  <a:close/>
                  <a:moveTo>
                    <a:pt x="47071" y="0"/>
                  </a:moveTo>
                  <a:lnTo>
                    <a:pt x="317893" y="0"/>
                  </a:lnTo>
                  <a:cubicBezTo>
                    <a:pt x="343889" y="0"/>
                    <a:pt x="364964" y="21135"/>
                    <a:pt x="364964" y="46997"/>
                  </a:cubicBezTo>
                  <a:lnTo>
                    <a:pt x="364964" y="557938"/>
                  </a:lnTo>
                  <a:cubicBezTo>
                    <a:pt x="364964" y="583893"/>
                    <a:pt x="343796" y="604843"/>
                    <a:pt x="317893" y="605028"/>
                  </a:cubicBezTo>
                  <a:lnTo>
                    <a:pt x="47071" y="605028"/>
                  </a:lnTo>
                  <a:cubicBezTo>
                    <a:pt x="21075" y="605028"/>
                    <a:pt x="0" y="583893"/>
                    <a:pt x="0" y="558031"/>
                  </a:cubicBezTo>
                  <a:lnTo>
                    <a:pt x="0" y="46997"/>
                  </a:lnTo>
                  <a:cubicBezTo>
                    <a:pt x="0" y="21042"/>
                    <a:pt x="21168" y="0"/>
                    <a:pt x="47071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notebook_35960">
              <a:extLst>
                <a:ext uri="{FF2B5EF4-FFF2-40B4-BE49-F238E27FC236}">
                  <a16:creationId xmlns:a16="http://schemas.microsoft.com/office/drawing/2014/main" xmlns="" id="{A43F6648-006C-4B84-BD56-12655A4EBB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62055" y="1087421"/>
              <a:ext cx="609685" cy="376503"/>
            </a:xfrm>
            <a:custGeom>
              <a:avLst/>
              <a:gdLst>
                <a:gd name="connsiteX0" fmla="*/ 228193 w 605169"/>
                <a:gd name="connsiteY0" fmla="*/ 345064 h 373715"/>
                <a:gd name="connsiteX1" fmla="*/ 228193 w 605169"/>
                <a:gd name="connsiteY1" fmla="*/ 354376 h 373715"/>
                <a:gd name="connsiteX2" fmla="*/ 369089 w 605169"/>
                <a:gd name="connsiteY2" fmla="*/ 354376 h 373715"/>
                <a:gd name="connsiteX3" fmla="*/ 369089 w 605169"/>
                <a:gd name="connsiteY3" fmla="*/ 345064 h 373715"/>
                <a:gd name="connsiteX4" fmla="*/ 67580 w 605169"/>
                <a:gd name="connsiteY4" fmla="*/ 323755 h 373715"/>
                <a:gd name="connsiteX5" fmla="*/ 295952 w 605169"/>
                <a:gd name="connsiteY5" fmla="*/ 323755 h 373715"/>
                <a:gd name="connsiteX6" fmla="*/ 309217 w 605169"/>
                <a:gd name="connsiteY6" fmla="*/ 323755 h 373715"/>
                <a:gd name="connsiteX7" fmla="*/ 537589 w 605169"/>
                <a:gd name="connsiteY7" fmla="*/ 323755 h 373715"/>
                <a:gd name="connsiteX8" fmla="*/ 605169 w 605169"/>
                <a:gd name="connsiteY8" fmla="*/ 327158 h 373715"/>
                <a:gd name="connsiteX9" fmla="*/ 605169 w 605169"/>
                <a:gd name="connsiteY9" fmla="*/ 373715 h 373715"/>
                <a:gd name="connsiteX10" fmla="*/ 0 w 605169"/>
                <a:gd name="connsiteY10" fmla="*/ 373715 h 373715"/>
                <a:gd name="connsiteX11" fmla="*/ 0 w 605169"/>
                <a:gd name="connsiteY11" fmla="*/ 327158 h 373715"/>
                <a:gd name="connsiteX12" fmla="*/ 102912 w 605169"/>
                <a:gd name="connsiteY12" fmla="*/ 35256 h 373715"/>
                <a:gd name="connsiteX13" fmla="*/ 102912 w 605169"/>
                <a:gd name="connsiteY13" fmla="*/ 274353 h 373715"/>
                <a:gd name="connsiteX14" fmla="*/ 502437 w 605169"/>
                <a:gd name="connsiteY14" fmla="*/ 274353 h 373715"/>
                <a:gd name="connsiteX15" fmla="*/ 502437 w 605169"/>
                <a:gd name="connsiteY15" fmla="*/ 35256 h 373715"/>
                <a:gd name="connsiteX16" fmla="*/ 67602 w 605169"/>
                <a:gd name="connsiteY16" fmla="*/ 0 h 373715"/>
                <a:gd name="connsiteX17" fmla="*/ 537568 w 605169"/>
                <a:gd name="connsiteY17" fmla="*/ 0 h 373715"/>
                <a:gd name="connsiteX18" fmla="*/ 537568 w 605169"/>
                <a:gd name="connsiteY18" fmla="*/ 309430 h 373715"/>
                <a:gd name="connsiteX19" fmla="*/ 67602 w 605169"/>
                <a:gd name="connsiteY19" fmla="*/ 309430 h 37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5169" h="373715">
                  <a:moveTo>
                    <a:pt x="228193" y="345064"/>
                  </a:moveTo>
                  <a:lnTo>
                    <a:pt x="228193" y="354376"/>
                  </a:lnTo>
                  <a:lnTo>
                    <a:pt x="369089" y="354376"/>
                  </a:lnTo>
                  <a:lnTo>
                    <a:pt x="369089" y="345064"/>
                  </a:lnTo>
                  <a:close/>
                  <a:moveTo>
                    <a:pt x="67580" y="323755"/>
                  </a:moveTo>
                  <a:lnTo>
                    <a:pt x="295952" y="323755"/>
                  </a:lnTo>
                  <a:lnTo>
                    <a:pt x="309217" y="323755"/>
                  </a:lnTo>
                  <a:lnTo>
                    <a:pt x="537589" y="323755"/>
                  </a:lnTo>
                  <a:lnTo>
                    <a:pt x="605169" y="327158"/>
                  </a:lnTo>
                  <a:lnTo>
                    <a:pt x="605169" y="373715"/>
                  </a:lnTo>
                  <a:lnTo>
                    <a:pt x="0" y="373715"/>
                  </a:lnTo>
                  <a:lnTo>
                    <a:pt x="0" y="327158"/>
                  </a:lnTo>
                  <a:close/>
                  <a:moveTo>
                    <a:pt x="102912" y="35256"/>
                  </a:moveTo>
                  <a:lnTo>
                    <a:pt x="102912" y="274353"/>
                  </a:lnTo>
                  <a:lnTo>
                    <a:pt x="502437" y="274353"/>
                  </a:lnTo>
                  <a:lnTo>
                    <a:pt x="502437" y="35256"/>
                  </a:lnTo>
                  <a:close/>
                  <a:moveTo>
                    <a:pt x="67602" y="0"/>
                  </a:moveTo>
                  <a:lnTo>
                    <a:pt x="537568" y="0"/>
                  </a:lnTo>
                  <a:lnTo>
                    <a:pt x="537568" y="309430"/>
                  </a:lnTo>
                  <a:lnTo>
                    <a:pt x="67602" y="30943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number-one_1474">
              <a:extLst>
                <a:ext uri="{FF2B5EF4-FFF2-40B4-BE49-F238E27FC236}">
                  <a16:creationId xmlns:a16="http://schemas.microsoft.com/office/drawing/2014/main" xmlns="" id="{3A8558D1-96A8-4A9E-95D6-53841EE5429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1549" y="1996336"/>
              <a:ext cx="609685" cy="608617"/>
            </a:xfrm>
            <a:custGeom>
              <a:avLst/>
              <a:gdLst>
                <a:gd name="connsiteX0" fmla="*/ 286553 w 590374"/>
                <a:gd name="connsiteY0" fmla="*/ 124834 h 589340"/>
                <a:gd name="connsiteX1" fmla="*/ 357604 w 590374"/>
                <a:gd name="connsiteY1" fmla="*/ 124834 h 589340"/>
                <a:gd name="connsiteX2" fmla="*/ 357604 w 590374"/>
                <a:gd name="connsiteY2" fmla="*/ 488301 h 589340"/>
                <a:gd name="connsiteX3" fmla="*/ 275788 w 590374"/>
                <a:gd name="connsiteY3" fmla="*/ 488301 h 589340"/>
                <a:gd name="connsiteX4" fmla="*/ 275788 w 590374"/>
                <a:gd name="connsiteY4" fmla="*/ 200108 h 589340"/>
                <a:gd name="connsiteX5" fmla="*/ 273635 w 590374"/>
                <a:gd name="connsiteY5" fmla="*/ 200108 h 589340"/>
                <a:gd name="connsiteX6" fmla="*/ 204737 w 590374"/>
                <a:gd name="connsiteY6" fmla="*/ 232369 h 589340"/>
                <a:gd name="connsiteX7" fmla="*/ 189665 w 590374"/>
                <a:gd name="connsiteY7" fmla="*/ 169999 h 589340"/>
                <a:gd name="connsiteX8" fmla="*/ 51711 w 590374"/>
                <a:gd name="connsiteY8" fmla="*/ 43017 h 589340"/>
                <a:gd name="connsiteX9" fmla="*/ 43093 w 590374"/>
                <a:gd name="connsiteY9" fmla="*/ 51621 h 589340"/>
                <a:gd name="connsiteX10" fmla="*/ 43093 w 590374"/>
                <a:gd name="connsiteY10" fmla="*/ 537719 h 589340"/>
                <a:gd name="connsiteX11" fmla="*/ 51711 w 590374"/>
                <a:gd name="connsiteY11" fmla="*/ 546323 h 589340"/>
                <a:gd name="connsiteX12" fmla="*/ 538663 w 590374"/>
                <a:gd name="connsiteY12" fmla="*/ 546323 h 589340"/>
                <a:gd name="connsiteX13" fmla="*/ 547281 w 590374"/>
                <a:gd name="connsiteY13" fmla="*/ 537719 h 589340"/>
                <a:gd name="connsiteX14" fmla="*/ 547281 w 590374"/>
                <a:gd name="connsiteY14" fmla="*/ 51621 h 589340"/>
                <a:gd name="connsiteX15" fmla="*/ 538663 w 590374"/>
                <a:gd name="connsiteY15" fmla="*/ 43017 h 589340"/>
                <a:gd name="connsiteX16" fmla="*/ 51711 w 590374"/>
                <a:gd name="connsiteY16" fmla="*/ 0 h 589340"/>
                <a:gd name="connsiteX17" fmla="*/ 538663 w 590374"/>
                <a:gd name="connsiteY17" fmla="*/ 0 h 589340"/>
                <a:gd name="connsiteX18" fmla="*/ 590374 w 590374"/>
                <a:gd name="connsiteY18" fmla="*/ 51621 h 589340"/>
                <a:gd name="connsiteX19" fmla="*/ 590374 w 590374"/>
                <a:gd name="connsiteY19" fmla="*/ 537719 h 589340"/>
                <a:gd name="connsiteX20" fmla="*/ 538663 w 590374"/>
                <a:gd name="connsiteY20" fmla="*/ 589340 h 589340"/>
                <a:gd name="connsiteX21" fmla="*/ 51711 w 590374"/>
                <a:gd name="connsiteY21" fmla="*/ 589340 h 589340"/>
                <a:gd name="connsiteX22" fmla="*/ 0 w 590374"/>
                <a:gd name="connsiteY22" fmla="*/ 537719 h 589340"/>
                <a:gd name="connsiteX23" fmla="*/ 0 w 590374"/>
                <a:gd name="connsiteY23" fmla="*/ 51621 h 589340"/>
                <a:gd name="connsiteX24" fmla="*/ 51711 w 590374"/>
                <a:gd name="connsiteY24" fmla="*/ 0 h 58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90374" h="589340">
                  <a:moveTo>
                    <a:pt x="286553" y="124834"/>
                  </a:moveTo>
                  <a:lnTo>
                    <a:pt x="357604" y="124834"/>
                  </a:lnTo>
                  <a:lnTo>
                    <a:pt x="357604" y="488301"/>
                  </a:lnTo>
                  <a:lnTo>
                    <a:pt x="275788" y="488301"/>
                  </a:lnTo>
                  <a:lnTo>
                    <a:pt x="275788" y="200108"/>
                  </a:lnTo>
                  <a:lnTo>
                    <a:pt x="273635" y="200108"/>
                  </a:lnTo>
                  <a:lnTo>
                    <a:pt x="204737" y="232369"/>
                  </a:lnTo>
                  <a:lnTo>
                    <a:pt x="189665" y="169999"/>
                  </a:lnTo>
                  <a:close/>
                  <a:moveTo>
                    <a:pt x="51711" y="43017"/>
                  </a:moveTo>
                  <a:cubicBezTo>
                    <a:pt x="47402" y="43017"/>
                    <a:pt x="43093" y="47319"/>
                    <a:pt x="43093" y="51621"/>
                  </a:cubicBezTo>
                  <a:lnTo>
                    <a:pt x="43093" y="537719"/>
                  </a:lnTo>
                  <a:cubicBezTo>
                    <a:pt x="43093" y="542021"/>
                    <a:pt x="47402" y="546323"/>
                    <a:pt x="51711" y="546323"/>
                  </a:cubicBezTo>
                  <a:lnTo>
                    <a:pt x="538663" y="546323"/>
                  </a:lnTo>
                  <a:cubicBezTo>
                    <a:pt x="542972" y="546323"/>
                    <a:pt x="547281" y="542021"/>
                    <a:pt x="547281" y="537719"/>
                  </a:cubicBezTo>
                  <a:cubicBezTo>
                    <a:pt x="547281" y="537719"/>
                    <a:pt x="547281" y="51621"/>
                    <a:pt x="547281" y="51621"/>
                  </a:cubicBezTo>
                  <a:cubicBezTo>
                    <a:pt x="547281" y="47319"/>
                    <a:pt x="542972" y="43017"/>
                    <a:pt x="538663" y="43017"/>
                  </a:cubicBezTo>
                  <a:close/>
                  <a:moveTo>
                    <a:pt x="51711" y="0"/>
                  </a:moveTo>
                  <a:lnTo>
                    <a:pt x="538663" y="0"/>
                  </a:lnTo>
                  <a:cubicBezTo>
                    <a:pt x="566673" y="0"/>
                    <a:pt x="590374" y="23659"/>
                    <a:pt x="590374" y="51621"/>
                  </a:cubicBezTo>
                  <a:lnTo>
                    <a:pt x="590374" y="537719"/>
                  </a:lnTo>
                  <a:cubicBezTo>
                    <a:pt x="590374" y="565681"/>
                    <a:pt x="566673" y="589340"/>
                    <a:pt x="538663" y="589340"/>
                  </a:cubicBezTo>
                  <a:lnTo>
                    <a:pt x="51711" y="589340"/>
                  </a:lnTo>
                  <a:cubicBezTo>
                    <a:pt x="23701" y="589340"/>
                    <a:pt x="0" y="565681"/>
                    <a:pt x="0" y="537719"/>
                  </a:cubicBezTo>
                  <a:lnTo>
                    <a:pt x="0" y="51621"/>
                  </a:lnTo>
                  <a:cubicBezTo>
                    <a:pt x="0" y="23659"/>
                    <a:pt x="23701" y="0"/>
                    <a:pt x="51711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telephone-call_74451">
              <a:extLst>
                <a:ext uri="{FF2B5EF4-FFF2-40B4-BE49-F238E27FC236}">
                  <a16:creationId xmlns:a16="http://schemas.microsoft.com/office/drawing/2014/main" xmlns="" id="{65646707-584A-4715-A7EF-6613744784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58256" y="3912559"/>
              <a:ext cx="609685" cy="53222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number-two_1634">
              <a:extLst>
                <a:ext uri="{FF2B5EF4-FFF2-40B4-BE49-F238E27FC236}">
                  <a16:creationId xmlns:a16="http://schemas.microsoft.com/office/drawing/2014/main" xmlns="" id="{8FD2B412-2533-436F-A00A-931BAC1B0C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91228" y="1996344"/>
              <a:ext cx="609685" cy="608609"/>
            </a:xfrm>
            <a:custGeom>
              <a:avLst/>
              <a:gdLst>
                <a:gd name="connsiteX0" fmla="*/ 297218 w 585891"/>
                <a:gd name="connsiteY0" fmla="*/ 120351 h 584857"/>
                <a:gd name="connsiteX1" fmla="*/ 417783 w 585891"/>
                <a:gd name="connsiteY1" fmla="*/ 225749 h 584857"/>
                <a:gd name="connsiteX2" fmla="*/ 327359 w 585891"/>
                <a:gd name="connsiteY2" fmla="*/ 372015 h 584857"/>
                <a:gd name="connsiteX3" fmla="*/ 295065 w 585891"/>
                <a:gd name="connsiteY3" fmla="*/ 397826 h 584857"/>
                <a:gd name="connsiteX4" fmla="*/ 295065 w 585891"/>
                <a:gd name="connsiteY4" fmla="*/ 399977 h 584857"/>
                <a:gd name="connsiteX5" fmla="*/ 422089 w 585891"/>
                <a:gd name="connsiteY5" fmla="*/ 399977 h 584857"/>
                <a:gd name="connsiteX6" fmla="*/ 422089 w 585891"/>
                <a:gd name="connsiteY6" fmla="*/ 464506 h 584857"/>
                <a:gd name="connsiteX7" fmla="*/ 183112 w 585891"/>
                <a:gd name="connsiteY7" fmla="*/ 464506 h 584857"/>
                <a:gd name="connsiteX8" fmla="*/ 183112 w 585891"/>
                <a:gd name="connsiteY8" fmla="*/ 417185 h 584857"/>
                <a:gd name="connsiteX9" fmla="*/ 226171 w 585891"/>
                <a:gd name="connsiteY9" fmla="*/ 376317 h 584857"/>
                <a:gd name="connsiteX10" fmla="*/ 338124 w 585891"/>
                <a:gd name="connsiteY10" fmla="*/ 232202 h 584857"/>
                <a:gd name="connsiteX11" fmla="*/ 282148 w 585891"/>
                <a:gd name="connsiteY11" fmla="*/ 182729 h 584857"/>
                <a:gd name="connsiteX12" fmla="*/ 208947 w 585891"/>
                <a:gd name="connsiteY12" fmla="*/ 210692 h 584857"/>
                <a:gd name="connsiteX13" fmla="*/ 185265 w 585891"/>
                <a:gd name="connsiteY13" fmla="*/ 154767 h 584857"/>
                <a:gd name="connsiteX14" fmla="*/ 297218 w 585891"/>
                <a:gd name="connsiteY14" fmla="*/ 120351 h 584857"/>
                <a:gd name="connsiteX15" fmla="*/ 49542 w 585891"/>
                <a:gd name="connsiteY15" fmla="*/ 43004 h 584857"/>
                <a:gd name="connsiteX16" fmla="*/ 43080 w 585891"/>
                <a:gd name="connsiteY16" fmla="*/ 49455 h 584857"/>
                <a:gd name="connsiteX17" fmla="*/ 43080 w 585891"/>
                <a:gd name="connsiteY17" fmla="*/ 533252 h 584857"/>
                <a:gd name="connsiteX18" fmla="*/ 49542 w 585891"/>
                <a:gd name="connsiteY18" fmla="*/ 541853 h 584857"/>
                <a:gd name="connsiteX19" fmla="*/ 534195 w 585891"/>
                <a:gd name="connsiteY19" fmla="*/ 541853 h 584857"/>
                <a:gd name="connsiteX20" fmla="*/ 542811 w 585891"/>
                <a:gd name="connsiteY20" fmla="*/ 533252 h 584857"/>
                <a:gd name="connsiteX21" fmla="*/ 542811 w 585891"/>
                <a:gd name="connsiteY21" fmla="*/ 49455 h 584857"/>
                <a:gd name="connsiteX22" fmla="*/ 534195 w 585891"/>
                <a:gd name="connsiteY22" fmla="*/ 43004 h 584857"/>
                <a:gd name="connsiteX23" fmla="*/ 49542 w 585891"/>
                <a:gd name="connsiteY23" fmla="*/ 0 h 584857"/>
                <a:gd name="connsiteX24" fmla="*/ 534195 w 585891"/>
                <a:gd name="connsiteY24" fmla="*/ 0 h 584857"/>
                <a:gd name="connsiteX25" fmla="*/ 585891 w 585891"/>
                <a:gd name="connsiteY25" fmla="*/ 49455 h 584857"/>
                <a:gd name="connsiteX26" fmla="*/ 585891 w 585891"/>
                <a:gd name="connsiteY26" fmla="*/ 533252 h 584857"/>
                <a:gd name="connsiteX27" fmla="*/ 534195 w 585891"/>
                <a:gd name="connsiteY27" fmla="*/ 584857 h 584857"/>
                <a:gd name="connsiteX28" fmla="*/ 49542 w 585891"/>
                <a:gd name="connsiteY28" fmla="*/ 584857 h 584857"/>
                <a:gd name="connsiteX29" fmla="*/ 0 w 585891"/>
                <a:gd name="connsiteY29" fmla="*/ 533252 h 584857"/>
                <a:gd name="connsiteX30" fmla="*/ 0 w 585891"/>
                <a:gd name="connsiteY30" fmla="*/ 49455 h 584857"/>
                <a:gd name="connsiteX31" fmla="*/ 49542 w 585891"/>
                <a:gd name="connsiteY31" fmla="*/ 0 h 58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5891" h="584857">
                  <a:moveTo>
                    <a:pt x="297218" y="120351"/>
                  </a:moveTo>
                  <a:cubicBezTo>
                    <a:pt x="374724" y="120351"/>
                    <a:pt x="417783" y="163371"/>
                    <a:pt x="417783" y="225749"/>
                  </a:cubicBezTo>
                  <a:cubicBezTo>
                    <a:pt x="417783" y="283825"/>
                    <a:pt x="374724" y="328995"/>
                    <a:pt x="327359" y="372015"/>
                  </a:cubicBezTo>
                  <a:lnTo>
                    <a:pt x="295065" y="397826"/>
                  </a:lnTo>
                  <a:lnTo>
                    <a:pt x="295065" y="399977"/>
                  </a:lnTo>
                  <a:lnTo>
                    <a:pt x="422089" y="399977"/>
                  </a:lnTo>
                  <a:lnTo>
                    <a:pt x="422089" y="464506"/>
                  </a:lnTo>
                  <a:lnTo>
                    <a:pt x="183112" y="464506"/>
                  </a:lnTo>
                  <a:lnTo>
                    <a:pt x="183112" y="417185"/>
                  </a:lnTo>
                  <a:lnTo>
                    <a:pt x="226171" y="376317"/>
                  </a:lnTo>
                  <a:cubicBezTo>
                    <a:pt x="299371" y="309636"/>
                    <a:pt x="335971" y="273070"/>
                    <a:pt x="338124" y="232202"/>
                  </a:cubicBezTo>
                  <a:cubicBezTo>
                    <a:pt x="338124" y="204239"/>
                    <a:pt x="320901" y="182729"/>
                    <a:pt x="282148" y="182729"/>
                  </a:cubicBezTo>
                  <a:cubicBezTo>
                    <a:pt x="252006" y="182729"/>
                    <a:pt x="226171" y="197786"/>
                    <a:pt x="208947" y="210692"/>
                  </a:cubicBezTo>
                  <a:lnTo>
                    <a:pt x="185265" y="154767"/>
                  </a:lnTo>
                  <a:cubicBezTo>
                    <a:pt x="211100" y="135408"/>
                    <a:pt x="252006" y="120351"/>
                    <a:pt x="297218" y="120351"/>
                  </a:cubicBezTo>
                  <a:close/>
                  <a:moveTo>
                    <a:pt x="49542" y="43004"/>
                  </a:moveTo>
                  <a:cubicBezTo>
                    <a:pt x="47388" y="43004"/>
                    <a:pt x="43080" y="47304"/>
                    <a:pt x="43080" y="49455"/>
                  </a:cubicBezTo>
                  <a:lnTo>
                    <a:pt x="43080" y="533252"/>
                  </a:lnTo>
                  <a:cubicBezTo>
                    <a:pt x="43080" y="537553"/>
                    <a:pt x="47388" y="541853"/>
                    <a:pt x="49542" y="541853"/>
                  </a:cubicBezTo>
                  <a:lnTo>
                    <a:pt x="534195" y="541853"/>
                  </a:lnTo>
                  <a:cubicBezTo>
                    <a:pt x="538503" y="541853"/>
                    <a:pt x="542811" y="537553"/>
                    <a:pt x="542811" y="533252"/>
                  </a:cubicBezTo>
                  <a:lnTo>
                    <a:pt x="542811" y="49455"/>
                  </a:lnTo>
                  <a:cubicBezTo>
                    <a:pt x="542811" y="47304"/>
                    <a:pt x="538503" y="43004"/>
                    <a:pt x="534195" y="43004"/>
                  </a:cubicBezTo>
                  <a:close/>
                  <a:moveTo>
                    <a:pt x="49542" y="0"/>
                  </a:moveTo>
                  <a:lnTo>
                    <a:pt x="534195" y="0"/>
                  </a:lnTo>
                  <a:cubicBezTo>
                    <a:pt x="562197" y="0"/>
                    <a:pt x="585891" y="21502"/>
                    <a:pt x="585891" y="49455"/>
                  </a:cubicBezTo>
                  <a:lnTo>
                    <a:pt x="585891" y="533252"/>
                  </a:lnTo>
                  <a:cubicBezTo>
                    <a:pt x="585891" y="561205"/>
                    <a:pt x="562197" y="584857"/>
                    <a:pt x="534195" y="584857"/>
                  </a:cubicBezTo>
                  <a:lnTo>
                    <a:pt x="49542" y="584857"/>
                  </a:lnTo>
                  <a:cubicBezTo>
                    <a:pt x="21540" y="584857"/>
                    <a:pt x="0" y="561205"/>
                    <a:pt x="0" y="533252"/>
                  </a:cubicBezTo>
                  <a:lnTo>
                    <a:pt x="0" y="49455"/>
                  </a:lnTo>
                  <a:cubicBezTo>
                    <a:pt x="0" y="21502"/>
                    <a:pt x="21540" y="0"/>
                    <a:pt x="49542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right-arrowheads_44810">
              <a:extLst>
                <a:ext uri="{FF2B5EF4-FFF2-40B4-BE49-F238E27FC236}">
                  <a16:creationId xmlns:a16="http://schemas.microsoft.com/office/drawing/2014/main" xmlns="" id="{C0E63576-BFA7-4CCD-9FFE-EA6F4EE0C5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31282" y="3849213"/>
              <a:ext cx="609685" cy="595566"/>
            </a:xfrm>
            <a:custGeom>
              <a:avLst/>
              <a:gdLst>
                <a:gd name="T0" fmla="*/ 59 w 415"/>
                <a:gd name="T1" fmla="*/ 406 h 406"/>
                <a:gd name="T2" fmla="*/ 25 w 415"/>
                <a:gd name="T3" fmla="*/ 394 h 406"/>
                <a:gd name="T4" fmla="*/ 19 w 415"/>
                <a:gd name="T5" fmla="*/ 318 h 406"/>
                <a:gd name="T6" fmla="*/ 114 w 415"/>
                <a:gd name="T7" fmla="*/ 206 h 406"/>
                <a:gd name="T8" fmla="*/ 19 w 415"/>
                <a:gd name="T9" fmla="*/ 94 h 406"/>
                <a:gd name="T10" fmla="*/ 25 w 415"/>
                <a:gd name="T11" fmla="*/ 19 h 406"/>
                <a:gd name="T12" fmla="*/ 100 w 415"/>
                <a:gd name="T13" fmla="*/ 25 h 406"/>
                <a:gd name="T14" fmla="*/ 225 w 415"/>
                <a:gd name="T15" fmla="*/ 172 h 406"/>
                <a:gd name="T16" fmla="*/ 225 w 415"/>
                <a:gd name="T17" fmla="*/ 241 h 406"/>
                <a:gd name="T18" fmla="*/ 100 w 415"/>
                <a:gd name="T19" fmla="*/ 388 h 406"/>
                <a:gd name="T20" fmla="*/ 59 w 415"/>
                <a:gd name="T21" fmla="*/ 406 h 406"/>
                <a:gd name="T22" fmla="*/ 273 w 415"/>
                <a:gd name="T23" fmla="*/ 388 h 406"/>
                <a:gd name="T24" fmla="*/ 398 w 415"/>
                <a:gd name="T25" fmla="*/ 241 h 406"/>
                <a:gd name="T26" fmla="*/ 398 w 415"/>
                <a:gd name="T27" fmla="*/ 172 h 406"/>
                <a:gd name="T28" fmla="*/ 273 w 415"/>
                <a:gd name="T29" fmla="*/ 25 h 406"/>
                <a:gd name="T30" fmla="*/ 198 w 415"/>
                <a:gd name="T31" fmla="*/ 19 h 406"/>
                <a:gd name="T32" fmla="*/ 192 w 415"/>
                <a:gd name="T33" fmla="*/ 94 h 406"/>
                <a:gd name="T34" fmla="*/ 287 w 415"/>
                <a:gd name="T35" fmla="*/ 206 h 406"/>
                <a:gd name="T36" fmla="*/ 192 w 415"/>
                <a:gd name="T37" fmla="*/ 318 h 406"/>
                <a:gd name="T38" fmla="*/ 198 w 415"/>
                <a:gd name="T39" fmla="*/ 394 h 406"/>
                <a:gd name="T40" fmla="*/ 232 w 415"/>
                <a:gd name="T41" fmla="*/ 406 h 406"/>
                <a:gd name="T42" fmla="*/ 273 w 415"/>
                <a:gd name="T43" fmla="*/ 388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5" h="406">
                  <a:moveTo>
                    <a:pt x="59" y="406"/>
                  </a:moveTo>
                  <a:cubicBezTo>
                    <a:pt x="47" y="406"/>
                    <a:pt x="35" y="402"/>
                    <a:pt x="25" y="394"/>
                  </a:cubicBezTo>
                  <a:cubicBezTo>
                    <a:pt x="2" y="375"/>
                    <a:pt x="0" y="341"/>
                    <a:pt x="19" y="318"/>
                  </a:cubicBezTo>
                  <a:lnTo>
                    <a:pt x="114" y="206"/>
                  </a:lnTo>
                  <a:lnTo>
                    <a:pt x="19" y="94"/>
                  </a:lnTo>
                  <a:cubicBezTo>
                    <a:pt x="0" y="71"/>
                    <a:pt x="2" y="38"/>
                    <a:pt x="25" y="19"/>
                  </a:cubicBezTo>
                  <a:cubicBezTo>
                    <a:pt x="47" y="0"/>
                    <a:pt x="81" y="2"/>
                    <a:pt x="100" y="25"/>
                  </a:cubicBezTo>
                  <a:lnTo>
                    <a:pt x="225" y="172"/>
                  </a:lnTo>
                  <a:cubicBezTo>
                    <a:pt x="242" y="192"/>
                    <a:pt x="242" y="221"/>
                    <a:pt x="225" y="241"/>
                  </a:cubicBezTo>
                  <a:lnTo>
                    <a:pt x="100" y="388"/>
                  </a:lnTo>
                  <a:cubicBezTo>
                    <a:pt x="89" y="400"/>
                    <a:pt x="74" y="406"/>
                    <a:pt x="59" y="406"/>
                  </a:cubicBezTo>
                  <a:close/>
                  <a:moveTo>
                    <a:pt x="273" y="388"/>
                  </a:moveTo>
                  <a:lnTo>
                    <a:pt x="398" y="241"/>
                  </a:lnTo>
                  <a:cubicBezTo>
                    <a:pt x="415" y="221"/>
                    <a:pt x="415" y="192"/>
                    <a:pt x="398" y="172"/>
                  </a:cubicBezTo>
                  <a:lnTo>
                    <a:pt x="273" y="25"/>
                  </a:lnTo>
                  <a:cubicBezTo>
                    <a:pt x="254" y="2"/>
                    <a:pt x="220" y="0"/>
                    <a:pt x="198" y="19"/>
                  </a:cubicBezTo>
                  <a:cubicBezTo>
                    <a:pt x="175" y="38"/>
                    <a:pt x="173" y="71"/>
                    <a:pt x="192" y="94"/>
                  </a:cubicBezTo>
                  <a:lnTo>
                    <a:pt x="287" y="206"/>
                  </a:lnTo>
                  <a:lnTo>
                    <a:pt x="192" y="318"/>
                  </a:lnTo>
                  <a:cubicBezTo>
                    <a:pt x="173" y="341"/>
                    <a:pt x="175" y="375"/>
                    <a:pt x="198" y="394"/>
                  </a:cubicBezTo>
                  <a:cubicBezTo>
                    <a:pt x="208" y="402"/>
                    <a:pt x="220" y="406"/>
                    <a:pt x="232" y="406"/>
                  </a:cubicBezTo>
                  <a:cubicBezTo>
                    <a:pt x="247" y="406"/>
                    <a:pt x="262" y="400"/>
                    <a:pt x="273" y="388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progress-report_18229">
              <a:extLst>
                <a:ext uri="{FF2B5EF4-FFF2-40B4-BE49-F238E27FC236}">
                  <a16:creationId xmlns:a16="http://schemas.microsoft.com/office/drawing/2014/main" xmlns="" id="{99C2EA19-572E-4C79-9658-E897AB159A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31282" y="2051741"/>
              <a:ext cx="609684" cy="553212"/>
            </a:xfrm>
            <a:custGeom>
              <a:avLst/>
              <a:gdLst>
                <a:gd name="connsiteX0" fmla="*/ 116112 w 607919"/>
                <a:gd name="connsiteY0" fmla="*/ 473652 h 551610"/>
                <a:gd name="connsiteX1" fmla="*/ 118901 w 607919"/>
                <a:gd name="connsiteY1" fmla="*/ 480423 h 551610"/>
                <a:gd name="connsiteX2" fmla="*/ 118901 w 607919"/>
                <a:gd name="connsiteY2" fmla="*/ 551610 h 551610"/>
                <a:gd name="connsiteX3" fmla="*/ 55604 w 607919"/>
                <a:gd name="connsiteY3" fmla="*/ 551610 h 551610"/>
                <a:gd name="connsiteX4" fmla="*/ 55604 w 607919"/>
                <a:gd name="connsiteY4" fmla="*/ 540851 h 551610"/>
                <a:gd name="connsiteX5" fmla="*/ 65255 w 607919"/>
                <a:gd name="connsiteY5" fmla="*/ 520583 h 551610"/>
                <a:gd name="connsiteX6" fmla="*/ 83555 w 607919"/>
                <a:gd name="connsiteY6" fmla="*/ 502317 h 551610"/>
                <a:gd name="connsiteX7" fmla="*/ 109375 w 607919"/>
                <a:gd name="connsiteY7" fmla="*/ 476545 h 551610"/>
                <a:gd name="connsiteX8" fmla="*/ 116112 w 607919"/>
                <a:gd name="connsiteY8" fmla="*/ 473652 h 551610"/>
                <a:gd name="connsiteX9" fmla="*/ 199155 w 607919"/>
                <a:gd name="connsiteY9" fmla="*/ 390799 h 551610"/>
                <a:gd name="connsiteX10" fmla="*/ 201956 w 607919"/>
                <a:gd name="connsiteY10" fmla="*/ 397632 h 551610"/>
                <a:gd name="connsiteX11" fmla="*/ 201956 w 607919"/>
                <a:gd name="connsiteY11" fmla="*/ 551610 h 551610"/>
                <a:gd name="connsiteX12" fmla="*/ 145363 w 607919"/>
                <a:gd name="connsiteY12" fmla="*/ 551610 h 551610"/>
                <a:gd name="connsiteX13" fmla="*/ 145363 w 607919"/>
                <a:gd name="connsiteY13" fmla="*/ 454170 h 551610"/>
                <a:gd name="connsiteX14" fmla="*/ 154879 w 607919"/>
                <a:gd name="connsiteY14" fmla="*/ 431030 h 551610"/>
                <a:gd name="connsiteX15" fmla="*/ 192315 w 607919"/>
                <a:gd name="connsiteY15" fmla="*/ 393630 h 551610"/>
                <a:gd name="connsiteX16" fmla="*/ 199155 w 607919"/>
                <a:gd name="connsiteY16" fmla="*/ 390799 h 551610"/>
                <a:gd name="connsiteX17" fmla="*/ 231082 w 607919"/>
                <a:gd name="connsiteY17" fmla="*/ 388245 h 551610"/>
                <a:gd name="connsiteX18" fmla="*/ 237930 w 607919"/>
                <a:gd name="connsiteY18" fmla="*/ 391091 h 551610"/>
                <a:gd name="connsiteX19" fmla="*/ 266763 w 607919"/>
                <a:gd name="connsiteY19" fmla="*/ 419867 h 551610"/>
                <a:gd name="connsiteX20" fmla="*/ 275915 w 607919"/>
                <a:gd name="connsiteY20" fmla="*/ 428875 h 551610"/>
                <a:gd name="connsiteX21" fmla="*/ 284941 w 607919"/>
                <a:gd name="connsiteY21" fmla="*/ 451520 h 551610"/>
                <a:gd name="connsiteX22" fmla="*/ 284941 w 607919"/>
                <a:gd name="connsiteY22" fmla="*/ 551610 h 551610"/>
                <a:gd name="connsiteX23" fmla="*/ 228277 w 607919"/>
                <a:gd name="connsiteY23" fmla="*/ 551610 h 551610"/>
                <a:gd name="connsiteX24" fmla="*/ 228277 w 607919"/>
                <a:gd name="connsiteY24" fmla="*/ 394969 h 551610"/>
                <a:gd name="connsiteX25" fmla="*/ 231082 w 607919"/>
                <a:gd name="connsiteY25" fmla="*/ 388245 h 551610"/>
                <a:gd name="connsiteX26" fmla="*/ 365148 w 607919"/>
                <a:gd name="connsiteY26" fmla="*/ 381336 h 551610"/>
                <a:gd name="connsiteX27" fmla="*/ 367997 w 607919"/>
                <a:gd name="connsiteY27" fmla="*/ 388122 h 551610"/>
                <a:gd name="connsiteX28" fmla="*/ 367997 w 607919"/>
                <a:gd name="connsiteY28" fmla="*/ 551610 h 551610"/>
                <a:gd name="connsiteX29" fmla="*/ 311262 w 607919"/>
                <a:gd name="connsiteY29" fmla="*/ 551610 h 551610"/>
                <a:gd name="connsiteX30" fmla="*/ 311262 w 607919"/>
                <a:gd name="connsiteY30" fmla="*/ 444661 h 551610"/>
                <a:gd name="connsiteX31" fmla="*/ 316898 w 607919"/>
                <a:gd name="connsiteY31" fmla="*/ 425523 h 551610"/>
                <a:gd name="connsiteX32" fmla="*/ 322534 w 607919"/>
                <a:gd name="connsiteY32" fmla="*/ 419894 h 551610"/>
                <a:gd name="connsiteX33" fmla="*/ 358353 w 607919"/>
                <a:gd name="connsiteY33" fmla="*/ 384120 h 551610"/>
                <a:gd name="connsiteX34" fmla="*/ 365148 w 607919"/>
                <a:gd name="connsiteY34" fmla="*/ 381336 h 551610"/>
                <a:gd name="connsiteX35" fmla="*/ 448177 w 607919"/>
                <a:gd name="connsiteY35" fmla="*/ 298352 h 551610"/>
                <a:gd name="connsiteX36" fmla="*/ 450982 w 607919"/>
                <a:gd name="connsiteY36" fmla="*/ 305139 h 551610"/>
                <a:gd name="connsiteX37" fmla="*/ 450982 w 607919"/>
                <a:gd name="connsiteY37" fmla="*/ 551610 h 551610"/>
                <a:gd name="connsiteX38" fmla="*/ 394318 w 607919"/>
                <a:gd name="connsiteY38" fmla="*/ 551610 h 551610"/>
                <a:gd name="connsiteX39" fmla="*/ 394318 w 607919"/>
                <a:gd name="connsiteY39" fmla="*/ 361815 h 551610"/>
                <a:gd name="connsiteX40" fmla="*/ 403846 w 607919"/>
                <a:gd name="connsiteY40" fmla="*/ 338669 h 551610"/>
                <a:gd name="connsiteX41" fmla="*/ 441329 w 607919"/>
                <a:gd name="connsiteY41" fmla="*/ 301136 h 551610"/>
                <a:gd name="connsiteX42" fmla="*/ 448177 w 607919"/>
                <a:gd name="connsiteY42" fmla="*/ 298352 h 551610"/>
                <a:gd name="connsiteX43" fmla="*/ 527085 w 607919"/>
                <a:gd name="connsiteY43" fmla="*/ 219452 h 551610"/>
                <a:gd name="connsiteX44" fmla="*/ 529874 w 607919"/>
                <a:gd name="connsiteY44" fmla="*/ 226177 h 551610"/>
                <a:gd name="connsiteX45" fmla="*/ 529874 w 607919"/>
                <a:gd name="connsiteY45" fmla="*/ 551610 h 551610"/>
                <a:gd name="connsiteX46" fmla="*/ 477232 w 607919"/>
                <a:gd name="connsiteY46" fmla="*/ 551610 h 551610"/>
                <a:gd name="connsiteX47" fmla="*/ 477232 w 607919"/>
                <a:gd name="connsiteY47" fmla="*/ 278727 h 551610"/>
                <a:gd name="connsiteX48" fmla="*/ 486883 w 607919"/>
                <a:gd name="connsiteY48" fmla="*/ 255580 h 551610"/>
                <a:gd name="connsiteX49" fmla="*/ 520348 w 607919"/>
                <a:gd name="connsiteY49" fmla="*/ 222298 h 551610"/>
                <a:gd name="connsiteX50" fmla="*/ 527085 w 607919"/>
                <a:gd name="connsiteY50" fmla="*/ 219452 h 551610"/>
                <a:gd name="connsiteX51" fmla="*/ 387769 w 607919"/>
                <a:gd name="connsiteY51" fmla="*/ 0 h 551610"/>
                <a:gd name="connsiteX52" fmla="*/ 580729 w 607919"/>
                <a:gd name="connsiteY52" fmla="*/ 0 h 551610"/>
                <a:gd name="connsiteX53" fmla="*/ 607919 w 607919"/>
                <a:gd name="connsiteY53" fmla="*/ 26022 h 551610"/>
                <a:gd name="connsiteX54" fmla="*/ 607919 w 607919"/>
                <a:gd name="connsiteY54" fmla="*/ 219812 h 551610"/>
                <a:gd name="connsiteX55" fmla="*/ 598271 w 607919"/>
                <a:gd name="connsiteY55" fmla="*/ 223815 h 551610"/>
                <a:gd name="connsiteX56" fmla="*/ 530610 w 607919"/>
                <a:gd name="connsiteY56" fmla="*/ 156258 h 551610"/>
                <a:gd name="connsiteX57" fmla="*/ 304320 w 607919"/>
                <a:gd name="connsiteY57" fmla="*/ 382325 h 551610"/>
                <a:gd name="connsiteX58" fmla="*/ 285024 w 607919"/>
                <a:gd name="connsiteY58" fmla="*/ 382325 h 551610"/>
                <a:gd name="connsiteX59" fmla="*/ 216360 w 607919"/>
                <a:gd name="connsiteY59" fmla="*/ 313767 h 551610"/>
                <a:gd name="connsiteX60" fmla="*/ 94068 w 607919"/>
                <a:gd name="connsiteY60" fmla="*/ 435996 h 551610"/>
                <a:gd name="connsiteX61" fmla="*/ 17260 w 607919"/>
                <a:gd name="connsiteY61" fmla="*/ 435996 h 551610"/>
                <a:gd name="connsiteX62" fmla="*/ 15882 w 607919"/>
                <a:gd name="connsiteY62" fmla="*/ 434745 h 551610"/>
                <a:gd name="connsiteX63" fmla="*/ 15882 w 607919"/>
                <a:gd name="connsiteY63" fmla="*/ 358055 h 551610"/>
                <a:gd name="connsiteX64" fmla="*/ 206837 w 607919"/>
                <a:gd name="connsiteY64" fmla="*/ 167267 h 551610"/>
                <a:gd name="connsiteX65" fmla="*/ 226008 w 607919"/>
                <a:gd name="connsiteY65" fmla="*/ 167267 h 551610"/>
                <a:gd name="connsiteX66" fmla="*/ 294672 w 607919"/>
                <a:gd name="connsiteY66" fmla="*/ 235701 h 551610"/>
                <a:gd name="connsiteX67" fmla="*/ 424481 w 607919"/>
                <a:gd name="connsiteY67" fmla="*/ 105965 h 551610"/>
                <a:gd name="connsiteX68" fmla="*/ 452423 w 607919"/>
                <a:gd name="connsiteY68" fmla="*/ 78192 h 551610"/>
                <a:gd name="connsiteX69" fmla="*/ 383885 w 607919"/>
                <a:gd name="connsiteY69" fmla="*/ 9633 h 551610"/>
                <a:gd name="connsiteX70" fmla="*/ 387769 w 607919"/>
                <a:gd name="connsiteY70" fmla="*/ 0 h 5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919" h="551610">
                  <a:moveTo>
                    <a:pt x="116112" y="473652"/>
                  </a:moveTo>
                  <a:cubicBezTo>
                    <a:pt x="117836" y="474356"/>
                    <a:pt x="118901" y="476670"/>
                    <a:pt x="118901" y="480423"/>
                  </a:cubicBezTo>
                  <a:lnTo>
                    <a:pt x="118901" y="551610"/>
                  </a:lnTo>
                  <a:lnTo>
                    <a:pt x="55604" y="551610"/>
                  </a:lnTo>
                  <a:lnTo>
                    <a:pt x="55604" y="540851"/>
                  </a:lnTo>
                  <a:cubicBezTo>
                    <a:pt x="55604" y="534971"/>
                    <a:pt x="59991" y="525838"/>
                    <a:pt x="65255" y="520583"/>
                  </a:cubicBezTo>
                  <a:lnTo>
                    <a:pt x="83555" y="502317"/>
                  </a:lnTo>
                  <a:lnTo>
                    <a:pt x="109375" y="476545"/>
                  </a:lnTo>
                  <a:cubicBezTo>
                    <a:pt x="112007" y="473855"/>
                    <a:pt x="114389" y="472948"/>
                    <a:pt x="116112" y="473652"/>
                  </a:cubicBezTo>
                  <a:close/>
                  <a:moveTo>
                    <a:pt x="199155" y="390799"/>
                  </a:moveTo>
                  <a:cubicBezTo>
                    <a:pt x="200892" y="391534"/>
                    <a:pt x="201956" y="393880"/>
                    <a:pt x="201956" y="397632"/>
                  </a:cubicBezTo>
                  <a:lnTo>
                    <a:pt x="201956" y="551610"/>
                  </a:lnTo>
                  <a:lnTo>
                    <a:pt x="145363" y="551610"/>
                  </a:lnTo>
                  <a:lnTo>
                    <a:pt x="145363" y="454170"/>
                  </a:lnTo>
                  <a:cubicBezTo>
                    <a:pt x="145363" y="446665"/>
                    <a:pt x="149620" y="436283"/>
                    <a:pt x="154879" y="431030"/>
                  </a:cubicBezTo>
                  <a:lnTo>
                    <a:pt x="192315" y="393630"/>
                  </a:lnTo>
                  <a:cubicBezTo>
                    <a:pt x="195007" y="390941"/>
                    <a:pt x="197417" y="390065"/>
                    <a:pt x="199155" y="390799"/>
                  </a:cubicBezTo>
                  <a:close/>
                  <a:moveTo>
                    <a:pt x="231082" y="388245"/>
                  </a:moveTo>
                  <a:cubicBezTo>
                    <a:pt x="232822" y="387525"/>
                    <a:pt x="235235" y="388401"/>
                    <a:pt x="237930" y="391091"/>
                  </a:cubicBezTo>
                  <a:lnTo>
                    <a:pt x="266763" y="419867"/>
                  </a:lnTo>
                  <a:lnTo>
                    <a:pt x="275915" y="428875"/>
                  </a:lnTo>
                  <a:cubicBezTo>
                    <a:pt x="280929" y="433879"/>
                    <a:pt x="284941" y="444013"/>
                    <a:pt x="284941" y="451520"/>
                  </a:cubicBezTo>
                  <a:lnTo>
                    <a:pt x="284941" y="551610"/>
                  </a:lnTo>
                  <a:lnTo>
                    <a:pt x="228277" y="551610"/>
                  </a:lnTo>
                  <a:lnTo>
                    <a:pt x="228277" y="394969"/>
                  </a:lnTo>
                  <a:cubicBezTo>
                    <a:pt x="228277" y="391278"/>
                    <a:pt x="229343" y="388964"/>
                    <a:pt x="231082" y="388245"/>
                  </a:cubicBezTo>
                  <a:close/>
                  <a:moveTo>
                    <a:pt x="365148" y="381336"/>
                  </a:moveTo>
                  <a:cubicBezTo>
                    <a:pt x="366901" y="382055"/>
                    <a:pt x="367997" y="384370"/>
                    <a:pt x="367997" y="388122"/>
                  </a:cubicBezTo>
                  <a:lnTo>
                    <a:pt x="367997" y="551610"/>
                  </a:lnTo>
                  <a:lnTo>
                    <a:pt x="311262" y="551610"/>
                  </a:lnTo>
                  <a:lnTo>
                    <a:pt x="311262" y="444661"/>
                  </a:lnTo>
                  <a:cubicBezTo>
                    <a:pt x="311262" y="437156"/>
                    <a:pt x="313767" y="428650"/>
                    <a:pt x="316898" y="425523"/>
                  </a:cubicBezTo>
                  <a:cubicBezTo>
                    <a:pt x="320029" y="422396"/>
                    <a:pt x="322534" y="419894"/>
                    <a:pt x="322534" y="419894"/>
                  </a:cubicBezTo>
                  <a:lnTo>
                    <a:pt x="358353" y="384120"/>
                  </a:lnTo>
                  <a:cubicBezTo>
                    <a:pt x="360983" y="381493"/>
                    <a:pt x="363394" y="380617"/>
                    <a:pt x="365148" y="381336"/>
                  </a:cubicBezTo>
                  <a:close/>
                  <a:moveTo>
                    <a:pt x="448177" y="298352"/>
                  </a:moveTo>
                  <a:cubicBezTo>
                    <a:pt x="449916" y="299071"/>
                    <a:pt x="450982" y="301386"/>
                    <a:pt x="450982" y="305139"/>
                  </a:cubicBezTo>
                  <a:lnTo>
                    <a:pt x="450982" y="551610"/>
                  </a:lnTo>
                  <a:lnTo>
                    <a:pt x="394318" y="551610"/>
                  </a:lnTo>
                  <a:lnTo>
                    <a:pt x="394318" y="361815"/>
                  </a:lnTo>
                  <a:cubicBezTo>
                    <a:pt x="394318" y="354308"/>
                    <a:pt x="398580" y="343924"/>
                    <a:pt x="403846" y="338669"/>
                  </a:cubicBezTo>
                  <a:lnTo>
                    <a:pt x="441329" y="301136"/>
                  </a:lnTo>
                  <a:cubicBezTo>
                    <a:pt x="444024" y="298508"/>
                    <a:pt x="446438" y="297633"/>
                    <a:pt x="448177" y="298352"/>
                  </a:cubicBezTo>
                  <a:close/>
                  <a:moveTo>
                    <a:pt x="527085" y="219452"/>
                  </a:moveTo>
                  <a:cubicBezTo>
                    <a:pt x="528809" y="220171"/>
                    <a:pt x="529874" y="222486"/>
                    <a:pt x="529874" y="226177"/>
                  </a:cubicBezTo>
                  <a:lnTo>
                    <a:pt x="529874" y="551610"/>
                  </a:lnTo>
                  <a:lnTo>
                    <a:pt x="477232" y="551610"/>
                  </a:lnTo>
                  <a:lnTo>
                    <a:pt x="477232" y="278727"/>
                  </a:lnTo>
                  <a:cubicBezTo>
                    <a:pt x="477232" y="271345"/>
                    <a:pt x="481494" y="260960"/>
                    <a:pt x="486883" y="255580"/>
                  </a:cubicBezTo>
                  <a:lnTo>
                    <a:pt x="520348" y="222298"/>
                  </a:lnTo>
                  <a:cubicBezTo>
                    <a:pt x="522980" y="219608"/>
                    <a:pt x="525362" y="218732"/>
                    <a:pt x="527085" y="219452"/>
                  </a:cubicBezTo>
                  <a:close/>
                  <a:moveTo>
                    <a:pt x="387769" y="0"/>
                  </a:moveTo>
                  <a:lnTo>
                    <a:pt x="580729" y="0"/>
                  </a:lnTo>
                  <a:cubicBezTo>
                    <a:pt x="594512" y="0"/>
                    <a:pt x="607919" y="12135"/>
                    <a:pt x="607919" y="26022"/>
                  </a:cubicBezTo>
                  <a:lnTo>
                    <a:pt x="607919" y="219812"/>
                  </a:lnTo>
                  <a:cubicBezTo>
                    <a:pt x="607919" y="227318"/>
                    <a:pt x="603534" y="229070"/>
                    <a:pt x="598271" y="223815"/>
                  </a:cubicBezTo>
                  <a:lnTo>
                    <a:pt x="530610" y="156258"/>
                  </a:lnTo>
                  <a:lnTo>
                    <a:pt x="304320" y="382325"/>
                  </a:lnTo>
                  <a:cubicBezTo>
                    <a:pt x="298932" y="387580"/>
                    <a:pt x="290412" y="387580"/>
                    <a:pt x="285024" y="382325"/>
                  </a:cubicBezTo>
                  <a:lnTo>
                    <a:pt x="216360" y="313767"/>
                  </a:lnTo>
                  <a:lnTo>
                    <a:pt x="94068" y="435996"/>
                  </a:lnTo>
                  <a:cubicBezTo>
                    <a:pt x="72767" y="457264"/>
                    <a:pt x="38435" y="457264"/>
                    <a:pt x="17260" y="435996"/>
                  </a:cubicBezTo>
                  <a:lnTo>
                    <a:pt x="15882" y="434745"/>
                  </a:lnTo>
                  <a:cubicBezTo>
                    <a:pt x="-5294" y="413477"/>
                    <a:pt x="-5294" y="379198"/>
                    <a:pt x="15882" y="358055"/>
                  </a:cubicBezTo>
                  <a:lnTo>
                    <a:pt x="206837" y="167267"/>
                  </a:lnTo>
                  <a:cubicBezTo>
                    <a:pt x="212100" y="161888"/>
                    <a:pt x="220745" y="161888"/>
                    <a:pt x="226008" y="167267"/>
                  </a:cubicBezTo>
                  <a:lnTo>
                    <a:pt x="294672" y="235701"/>
                  </a:lnTo>
                  <a:lnTo>
                    <a:pt x="424481" y="105965"/>
                  </a:lnTo>
                  <a:lnTo>
                    <a:pt x="452423" y="78192"/>
                  </a:lnTo>
                  <a:lnTo>
                    <a:pt x="383885" y="9633"/>
                  </a:lnTo>
                  <a:cubicBezTo>
                    <a:pt x="378497" y="4379"/>
                    <a:pt x="380376" y="0"/>
                    <a:pt x="387769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alarm-clock_62834">
              <a:extLst>
                <a:ext uri="{FF2B5EF4-FFF2-40B4-BE49-F238E27FC236}">
                  <a16:creationId xmlns:a16="http://schemas.microsoft.com/office/drawing/2014/main" xmlns="" id="{C4E32331-B10D-49FB-970A-7B4CB7B0DD5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51515" y="1995268"/>
              <a:ext cx="574698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0345" h="605066">
                  <a:moveTo>
                    <a:pt x="290188" y="219155"/>
                  </a:moveTo>
                  <a:cubicBezTo>
                    <a:pt x="301114" y="219155"/>
                    <a:pt x="310053" y="229081"/>
                    <a:pt x="310053" y="239999"/>
                  </a:cubicBezTo>
                  <a:lnTo>
                    <a:pt x="306080" y="325358"/>
                  </a:lnTo>
                  <a:cubicBezTo>
                    <a:pt x="313033" y="330321"/>
                    <a:pt x="317006" y="337269"/>
                    <a:pt x="318000" y="345209"/>
                  </a:cubicBezTo>
                  <a:lnTo>
                    <a:pt x="386536" y="387889"/>
                  </a:lnTo>
                  <a:cubicBezTo>
                    <a:pt x="396469" y="392851"/>
                    <a:pt x="399449" y="405755"/>
                    <a:pt x="393489" y="414688"/>
                  </a:cubicBezTo>
                  <a:cubicBezTo>
                    <a:pt x="389516" y="420643"/>
                    <a:pt x="382563" y="424613"/>
                    <a:pt x="376603" y="424613"/>
                  </a:cubicBezTo>
                  <a:cubicBezTo>
                    <a:pt x="372630" y="424613"/>
                    <a:pt x="368657" y="423621"/>
                    <a:pt x="365677" y="421635"/>
                  </a:cubicBezTo>
                  <a:lnTo>
                    <a:pt x="300121" y="380941"/>
                  </a:lnTo>
                  <a:cubicBezTo>
                    <a:pt x="296148" y="382926"/>
                    <a:pt x="291181" y="383918"/>
                    <a:pt x="286215" y="383918"/>
                  </a:cubicBezTo>
                  <a:cubicBezTo>
                    <a:pt x="267342" y="383918"/>
                    <a:pt x="252443" y="369030"/>
                    <a:pt x="252443" y="351164"/>
                  </a:cubicBezTo>
                  <a:cubicBezTo>
                    <a:pt x="252443" y="340246"/>
                    <a:pt x="258403" y="330321"/>
                    <a:pt x="266349" y="324365"/>
                  </a:cubicBezTo>
                  <a:lnTo>
                    <a:pt x="270322" y="238014"/>
                  </a:lnTo>
                  <a:cubicBezTo>
                    <a:pt x="270322" y="227095"/>
                    <a:pt x="279262" y="219155"/>
                    <a:pt x="290188" y="219155"/>
                  </a:cubicBezTo>
                  <a:close/>
                  <a:moveTo>
                    <a:pt x="286128" y="166596"/>
                  </a:moveTo>
                  <a:cubicBezTo>
                    <a:pt x="277188" y="166596"/>
                    <a:pt x="267254" y="167588"/>
                    <a:pt x="258314" y="168580"/>
                  </a:cubicBezTo>
                  <a:cubicBezTo>
                    <a:pt x="202685" y="177508"/>
                    <a:pt x="155003" y="212229"/>
                    <a:pt x="128181" y="260837"/>
                  </a:cubicBezTo>
                  <a:cubicBezTo>
                    <a:pt x="114274" y="285638"/>
                    <a:pt x="106327" y="314406"/>
                    <a:pt x="106327" y="345158"/>
                  </a:cubicBezTo>
                  <a:cubicBezTo>
                    <a:pt x="106327" y="444360"/>
                    <a:pt x="186791" y="524713"/>
                    <a:pt x="286128" y="524713"/>
                  </a:cubicBezTo>
                  <a:cubicBezTo>
                    <a:pt x="385465" y="524713"/>
                    <a:pt x="465929" y="444360"/>
                    <a:pt x="465929" y="345158"/>
                  </a:cubicBezTo>
                  <a:cubicBezTo>
                    <a:pt x="465929" y="314406"/>
                    <a:pt x="457982" y="285638"/>
                    <a:pt x="444075" y="259845"/>
                  </a:cubicBezTo>
                  <a:cubicBezTo>
                    <a:pt x="417253" y="211237"/>
                    <a:pt x="368578" y="176516"/>
                    <a:pt x="311956" y="168580"/>
                  </a:cubicBezTo>
                  <a:cubicBezTo>
                    <a:pt x="304009" y="167588"/>
                    <a:pt x="295068" y="166596"/>
                    <a:pt x="286128" y="166596"/>
                  </a:cubicBezTo>
                  <a:close/>
                  <a:moveTo>
                    <a:pt x="286128" y="97155"/>
                  </a:moveTo>
                  <a:cubicBezTo>
                    <a:pt x="299042" y="97155"/>
                    <a:pt x="311956" y="98147"/>
                    <a:pt x="323876" y="100131"/>
                  </a:cubicBezTo>
                  <a:cubicBezTo>
                    <a:pt x="401359" y="112035"/>
                    <a:pt x="466922" y="159652"/>
                    <a:pt x="503677" y="225125"/>
                  </a:cubicBezTo>
                  <a:cubicBezTo>
                    <a:pt x="523545" y="260837"/>
                    <a:pt x="535465" y="302502"/>
                    <a:pt x="535465" y="345158"/>
                  </a:cubicBezTo>
                  <a:cubicBezTo>
                    <a:pt x="535465" y="419560"/>
                    <a:pt x="502684" y="486024"/>
                    <a:pt x="451028" y="531657"/>
                  </a:cubicBezTo>
                  <a:lnTo>
                    <a:pt x="471889" y="560425"/>
                  </a:lnTo>
                  <a:cubicBezTo>
                    <a:pt x="480829" y="573322"/>
                    <a:pt x="477849" y="591178"/>
                    <a:pt x="464935" y="600106"/>
                  </a:cubicBezTo>
                  <a:cubicBezTo>
                    <a:pt x="459969" y="604074"/>
                    <a:pt x="455002" y="605066"/>
                    <a:pt x="449041" y="605066"/>
                  </a:cubicBezTo>
                  <a:cubicBezTo>
                    <a:pt x="440101" y="605066"/>
                    <a:pt x="431161" y="601098"/>
                    <a:pt x="426194" y="593162"/>
                  </a:cubicBezTo>
                  <a:lnTo>
                    <a:pt x="405333" y="564394"/>
                  </a:lnTo>
                  <a:cubicBezTo>
                    <a:pt x="369571" y="583242"/>
                    <a:pt x="328843" y="594154"/>
                    <a:pt x="286128" y="594154"/>
                  </a:cubicBezTo>
                  <a:cubicBezTo>
                    <a:pt x="243413" y="594154"/>
                    <a:pt x="202685" y="583242"/>
                    <a:pt x="166923" y="564394"/>
                  </a:cubicBezTo>
                  <a:lnTo>
                    <a:pt x="146062" y="593162"/>
                  </a:lnTo>
                  <a:cubicBezTo>
                    <a:pt x="141095" y="601098"/>
                    <a:pt x="132155" y="605066"/>
                    <a:pt x="123215" y="605066"/>
                  </a:cubicBezTo>
                  <a:cubicBezTo>
                    <a:pt x="117254" y="605066"/>
                    <a:pt x="112287" y="604074"/>
                    <a:pt x="107321" y="600106"/>
                  </a:cubicBezTo>
                  <a:cubicBezTo>
                    <a:pt x="94407" y="591178"/>
                    <a:pt x="91427" y="573322"/>
                    <a:pt x="100367" y="560425"/>
                  </a:cubicBezTo>
                  <a:lnTo>
                    <a:pt x="121228" y="531657"/>
                  </a:lnTo>
                  <a:cubicBezTo>
                    <a:pt x="69572" y="486024"/>
                    <a:pt x="36791" y="419560"/>
                    <a:pt x="36791" y="345158"/>
                  </a:cubicBezTo>
                  <a:cubicBezTo>
                    <a:pt x="36791" y="302502"/>
                    <a:pt x="48712" y="261829"/>
                    <a:pt x="67586" y="226117"/>
                  </a:cubicBezTo>
                  <a:cubicBezTo>
                    <a:pt x="104340" y="160644"/>
                    <a:pt x="169903" y="113027"/>
                    <a:pt x="246393" y="100131"/>
                  </a:cubicBezTo>
                  <a:cubicBezTo>
                    <a:pt x="259307" y="98147"/>
                    <a:pt x="272221" y="97155"/>
                    <a:pt x="286128" y="97155"/>
                  </a:cubicBezTo>
                  <a:close/>
                  <a:moveTo>
                    <a:pt x="457057" y="0"/>
                  </a:moveTo>
                  <a:cubicBezTo>
                    <a:pt x="519663" y="0"/>
                    <a:pt x="570345" y="50585"/>
                    <a:pt x="570345" y="113072"/>
                  </a:cubicBezTo>
                  <a:cubicBezTo>
                    <a:pt x="570345" y="138860"/>
                    <a:pt x="561401" y="162665"/>
                    <a:pt x="547489" y="181510"/>
                  </a:cubicBezTo>
                  <a:cubicBezTo>
                    <a:pt x="544507" y="185477"/>
                    <a:pt x="539539" y="187461"/>
                    <a:pt x="534570" y="187461"/>
                  </a:cubicBezTo>
                  <a:cubicBezTo>
                    <a:pt x="529601" y="187461"/>
                    <a:pt x="524632" y="184485"/>
                    <a:pt x="522645" y="180518"/>
                  </a:cubicBezTo>
                  <a:cubicBezTo>
                    <a:pt x="487863" y="128941"/>
                    <a:pt x="434200" y="90259"/>
                    <a:pt x="371594" y="75381"/>
                  </a:cubicBezTo>
                  <a:cubicBezTo>
                    <a:pt x="366625" y="74389"/>
                    <a:pt x="362650" y="71414"/>
                    <a:pt x="360663" y="66454"/>
                  </a:cubicBezTo>
                  <a:cubicBezTo>
                    <a:pt x="358675" y="61495"/>
                    <a:pt x="359669" y="56536"/>
                    <a:pt x="361656" y="52568"/>
                  </a:cubicBezTo>
                  <a:cubicBezTo>
                    <a:pt x="382525" y="20829"/>
                    <a:pt x="417307" y="0"/>
                    <a:pt x="457057" y="0"/>
                  </a:cubicBezTo>
                  <a:close/>
                  <a:moveTo>
                    <a:pt x="113288" y="0"/>
                  </a:moveTo>
                  <a:cubicBezTo>
                    <a:pt x="153038" y="0"/>
                    <a:pt x="188814" y="20825"/>
                    <a:pt x="208689" y="52558"/>
                  </a:cubicBezTo>
                  <a:cubicBezTo>
                    <a:pt x="211670" y="57516"/>
                    <a:pt x="211670" y="62475"/>
                    <a:pt x="209682" y="66441"/>
                  </a:cubicBezTo>
                  <a:cubicBezTo>
                    <a:pt x="208689" y="71400"/>
                    <a:pt x="204714" y="74375"/>
                    <a:pt x="199745" y="76358"/>
                  </a:cubicBezTo>
                  <a:cubicBezTo>
                    <a:pt x="137138" y="91233"/>
                    <a:pt x="83475" y="129908"/>
                    <a:pt x="49688" y="181474"/>
                  </a:cubicBezTo>
                  <a:cubicBezTo>
                    <a:pt x="46707" y="185441"/>
                    <a:pt x="41738" y="188416"/>
                    <a:pt x="36769" y="188416"/>
                  </a:cubicBezTo>
                  <a:cubicBezTo>
                    <a:pt x="32794" y="188416"/>
                    <a:pt x="27825" y="186433"/>
                    <a:pt x="24844" y="182466"/>
                  </a:cubicBezTo>
                  <a:cubicBezTo>
                    <a:pt x="8944" y="163624"/>
                    <a:pt x="0" y="138833"/>
                    <a:pt x="0" y="113050"/>
                  </a:cubicBezTo>
                  <a:cubicBezTo>
                    <a:pt x="0" y="50575"/>
                    <a:pt x="50682" y="0"/>
                    <a:pt x="113288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black-lightbulb-symbol_44754">
              <a:extLst>
                <a:ext uri="{FF2B5EF4-FFF2-40B4-BE49-F238E27FC236}">
                  <a16:creationId xmlns:a16="http://schemas.microsoft.com/office/drawing/2014/main" xmlns="" id="{C4F89ED5-14C2-45F5-B891-26340C3C42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58256" y="1995268"/>
              <a:ext cx="373246" cy="609685"/>
            </a:xfrm>
            <a:custGeom>
              <a:avLst/>
              <a:gdLst>
                <a:gd name="connsiteX0" fmla="*/ 145931 w 371950"/>
                <a:gd name="connsiteY0" fmla="*/ 570451 h 607568"/>
                <a:gd name="connsiteX1" fmla="*/ 226019 w 371950"/>
                <a:gd name="connsiteY1" fmla="*/ 570451 h 607568"/>
                <a:gd name="connsiteX2" fmla="*/ 244650 w 371950"/>
                <a:gd name="connsiteY2" fmla="*/ 589048 h 607568"/>
                <a:gd name="connsiteX3" fmla="*/ 226019 w 371950"/>
                <a:gd name="connsiteY3" fmla="*/ 607568 h 607568"/>
                <a:gd name="connsiteX4" fmla="*/ 145931 w 371950"/>
                <a:gd name="connsiteY4" fmla="*/ 607568 h 607568"/>
                <a:gd name="connsiteX5" fmla="*/ 127300 w 371950"/>
                <a:gd name="connsiteY5" fmla="*/ 589048 h 607568"/>
                <a:gd name="connsiteX6" fmla="*/ 145931 w 371950"/>
                <a:gd name="connsiteY6" fmla="*/ 570451 h 607568"/>
                <a:gd name="connsiteX7" fmla="*/ 130186 w 371950"/>
                <a:gd name="connsiteY7" fmla="*/ 516891 h 607568"/>
                <a:gd name="connsiteX8" fmla="*/ 241764 w 371950"/>
                <a:gd name="connsiteY8" fmla="*/ 516891 h 607568"/>
                <a:gd name="connsiteX9" fmla="*/ 260386 w 371950"/>
                <a:gd name="connsiteY9" fmla="*/ 535520 h 607568"/>
                <a:gd name="connsiteX10" fmla="*/ 241764 w 371950"/>
                <a:gd name="connsiteY10" fmla="*/ 554150 h 607568"/>
                <a:gd name="connsiteX11" fmla="*/ 130186 w 371950"/>
                <a:gd name="connsiteY11" fmla="*/ 554150 h 607568"/>
                <a:gd name="connsiteX12" fmla="*/ 111564 w 371950"/>
                <a:gd name="connsiteY12" fmla="*/ 535520 h 607568"/>
                <a:gd name="connsiteX13" fmla="*/ 130186 w 371950"/>
                <a:gd name="connsiteY13" fmla="*/ 516891 h 607568"/>
                <a:gd name="connsiteX14" fmla="*/ 130186 w 371950"/>
                <a:gd name="connsiteY14" fmla="*/ 464391 h 607568"/>
                <a:gd name="connsiteX15" fmla="*/ 241764 w 371950"/>
                <a:gd name="connsiteY15" fmla="*/ 464391 h 607568"/>
                <a:gd name="connsiteX16" fmla="*/ 260386 w 371950"/>
                <a:gd name="connsiteY16" fmla="*/ 482988 h 607568"/>
                <a:gd name="connsiteX17" fmla="*/ 241764 w 371950"/>
                <a:gd name="connsiteY17" fmla="*/ 501508 h 607568"/>
                <a:gd name="connsiteX18" fmla="*/ 130186 w 371950"/>
                <a:gd name="connsiteY18" fmla="*/ 501508 h 607568"/>
                <a:gd name="connsiteX19" fmla="*/ 111564 w 371950"/>
                <a:gd name="connsiteY19" fmla="*/ 482988 h 607568"/>
                <a:gd name="connsiteX20" fmla="*/ 130186 w 371950"/>
                <a:gd name="connsiteY20" fmla="*/ 464391 h 607568"/>
                <a:gd name="connsiteX21" fmla="*/ 185975 w 371950"/>
                <a:gd name="connsiteY21" fmla="*/ 0 h 607568"/>
                <a:gd name="connsiteX22" fmla="*/ 371950 w 371950"/>
                <a:gd name="connsiteY22" fmla="*/ 185728 h 607568"/>
                <a:gd name="connsiteX23" fmla="*/ 287037 w 371950"/>
                <a:gd name="connsiteY23" fmla="*/ 340745 h 607568"/>
                <a:gd name="connsiteX24" fmla="*/ 279001 w 371950"/>
                <a:gd name="connsiteY24" fmla="*/ 355174 h 607568"/>
                <a:gd name="connsiteX25" fmla="*/ 279001 w 371950"/>
                <a:gd name="connsiteY25" fmla="*/ 408647 h 607568"/>
                <a:gd name="connsiteX26" fmla="*/ 241760 w 371950"/>
                <a:gd name="connsiteY26" fmla="*/ 445762 h 607568"/>
                <a:gd name="connsiteX27" fmla="*/ 130190 w 371950"/>
                <a:gd name="connsiteY27" fmla="*/ 445762 h 607568"/>
                <a:gd name="connsiteX28" fmla="*/ 93026 w 371950"/>
                <a:gd name="connsiteY28" fmla="*/ 408647 h 607568"/>
                <a:gd name="connsiteX29" fmla="*/ 93026 w 371950"/>
                <a:gd name="connsiteY29" fmla="*/ 355174 h 607568"/>
                <a:gd name="connsiteX30" fmla="*/ 84913 w 371950"/>
                <a:gd name="connsiteY30" fmla="*/ 340745 h 607568"/>
                <a:gd name="connsiteX31" fmla="*/ 0 w 371950"/>
                <a:gd name="connsiteY31" fmla="*/ 185728 h 607568"/>
                <a:gd name="connsiteX32" fmla="*/ 185975 w 371950"/>
                <a:gd name="connsiteY32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950" h="607568">
                  <a:moveTo>
                    <a:pt x="145931" y="570451"/>
                  </a:moveTo>
                  <a:lnTo>
                    <a:pt x="226019" y="570451"/>
                  </a:lnTo>
                  <a:cubicBezTo>
                    <a:pt x="236301" y="570451"/>
                    <a:pt x="244650" y="578785"/>
                    <a:pt x="244650" y="589048"/>
                  </a:cubicBezTo>
                  <a:cubicBezTo>
                    <a:pt x="244650" y="599311"/>
                    <a:pt x="236301" y="607568"/>
                    <a:pt x="226019" y="607568"/>
                  </a:cubicBezTo>
                  <a:lnTo>
                    <a:pt x="145931" y="607568"/>
                  </a:lnTo>
                  <a:cubicBezTo>
                    <a:pt x="135649" y="607568"/>
                    <a:pt x="127300" y="599311"/>
                    <a:pt x="127300" y="589048"/>
                  </a:cubicBezTo>
                  <a:cubicBezTo>
                    <a:pt x="127300" y="578785"/>
                    <a:pt x="135649" y="570451"/>
                    <a:pt x="145931" y="570451"/>
                  </a:cubicBezTo>
                  <a:close/>
                  <a:moveTo>
                    <a:pt x="130186" y="516891"/>
                  </a:moveTo>
                  <a:lnTo>
                    <a:pt x="241764" y="516891"/>
                  </a:lnTo>
                  <a:cubicBezTo>
                    <a:pt x="252041" y="516891"/>
                    <a:pt x="260386" y="525239"/>
                    <a:pt x="260386" y="535520"/>
                  </a:cubicBezTo>
                  <a:cubicBezTo>
                    <a:pt x="260386" y="545802"/>
                    <a:pt x="252041" y="554150"/>
                    <a:pt x="241764" y="554150"/>
                  </a:cubicBezTo>
                  <a:lnTo>
                    <a:pt x="130186" y="554150"/>
                  </a:lnTo>
                  <a:cubicBezTo>
                    <a:pt x="119909" y="554150"/>
                    <a:pt x="111564" y="545802"/>
                    <a:pt x="111564" y="535520"/>
                  </a:cubicBezTo>
                  <a:cubicBezTo>
                    <a:pt x="111564" y="525239"/>
                    <a:pt x="119909" y="516891"/>
                    <a:pt x="130186" y="516891"/>
                  </a:cubicBezTo>
                  <a:close/>
                  <a:moveTo>
                    <a:pt x="130186" y="464391"/>
                  </a:moveTo>
                  <a:lnTo>
                    <a:pt x="241764" y="464391"/>
                  </a:lnTo>
                  <a:cubicBezTo>
                    <a:pt x="252041" y="464391"/>
                    <a:pt x="260386" y="472725"/>
                    <a:pt x="260386" y="482988"/>
                  </a:cubicBezTo>
                  <a:cubicBezTo>
                    <a:pt x="260386" y="493251"/>
                    <a:pt x="252041" y="501508"/>
                    <a:pt x="241764" y="501508"/>
                  </a:cubicBezTo>
                  <a:lnTo>
                    <a:pt x="130186" y="501508"/>
                  </a:lnTo>
                  <a:cubicBezTo>
                    <a:pt x="119909" y="501508"/>
                    <a:pt x="111564" y="493251"/>
                    <a:pt x="111564" y="482988"/>
                  </a:cubicBezTo>
                  <a:cubicBezTo>
                    <a:pt x="111564" y="472725"/>
                    <a:pt x="119909" y="464391"/>
                    <a:pt x="130186" y="464391"/>
                  </a:cubicBezTo>
                  <a:close/>
                  <a:moveTo>
                    <a:pt x="185975" y="0"/>
                  </a:moveTo>
                  <a:cubicBezTo>
                    <a:pt x="288737" y="0"/>
                    <a:pt x="371950" y="83180"/>
                    <a:pt x="371950" y="185728"/>
                  </a:cubicBezTo>
                  <a:cubicBezTo>
                    <a:pt x="371950" y="250929"/>
                    <a:pt x="337954" y="307720"/>
                    <a:pt x="287037" y="340745"/>
                  </a:cubicBezTo>
                  <a:cubicBezTo>
                    <a:pt x="282633" y="343600"/>
                    <a:pt x="279001" y="349927"/>
                    <a:pt x="279001" y="355174"/>
                  </a:cubicBezTo>
                  <a:lnTo>
                    <a:pt x="279001" y="408647"/>
                  </a:lnTo>
                  <a:cubicBezTo>
                    <a:pt x="279001" y="429172"/>
                    <a:pt x="262312" y="445762"/>
                    <a:pt x="241760" y="445762"/>
                  </a:cubicBezTo>
                  <a:lnTo>
                    <a:pt x="130190" y="445762"/>
                  </a:lnTo>
                  <a:cubicBezTo>
                    <a:pt x="109638" y="445762"/>
                    <a:pt x="93026" y="429172"/>
                    <a:pt x="93026" y="408647"/>
                  </a:cubicBezTo>
                  <a:lnTo>
                    <a:pt x="93026" y="355174"/>
                  </a:lnTo>
                  <a:cubicBezTo>
                    <a:pt x="93026" y="349927"/>
                    <a:pt x="89318" y="343600"/>
                    <a:pt x="84913" y="340745"/>
                  </a:cubicBezTo>
                  <a:cubicBezTo>
                    <a:pt x="33996" y="307643"/>
                    <a:pt x="0" y="250929"/>
                    <a:pt x="0" y="185728"/>
                  </a:cubicBezTo>
                  <a:cubicBezTo>
                    <a:pt x="0" y="83180"/>
                    <a:pt x="83291" y="0"/>
                    <a:pt x="18597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statistics_150448">
              <a:extLst>
                <a:ext uri="{FF2B5EF4-FFF2-40B4-BE49-F238E27FC236}">
                  <a16:creationId xmlns:a16="http://schemas.microsoft.com/office/drawing/2014/main" xmlns="" id="{75112D7A-F2CF-492F-A561-01C43F03593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76645" y="2081060"/>
              <a:ext cx="609685" cy="523893"/>
            </a:xfrm>
            <a:custGeom>
              <a:avLst/>
              <a:gdLst>
                <a:gd name="connsiteX0" fmla="*/ 389492 w 608271"/>
                <a:gd name="connsiteY0" fmla="*/ 248491 h 522678"/>
                <a:gd name="connsiteX1" fmla="*/ 481825 w 608271"/>
                <a:gd name="connsiteY1" fmla="*/ 293892 h 522678"/>
                <a:gd name="connsiteX2" fmla="*/ 604637 w 608271"/>
                <a:gd name="connsiteY2" fmla="*/ 486497 h 522678"/>
                <a:gd name="connsiteX3" fmla="*/ 605332 w 608271"/>
                <a:gd name="connsiteY3" fmla="*/ 510486 h 522678"/>
                <a:gd name="connsiteX4" fmla="*/ 584681 w 608271"/>
                <a:gd name="connsiteY4" fmla="*/ 522678 h 522678"/>
                <a:gd name="connsiteX5" fmla="*/ 467131 w 608271"/>
                <a:gd name="connsiteY5" fmla="*/ 522381 h 522678"/>
                <a:gd name="connsiteX6" fmla="*/ 441814 w 608271"/>
                <a:gd name="connsiteY6" fmla="*/ 507115 h 522678"/>
                <a:gd name="connsiteX7" fmla="*/ 385123 w 608271"/>
                <a:gd name="connsiteY7" fmla="*/ 423451 h 522678"/>
                <a:gd name="connsiteX8" fmla="*/ 148136 w 608271"/>
                <a:gd name="connsiteY8" fmla="*/ 432472 h 522678"/>
                <a:gd name="connsiteX9" fmla="*/ 123415 w 608271"/>
                <a:gd name="connsiteY9" fmla="*/ 423650 h 522678"/>
                <a:gd name="connsiteX10" fmla="*/ 11920 w 608271"/>
                <a:gd name="connsiteY10" fmla="*/ 325117 h 522678"/>
                <a:gd name="connsiteX11" fmla="*/ 8843 w 608271"/>
                <a:gd name="connsiteY11" fmla="*/ 275454 h 522678"/>
                <a:gd name="connsiteX12" fmla="*/ 58583 w 608271"/>
                <a:gd name="connsiteY12" fmla="*/ 272381 h 522678"/>
                <a:gd name="connsiteX13" fmla="*/ 159554 w 608271"/>
                <a:gd name="connsiteY13" fmla="*/ 361596 h 522678"/>
                <a:gd name="connsiteX14" fmla="*/ 378869 w 608271"/>
                <a:gd name="connsiteY14" fmla="*/ 319863 h 522678"/>
                <a:gd name="connsiteX15" fmla="*/ 250596 w 608271"/>
                <a:gd name="connsiteY15" fmla="*/ 333741 h 522678"/>
                <a:gd name="connsiteX16" fmla="*/ 211776 w 608271"/>
                <a:gd name="connsiteY16" fmla="*/ 302615 h 522678"/>
                <a:gd name="connsiteX17" fmla="*/ 242951 w 608271"/>
                <a:gd name="connsiteY17" fmla="*/ 263757 h 522678"/>
                <a:gd name="connsiteX18" fmla="*/ 389492 w 608271"/>
                <a:gd name="connsiteY18" fmla="*/ 248491 h 522678"/>
                <a:gd name="connsiteX19" fmla="*/ 22874 w 608271"/>
                <a:gd name="connsiteY19" fmla="*/ 158631 h 522678"/>
                <a:gd name="connsiteX20" fmla="*/ 352733 w 608271"/>
                <a:gd name="connsiteY20" fmla="*/ 158631 h 522678"/>
                <a:gd name="connsiteX21" fmla="*/ 372685 w 608271"/>
                <a:gd name="connsiteY21" fmla="*/ 178545 h 522678"/>
                <a:gd name="connsiteX22" fmla="*/ 372685 w 608271"/>
                <a:gd name="connsiteY22" fmla="*/ 223129 h 522678"/>
                <a:gd name="connsiteX23" fmla="*/ 240067 w 608271"/>
                <a:gd name="connsiteY23" fmla="*/ 237495 h 522678"/>
                <a:gd name="connsiteX24" fmla="*/ 187456 w 608271"/>
                <a:gd name="connsiteY24" fmla="*/ 281485 h 522678"/>
                <a:gd name="connsiteX25" fmla="*/ 108838 w 608271"/>
                <a:gd name="connsiteY25" fmla="*/ 281485 h 522678"/>
                <a:gd name="connsiteX26" fmla="*/ 76180 w 608271"/>
                <a:gd name="connsiteY26" fmla="*/ 252654 h 522678"/>
                <a:gd name="connsiteX27" fmla="*/ 2922 w 608271"/>
                <a:gd name="connsiteY27" fmla="*/ 246313 h 522678"/>
                <a:gd name="connsiteX28" fmla="*/ 2922 w 608271"/>
                <a:gd name="connsiteY28" fmla="*/ 178545 h 522678"/>
                <a:gd name="connsiteX29" fmla="*/ 22874 w 608271"/>
                <a:gd name="connsiteY29" fmla="*/ 158631 h 522678"/>
                <a:gd name="connsiteX30" fmla="*/ 22874 w 608271"/>
                <a:gd name="connsiteY30" fmla="*/ 0 h 522678"/>
                <a:gd name="connsiteX31" fmla="*/ 352733 w 608271"/>
                <a:gd name="connsiteY31" fmla="*/ 0 h 522678"/>
                <a:gd name="connsiteX32" fmla="*/ 372685 w 608271"/>
                <a:gd name="connsiteY32" fmla="*/ 19925 h 522678"/>
                <a:gd name="connsiteX33" fmla="*/ 372685 w 608271"/>
                <a:gd name="connsiteY33" fmla="*/ 102999 h 522678"/>
                <a:gd name="connsiteX34" fmla="*/ 352733 w 608271"/>
                <a:gd name="connsiteY34" fmla="*/ 122925 h 522678"/>
                <a:gd name="connsiteX35" fmla="*/ 22874 w 608271"/>
                <a:gd name="connsiteY35" fmla="*/ 122925 h 522678"/>
                <a:gd name="connsiteX36" fmla="*/ 2922 w 608271"/>
                <a:gd name="connsiteY36" fmla="*/ 102999 h 522678"/>
                <a:gd name="connsiteX37" fmla="*/ 2922 w 608271"/>
                <a:gd name="connsiteY37" fmla="*/ 19925 h 522678"/>
                <a:gd name="connsiteX38" fmla="*/ 22874 w 608271"/>
                <a:gd name="connsiteY38" fmla="*/ 0 h 52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8271" h="522678">
                  <a:moveTo>
                    <a:pt x="389492" y="248491"/>
                  </a:moveTo>
                  <a:cubicBezTo>
                    <a:pt x="425432" y="248491"/>
                    <a:pt x="459883" y="265442"/>
                    <a:pt x="481825" y="293892"/>
                  </a:cubicBezTo>
                  <a:lnTo>
                    <a:pt x="604637" y="486497"/>
                  </a:lnTo>
                  <a:cubicBezTo>
                    <a:pt x="609204" y="493733"/>
                    <a:pt x="609502" y="502952"/>
                    <a:pt x="605332" y="510486"/>
                  </a:cubicBezTo>
                  <a:cubicBezTo>
                    <a:pt x="601162" y="518019"/>
                    <a:pt x="593319" y="522678"/>
                    <a:pt x="584681" y="522678"/>
                  </a:cubicBezTo>
                  <a:cubicBezTo>
                    <a:pt x="569888" y="522678"/>
                    <a:pt x="467131" y="522381"/>
                    <a:pt x="467131" y="522381"/>
                  </a:cubicBezTo>
                  <a:cubicBezTo>
                    <a:pt x="457203" y="521290"/>
                    <a:pt x="447771" y="516037"/>
                    <a:pt x="441814" y="507115"/>
                  </a:cubicBezTo>
                  <a:lnTo>
                    <a:pt x="385123" y="423451"/>
                  </a:lnTo>
                  <a:lnTo>
                    <a:pt x="148136" y="432472"/>
                  </a:lnTo>
                  <a:cubicBezTo>
                    <a:pt x="138804" y="432869"/>
                    <a:pt x="129967" y="429498"/>
                    <a:pt x="123415" y="423650"/>
                  </a:cubicBezTo>
                  <a:lnTo>
                    <a:pt x="11920" y="325117"/>
                  </a:lnTo>
                  <a:cubicBezTo>
                    <a:pt x="-2674" y="312230"/>
                    <a:pt x="-4064" y="290026"/>
                    <a:pt x="8843" y="275454"/>
                  </a:cubicBezTo>
                  <a:cubicBezTo>
                    <a:pt x="21749" y="260882"/>
                    <a:pt x="44088" y="259494"/>
                    <a:pt x="58583" y="272381"/>
                  </a:cubicBezTo>
                  <a:lnTo>
                    <a:pt x="159554" y="361596"/>
                  </a:lnTo>
                  <a:lnTo>
                    <a:pt x="378869" y="319863"/>
                  </a:lnTo>
                  <a:lnTo>
                    <a:pt x="250596" y="333741"/>
                  </a:lnTo>
                  <a:cubicBezTo>
                    <a:pt x="231236" y="335823"/>
                    <a:pt x="213861" y="321846"/>
                    <a:pt x="211776" y="302615"/>
                  </a:cubicBezTo>
                  <a:cubicBezTo>
                    <a:pt x="209592" y="283285"/>
                    <a:pt x="223591" y="265838"/>
                    <a:pt x="242951" y="263757"/>
                  </a:cubicBezTo>
                  <a:cubicBezTo>
                    <a:pt x="388896" y="247896"/>
                    <a:pt x="380954" y="248491"/>
                    <a:pt x="389492" y="248491"/>
                  </a:cubicBezTo>
                  <a:close/>
                  <a:moveTo>
                    <a:pt x="22874" y="158631"/>
                  </a:moveTo>
                  <a:lnTo>
                    <a:pt x="352733" y="158631"/>
                  </a:lnTo>
                  <a:cubicBezTo>
                    <a:pt x="363751" y="158631"/>
                    <a:pt x="372685" y="167548"/>
                    <a:pt x="372685" y="178545"/>
                  </a:cubicBezTo>
                  <a:lnTo>
                    <a:pt x="372685" y="223129"/>
                  </a:lnTo>
                  <a:lnTo>
                    <a:pt x="240067" y="237495"/>
                  </a:lnTo>
                  <a:cubicBezTo>
                    <a:pt x="213861" y="240368"/>
                    <a:pt x="194107" y="258896"/>
                    <a:pt x="187456" y="281485"/>
                  </a:cubicBezTo>
                  <a:lnTo>
                    <a:pt x="108838" y="281485"/>
                  </a:lnTo>
                  <a:lnTo>
                    <a:pt x="76180" y="252654"/>
                  </a:lnTo>
                  <a:cubicBezTo>
                    <a:pt x="55930" y="234721"/>
                    <a:pt x="26249" y="231947"/>
                    <a:pt x="2922" y="246313"/>
                  </a:cubicBezTo>
                  <a:lnTo>
                    <a:pt x="2922" y="178545"/>
                  </a:lnTo>
                  <a:cubicBezTo>
                    <a:pt x="2922" y="167548"/>
                    <a:pt x="11856" y="158631"/>
                    <a:pt x="22874" y="158631"/>
                  </a:cubicBezTo>
                  <a:close/>
                  <a:moveTo>
                    <a:pt x="22874" y="0"/>
                  </a:moveTo>
                  <a:lnTo>
                    <a:pt x="352733" y="0"/>
                  </a:lnTo>
                  <a:cubicBezTo>
                    <a:pt x="363751" y="0"/>
                    <a:pt x="372685" y="8922"/>
                    <a:pt x="372685" y="19925"/>
                  </a:cubicBezTo>
                  <a:lnTo>
                    <a:pt x="372685" y="102999"/>
                  </a:lnTo>
                  <a:cubicBezTo>
                    <a:pt x="372685" y="114003"/>
                    <a:pt x="363751" y="122925"/>
                    <a:pt x="352733" y="122925"/>
                  </a:cubicBezTo>
                  <a:lnTo>
                    <a:pt x="22874" y="122925"/>
                  </a:lnTo>
                  <a:cubicBezTo>
                    <a:pt x="11856" y="122925"/>
                    <a:pt x="2922" y="114003"/>
                    <a:pt x="2922" y="102999"/>
                  </a:cubicBezTo>
                  <a:lnTo>
                    <a:pt x="2922" y="19925"/>
                  </a:lnTo>
                  <a:cubicBezTo>
                    <a:pt x="2922" y="8922"/>
                    <a:pt x="11856" y="0"/>
                    <a:pt x="22874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analytics_230924">
              <a:extLst>
                <a:ext uri="{FF2B5EF4-FFF2-40B4-BE49-F238E27FC236}">
                  <a16:creationId xmlns:a16="http://schemas.microsoft.com/office/drawing/2014/main" xmlns="" id="{7D54EB6B-4C0C-43A3-979E-C90E1BDE65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4820" y="2933382"/>
              <a:ext cx="609685" cy="608764"/>
            </a:xfrm>
            <a:custGeom>
              <a:avLst/>
              <a:gdLst>
                <a:gd name="T0" fmla="*/ 5916 w 6827"/>
                <a:gd name="T1" fmla="*/ 2503 h 6827"/>
                <a:gd name="T2" fmla="*/ 5014 w 6827"/>
                <a:gd name="T3" fmla="*/ 3300 h 6827"/>
                <a:gd name="T4" fmla="*/ 1813 w 6827"/>
                <a:gd name="T5" fmla="*/ 3300 h 6827"/>
                <a:gd name="T6" fmla="*/ 1462 w 6827"/>
                <a:gd name="T7" fmla="*/ 2691 h 6827"/>
                <a:gd name="T8" fmla="*/ 2736 w 6827"/>
                <a:gd name="T9" fmla="*/ 1516 h 6827"/>
                <a:gd name="T10" fmla="*/ 3413 w 6827"/>
                <a:gd name="T11" fmla="*/ 1820 h 6827"/>
                <a:gd name="T12" fmla="*/ 4324 w 6827"/>
                <a:gd name="T13" fmla="*/ 910 h 6827"/>
                <a:gd name="T14" fmla="*/ 3413 w 6827"/>
                <a:gd name="T15" fmla="*/ 0 h 6827"/>
                <a:gd name="T16" fmla="*/ 2503 w 6827"/>
                <a:gd name="T17" fmla="*/ 910 h 6827"/>
                <a:gd name="T18" fmla="*/ 2605 w 6827"/>
                <a:gd name="T19" fmla="*/ 1327 h 6827"/>
                <a:gd name="T20" fmla="*/ 1256 w 6827"/>
                <a:gd name="T21" fmla="*/ 2572 h 6827"/>
                <a:gd name="T22" fmla="*/ 910 w 6827"/>
                <a:gd name="T23" fmla="*/ 2503 h 6827"/>
                <a:gd name="T24" fmla="*/ 0 w 6827"/>
                <a:gd name="T25" fmla="*/ 3413 h 6827"/>
                <a:gd name="T26" fmla="*/ 910 w 6827"/>
                <a:gd name="T27" fmla="*/ 4324 h 6827"/>
                <a:gd name="T28" fmla="*/ 1813 w 6827"/>
                <a:gd name="T29" fmla="*/ 3527 h 6827"/>
                <a:gd name="T30" fmla="*/ 5014 w 6827"/>
                <a:gd name="T31" fmla="*/ 3527 h 6827"/>
                <a:gd name="T32" fmla="*/ 5365 w 6827"/>
                <a:gd name="T33" fmla="*/ 4135 h 6827"/>
                <a:gd name="T34" fmla="*/ 4091 w 6827"/>
                <a:gd name="T35" fmla="*/ 5311 h 6827"/>
                <a:gd name="T36" fmla="*/ 3413 w 6827"/>
                <a:gd name="T37" fmla="*/ 5006 h 6827"/>
                <a:gd name="T38" fmla="*/ 2503 w 6827"/>
                <a:gd name="T39" fmla="*/ 5916 h 6827"/>
                <a:gd name="T40" fmla="*/ 3413 w 6827"/>
                <a:gd name="T41" fmla="*/ 6827 h 6827"/>
                <a:gd name="T42" fmla="*/ 4324 w 6827"/>
                <a:gd name="T43" fmla="*/ 5916 h 6827"/>
                <a:gd name="T44" fmla="*/ 4222 w 6827"/>
                <a:gd name="T45" fmla="*/ 5500 h 6827"/>
                <a:gd name="T46" fmla="*/ 5571 w 6827"/>
                <a:gd name="T47" fmla="*/ 4255 h 6827"/>
                <a:gd name="T48" fmla="*/ 5916 w 6827"/>
                <a:gd name="T49" fmla="*/ 4324 h 6827"/>
                <a:gd name="T50" fmla="*/ 6827 w 6827"/>
                <a:gd name="T51" fmla="*/ 3413 h 6827"/>
                <a:gd name="T52" fmla="*/ 5916 w 6827"/>
                <a:gd name="T53" fmla="*/ 250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27" h="6827">
                  <a:moveTo>
                    <a:pt x="5916" y="2503"/>
                  </a:moveTo>
                  <a:cubicBezTo>
                    <a:pt x="5453" y="2503"/>
                    <a:pt x="5070" y="2851"/>
                    <a:pt x="5014" y="3300"/>
                  </a:cubicBezTo>
                  <a:lnTo>
                    <a:pt x="1813" y="3300"/>
                  </a:lnTo>
                  <a:cubicBezTo>
                    <a:pt x="1782" y="3052"/>
                    <a:pt x="1651" y="2836"/>
                    <a:pt x="1462" y="2691"/>
                  </a:cubicBezTo>
                  <a:lnTo>
                    <a:pt x="2736" y="1516"/>
                  </a:lnTo>
                  <a:cubicBezTo>
                    <a:pt x="2902" y="1702"/>
                    <a:pt x="3144" y="1820"/>
                    <a:pt x="3413" y="1820"/>
                  </a:cubicBezTo>
                  <a:cubicBezTo>
                    <a:pt x="3915" y="1820"/>
                    <a:pt x="4324" y="1412"/>
                    <a:pt x="4324" y="910"/>
                  </a:cubicBezTo>
                  <a:cubicBezTo>
                    <a:pt x="4324" y="408"/>
                    <a:pt x="3915" y="0"/>
                    <a:pt x="3413" y="0"/>
                  </a:cubicBezTo>
                  <a:cubicBezTo>
                    <a:pt x="2911" y="0"/>
                    <a:pt x="2503" y="408"/>
                    <a:pt x="2503" y="910"/>
                  </a:cubicBezTo>
                  <a:cubicBezTo>
                    <a:pt x="2503" y="1060"/>
                    <a:pt x="2540" y="1202"/>
                    <a:pt x="2605" y="1327"/>
                  </a:cubicBezTo>
                  <a:lnTo>
                    <a:pt x="1256" y="2572"/>
                  </a:lnTo>
                  <a:cubicBezTo>
                    <a:pt x="1149" y="2528"/>
                    <a:pt x="1033" y="2503"/>
                    <a:pt x="910" y="2503"/>
                  </a:cubicBezTo>
                  <a:cubicBezTo>
                    <a:pt x="408" y="2503"/>
                    <a:pt x="0" y="2911"/>
                    <a:pt x="0" y="3413"/>
                  </a:cubicBezTo>
                  <a:cubicBezTo>
                    <a:pt x="0" y="3915"/>
                    <a:pt x="408" y="4324"/>
                    <a:pt x="910" y="4324"/>
                  </a:cubicBezTo>
                  <a:cubicBezTo>
                    <a:pt x="1374" y="4324"/>
                    <a:pt x="1756" y="3975"/>
                    <a:pt x="1813" y="3527"/>
                  </a:cubicBezTo>
                  <a:lnTo>
                    <a:pt x="5014" y="3527"/>
                  </a:lnTo>
                  <a:cubicBezTo>
                    <a:pt x="5045" y="3775"/>
                    <a:pt x="5176" y="3991"/>
                    <a:pt x="5365" y="4135"/>
                  </a:cubicBezTo>
                  <a:lnTo>
                    <a:pt x="4091" y="5311"/>
                  </a:lnTo>
                  <a:cubicBezTo>
                    <a:pt x="3924" y="5125"/>
                    <a:pt x="3683" y="5006"/>
                    <a:pt x="3413" y="5006"/>
                  </a:cubicBezTo>
                  <a:cubicBezTo>
                    <a:pt x="2911" y="5006"/>
                    <a:pt x="2503" y="5415"/>
                    <a:pt x="2503" y="5916"/>
                  </a:cubicBezTo>
                  <a:cubicBezTo>
                    <a:pt x="2503" y="6418"/>
                    <a:pt x="2911" y="6827"/>
                    <a:pt x="3413" y="6827"/>
                  </a:cubicBezTo>
                  <a:cubicBezTo>
                    <a:pt x="3915" y="6827"/>
                    <a:pt x="4324" y="6418"/>
                    <a:pt x="4324" y="5916"/>
                  </a:cubicBezTo>
                  <a:cubicBezTo>
                    <a:pt x="4324" y="5766"/>
                    <a:pt x="4286" y="5625"/>
                    <a:pt x="4222" y="5500"/>
                  </a:cubicBezTo>
                  <a:lnTo>
                    <a:pt x="5571" y="4255"/>
                  </a:lnTo>
                  <a:cubicBezTo>
                    <a:pt x="5677" y="4299"/>
                    <a:pt x="5794" y="4324"/>
                    <a:pt x="5916" y="4324"/>
                  </a:cubicBezTo>
                  <a:cubicBezTo>
                    <a:pt x="6418" y="4324"/>
                    <a:pt x="6827" y="3915"/>
                    <a:pt x="6827" y="3413"/>
                  </a:cubicBezTo>
                  <a:cubicBezTo>
                    <a:pt x="6827" y="2911"/>
                    <a:pt x="6418" y="2503"/>
                    <a:pt x="5916" y="250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route_310231">
              <a:extLst>
                <a:ext uri="{FF2B5EF4-FFF2-40B4-BE49-F238E27FC236}">
                  <a16:creationId xmlns:a16="http://schemas.microsoft.com/office/drawing/2014/main" xmlns="" id="{3F359EB7-639E-4730-AA85-F7D06B7F5B8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20495" y="2986538"/>
              <a:ext cx="609685" cy="555608"/>
            </a:xfrm>
            <a:custGeom>
              <a:avLst/>
              <a:gdLst>
                <a:gd name="connsiteX0" fmla="*/ 238942 w 607620"/>
                <a:gd name="connsiteY0" fmla="*/ 508565 h 553727"/>
                <a:gd name="connsiteX1" fmla="*/ 261549 w 607620"/>
                <a:gd name="connsiteY1" fmla="*/ 531146 h 553727"/>
                <a:gd name="connsiteX2" fmla="*/ 239031 w 607620"/>
                <a:gd name="connsiteY2" fmla="*/ 553727 h 553727"/>
                <a:gd name="connsiteX3" fmla="*/ 238942 w 607620"/>
                <a:gd name="connsiteY3" fmla="*/ 553727 h 553727"/>
                <a:gd name="connsiteX4" fmla="*/ 216335 w 607620"/>
                <a:gd name="connsiteY4" fmla="*/ 531235 h 553727"/>
                <a:gd name="connsiteX5" fmla="*/ 238942 w 607620"/>
                <a:gd name="connsiteY5" fmla="*/ 508565 h 553727"/>
                <a:gd name="connsiteX6" fmla="*/ 179676 w 607620"/>
                <a:gd name="connsiteY6" fmla="*/ 508565 h 553727"/>
                <a:gd name="connsiteX7" fmla="*/ 202292 w 607620"/>
                <a:gd name="connsiteY7" fmla="*/ 531146 h 553727"/>
                <a:gd name="connsiteX8" fmla="*/ 179765 w 607620"/>
                <a:gd name="connsiteY8" fmla="*/ 553727 h 553727"/>
                <a:gd name="connsiteX9" fmla="*/ 179676 w 607620"/>
                <a:gd name="connsiteY9" fmla="*/ 553727 h 553727"/>
                <a:gd name="connsiteX10" fmla="*/ 157060 w 607620"/>
                <a:gd name="connsiteY10" fmla="*/ 531235 h 553727"/>
                <a:gd name="connsiteX11" fmla="*/ 179676 w 607620"/>
                <a:gd name="connsiteY11" fmla="*/ 508565 h 553727"/>
                <a:gd name="connsiteX12" fmla="*/ 299478 w 607620"/>
                <a:gd name="connsiteY12" fmla="*/ 508495 h 553727"/>
                <a:gd name="connsiteX13" fmla="*/ 322183 w 607620"/>
                <a:gd name="connsiteY13" fmla="*/ 531041 h 553727"/>
                <a:gd name="connsiteX14" fmla="*/ 299567 w 607620"/>
                <a:gd name="connsiteY14" fmla="*/ 553586 h 553727"/>
                <a:gd name="connsiteX15" fmla="*/ 276951 w 607620"/>
                <a:gd name="connsiteY15" fmla="*/ 531129 h 553727"/>
                <a:gd name="connsiteX16" fmla="*/ 299478 w 607620"/>
                <a:gd name="connsiteY16" fmla="*/ 508495 h 553727"/>
                <a:gd name="connsiteX17" fmla="*/ 360103 w 607620"/>
                <a:gd name="connsiteY17" fmla="*/ 508353 h 553727"/>
                <a:gd name="connsiteX18" fmla="*/ 382710 w 607620"/>
                <a:gd name="connsiteY18" fmla="*/ 530845 h 553727"/>
                <a:gd name="connsiteX19" fmla="*/ 360192 w 607620"/>
                <a:gd name="connsiteY19" fmla="*/ 553515 h 553727"/>
                <a:gd name="connsiteX20" fmla="*/ 360103 w 607620"/>
                <a:gd name="connsiteY20" fmla="*/ 553515 h 553727"/>
                <a:gd name="connsiteX21" fmla="*/ 337496 w 607620"/>
                <a:gd name="connsiteY21" fmla="*/ 530934 h 553727"/>
                <a:gd name="connsiteX22" fmla="*/ 360103 w 607620"/>
                <a:gd name="connsiteY22" fmla="*/ 508353 h 553727"/>
                <a:gd name="connsiteX23" fmla="*/ 420727 w 607620"/>
                <a:gd name="connsiteY23" fmla="*/ 508301 h 553727"/>
                <a:gd name="connsiteX24" fmla="*/ 443343 w 607620"/>
                <a:gd name="connsiteY24" fmla="*/ 530784 h 553727"/>
                <a:gd name="connsiteX25" fmla="*/ 420727 w 607620"/>
                <a:gd name="connsiteY25" fmla="*/ 553444 h 553727"/>
                <a:gd name="connsiteX26" fmla="*/ 398111 w 607620"/>
                <a:gd name="connsiteY26" fmla="*/ 530873 h 553727"/>
                <a:gd name="connsiteX27" fmla="*/ 420727 w 607620"/>
                <a:gd name="connsiteY27" fmla="*/ 508301 h 553727"/>
                <a:gd name="connsiteX28" fmla="*/ 481219 w 607620"/>
                <a:gd name="connsiteY28" fmla="*/ 508142 h 553727"/>
                <a:gd name="connsiteX29" fmla="*/ 503889 w 607620"/>
                <a:gd name="connsiteY29" fmla="*/ 530688 h 553727"/>
                <a:gd name="connsiteX30" fmla="*/ 481308 w 607620"/>
                <a:gd name="connsiteY30" fmla="*/ 553233 h 553727"/>
                <a:gd name="connsiteX31" fmla="*/ 458727 w 607620"/>
                <a:gd name="connsiteY31" fmla="*/ 530776 h 553727"/>
                <a:gd name="connsiteX32" fmla="*/ 481219 w 607620"/>
                <a:gd name="connsiteY32" fmla="*/ 508142 h 553727"/>
                <a:gd name="connsiteX33" fmla="*/ 545190 w 607620"/>
                <a:gd name="connsiteY33" fmla="*/ 496115 h 553727"/>
                <a:gd name="connsiteX34" fmla="*/ 559011 w 607620"/>
                <a:gd name="connsiteY34" fmla="*/ 506499 h 553727"/>
                <a:gd name="connsiteX35" fmla="*/ 551088 w 607620"/>
                <a:gd name="connsiteY35" fmla="*/ 537421 h 553727"/>
                <a:gd name="connsiteX36" fmla="*/ 539604 w 607620"/>
                <a:gd name="connsiteY36" fmla="*/ 540531 h 553727"/>
                <a:gd name="connsiteX37" fmla="*/ 520107 w 607620"/>
                <a:gd name="connsiteY37" fmla="*/ 529424 h 553727"/>
                <a:gd name="connsiteX38" fmla="*/ 528030 w 607620"/>
                <a:gd name="connsiteY38" fmla="*/ 498591 h 553727"/>
                <a:gd name="connsiteX39" fmla="*/ 545190 w 607620"/>
                <a:gd name="connsiteY39" fmla="*/ 496115 h 553727"/>
                <a:gd name="connsiteX40" fmla="*/ 586442 w 607620"/>
                <a:gd name="connsiteY40" fmla="*/ 451772 h 553727"/>
                <a:gd name="connsiteX41" fmla="*/ 599178 w 607620"/>
                <a:gd name="connsiteY41" fmla="*/ 481074 h 553727"/>
                <a:gd name="connsiteX42" fmla="*/ 578159 w 607620"/>
                <a:gd name="connsiteY42" fmla="*/ 495370 h 553727"/>
                <a:gd name="connsiteX43" fmla="*/ 569876 w 607620"/>
                <a:gd name="connsiteY43" fmla="*/ 493772 h 553727"/>
                <a:gd name="connsiteX44" fmla="*/ 557139 w 607620"/>
                <a:gd name="connsiteY44" fmla="*/ 464470 h 553727"/>
                <a:gd name="connsiteX45" fmla="*/ 586442 w 607620"/>
                <a:gd name="connsiteY45" fmla="*/ 451772 h 553727"/>
                <a:gd name="connsiteX46" fmla="*/ 574485 w 607620"/>
                <a:gd name="connsiteY46" fmla="*/ 391786 h 553727"/>
                <a:gd name="connsiteX47" fmla="*/ 602525 w 607620"/>
                <a:gd name="connsiteY47" fmla="*/ 407154 h 553727"/>
                <a:gd name="connsiteX48" fmla="*/ 587214 w 607620"/>
                <a:gd name="connsiteY48" fmla="*/ 435136 h 553727"/>
                <a:gd name="connsiteX49" fmla="*/ 580805 w 607620"/>
                <a:gd name="connsiteY49" fmla="*/ 436024 h 553727"/>
                <a:gd name="connsiteX50" fmla="*/ 559085 w 607620"/>
                <a:gd name="connsiteY50" fmla="*/ 419857 h 553727"/>
                <a:gd name="connsiteX51" fmla="*/ 574485 w 607620"/>
                <a:gd name="connsiteY51" fmla="*/ 391786 h 553727"/>
                <a:gd name="connsiteX52" fmla="*/ 542824 w 607620"/>
                <a:gd name="connsiteY52" fmla="*/ 342755 h 553727"/>
                <a:gd name="connsiteX53" fmla="*/ 559657 w 607620"/>
                <a:gd name="connsiteY53" fmla="*/ 346712 h 553727"/>
                <a:gd name="connsiteX54" fmla="*/ 564823 w 607620"/>
                <a:gd name="connsiteY54" fmla="*/ 378279 h 553727"/>
                <a:gd name="connsiteX55" fmla="*/ 546386 w 607620"/>
                <a:gd name="connsiteY55" fmla="*/ 387616 h 553727"/>
                <a:gd name="connsiteX56" fmla="*/ 533205 w 607620"/>
                <a:gd name="connsiteY56" fmla="*/ 383348 h 553727"/>
                <a:gd name="connsiteX57" fmla="*/ 528128 w 607620"/>
                <a:gd name="connsiteY57" fmla="*/ 351869 h 553727"/>
                <a:gd name="connsiteX58" fmla="*/ 542824 w 607620"/>
                <a:gd name="connsiteY58" fmla="*/ 342755 h 553727"/>
                <a:gd name="connsiteX59" fmla="*/ 428904 w 607620"/>
                <a:gd name="connsiteY59" fmla="*/ 325377 h 553727"/>
                <a:gd name="connsiteX60" fmla="*/ 451511 w 607620"/>
                <a:gd name="connsiteY60" fmla="*/ 347869 h 553727"/>
                <a:gd name="connsiteX61" fmla="*/ 428993 w 607620"/>
                <a:gd name="connsiteY61" fmla="*/ 370539 h 553727"/>
                <a:gd name="connsiteX62" fmla="*/ 428904 w 607620"/>
                <a:gd name="connsiteY62" fmla="*/ 370539 h 553727"/>
                <a:gd name="connsiteX63" fmla="*/ 406297 w 607620"/>
                <a:gd name="connsiteY63" fmla="*/ 347958 h 553727"/>
                <a:gd name="connsiteX64" fmla="*/ 428904 w 607620"/>
                <a:gd name="connsiteY64" fmla="*/ 325377 h 553727"/>
                <a:gd name="connsiteX65" fmla="*/ 489405 w 607620"/>
                <a:gd name="connsiteY65" fmla="*/ 325236 h 553727"/>
                <a:gd name="connsiteX66" fmla="*/ 512075 w 607620"/>
                <a:gd name="connsiteY66" fmla="*/ 347781 h 553727"/>
                <a:gd name="connsiteX67" fmla="*/ 489583 w 607620"/>
                <a:gd name="connsiteY67" fmla="*/ 370327 h 553727"/>
                <a:gd name="connsiteX68" fmla="*/ 489494 w 607620"/>
                <a:gd name="connsiteY68" fmla="*/ 370327 h 553727"/>
                <a:gd name="connsiteX69" fmla="*/ 466913 w 607620"/>
                <a:gd name="connsiteY69" fmla="*/ 347870 h 553727"/>
                <a:gd name="connsiteX70" fmla="*/ 489405 w 607620"/>
                <a:gd name="connsiteY70" fmla="*/ 325236 h 553727"/>
                <a:gd name="connsiteX71" fmla="*/ 374424 w 607620"/>
                <a:gd name="connsiteY71" fmla="*/ 324431 h 553727"/>
                <a:gd name="connsiteX72" fmla="*/ 390370 w 607620"/>
                <a:gd name="connsiteY72" fmla="*/ 352068 h 553727"/>
                <a:gd name="connsiteX73" fmla="*/ 368545 w 607620"/>
                <a:gd name="connsiteY73" fmla="*/ 368775 h 553727"/>
                <a:gd name="connsiteX74" fmla="*/ 362576 w 607620"/>
                <a:gd name="connsiteY74" fmla="*/ 367975 h 553727"/>
                <a:gd name="connsiteX75" fmla="*/ 346719 w 607620"/>
                <a:gd name="connsiteY75" fmla="*/ 340338 h 553727"/>
                <a:gd name="connsiteX76" fmla="*/ 374424 w 607620"/>
                <a:gd name="connsiteY76" fmla="*/ 324431 h 553727"/>
                <a:gd name="connsiteX77" fmla="*/ 325656 w 607620"/>
                <a:gd name="connsiteY77" fmla="*/ 281731 h 553727"/>
                <a:gd name="connsiteX78" fmla="*/ 351923 w 607620"/>
                <a:gd name="connsiteY78" fmla="*/ 299943 h 553727"/>
                <a:gd name="connsiteX79" fmla="*/ 333670 w 607620"/>
                <a:gd name="connsiteY79" fmla="*/ 326152 h 553727"/>
                <a:gd name="connsiteX80" fmla="*/ 329663 w 607620"/>
                <a:gd name="connsiteY80" fmla="*/ 326507 h 553727"/>
                <a:gd name="connsiteX81" fmla="*/ 307403 w 607620"/>
                <a:gd name="connsiteY81" fmla="*/ 307939 h 553727"/>
                <a:gd name="connsiteX82" fmla="*/ 325656 w 607620"/>
                <a:gd name="connsiteY82" fmla="*/ 281731 h 553727"/>
                <a:gd name="connsiteX83" fmla="*/ 110724 w 607620"/>
                <a:gd name="connsiteY83" fmla="*/ 258795 h 553727"/>
                <a:gd name="connsiteX84" fmla="*/ 78326 w 607620"/>
                <a:gd name="connsiteY84" fmla="*/ 291235 h 553727"/>
                <a:gd name="connsiteX85" fmla="*/ 110813 w 607620"/>
                <a:gd name="connsiteY85" fmla="*/ 323586 h 553727"/>
                <a:gd name="connsiteX86" fmla="*/ 143212 w 607620"/>
                <a:gd name="connsiteY86" fmla="*/ 291146 h 553727"/>
                <a:gd name="connsiteX87" fmla="*/ 110724 w 607620"/>
                <a:gd name="connsiteY87" fmla="*/ 258795 h 553727"/>
                <a:gd name="connsiteX88" fmla="*/ 354539 w 607620"/>
                <a:gd name="connsiteY88" fmla="*/ 228405 h 553727"/>
                <a:gd name="connsiteX89" fmla="*/ 369268 w 607620"/>
                <a:gd name="connsiteY89" fmla="*/ 237464 h 553727"/>
                <a:gd name="connsiteX90" fmla="*/ 364280 w 607620"/>
                <a:gd name="connsiteY90" fmla="*/ 269032 h 553727"/>
                <a:gd name="connsiteX91" fmla="*/ 351010 w 607620"/>
                <a:gd name="connsiteY91" fmla="*/ 273300 h 553727"/>
                <a:gd name="connsiteX92" fmla="*/ 332662 w 607620"/>
                <a:gd name="connsiteY92" fmla="*/ 263963 h 553727"/>
                <a:gd name="connsiteX93" fmla="*/ 337739 w 607620"/>
                <a:gd name="connsiteY93" fmla="*/ 232484 h 553727"/>
                <a:gd name="connsiteX94" fmla="*/ 354539 w 607620"/>
                <a:gd name="connsiteY94" fmla="*/ 228405 h 553727"/>
                <a:gd name="connsiteX95" fmla="*/ 474136 w 607620"/>
                <a:gd name="connsiteY95" fmla="*/ 217836 h 553727"/>
                <a:gd name="connsiteX96" fmla="*/ 496743 w 607620"/>
                <a:gd name="connsiteY96" fmla="*/ 240417 h 553727"/>
                <a:gd name="connsiteX97" fmla="*/ 474225 w 607620"/>
                <a:gd name="connsiteY97" fmla="*/ 262998 h 553727"/>
                <a:gd name="connsiteX98" fmla="*/ 474136 w 607620"/>
                <a:gd name="connsiteY98" fmla="*/ 262998 h 553727"/>
                <a:gd name="connsiteX99" fmla="*/ 451529 w 607620"/>
                <a:gd name="connsiteY99" fmla="*/ 240506 h 553727"/>
                <a:gd name="connsiteX100" fmla="*/ 474136 w 607620"/>
                <a:gd name="connsiteY100" fmla="*/ 217836 h 553727"/>
                <a:gd name="connsiteX101" fmla="*/ 409402 w 607620"/>
                <a:gd name="connsiteY101" fmla="*/ 217836 h 553727"/>
                <a:gd name="connsiteX102" fmla="*/ 431983 w 607620"/>
                <a:gd name="connsiteY102" fmla="*/ 240417 h 553727"/>
                <a:gd name="connsiteX103" fmla="*/ 409491 w 607620"/>
                <a:gd name="connsiteY103" fmla="*/ 262998 h 553727"/>
                <a:gd name="connsiteX104" fmla="*/ 409402 w 607620"/>
                <a:gd name="connsiteY104" fmla="*/ 262998 h 553727"/>
                <a:gd name="connsiteX105" fmla="*/ 386821 w 607620"/>
                <a:gd name="connsiteY105" fmla="*/ 240506 h 553727"/>
                <a:gd name="connsiteX106" fmla="*/ 409402 w 607620"/>
                <a:gd name="connsiteY106" fmla="*/ 217836 h 553727"/>
                <a:gd name="connsiteX107" fmla="*/ 110546 w 607620"/>
                <a:gd name="connsiteY107" fmla="*/ 175073 h 553727"/>
                <a:gd name="connsiteX108" fmla="*/ 110813 w 607620"/>
                <a:gd name="connsiteY108" fmla="*/ 175073 h 553727"/>
                <a:gd name="connsiteX109" fmla="*/ 189050 w 607620"/>
                <a:gd name="connsiteY109" fmla="*/ 206624 h 553727"/>
                <a:gd name="connsiteX110" fmla="*/ 221538 w 607620"/>
                <a:gd name="connsiteY110" fmla="*/ 283947 h 553727"/>
                <a:gd name="connsiteX111" fmla="*/ 111080 w 607620"/>
                <a:gd name="connsiteY111" fmla="*/ 493253 h 553727"/>
                <a:gd name="connsiteX112" fmla="*/ 0 w 607620"/>
                <a:gd name="connsiteY112" fmla="*/ 285903 h 553727"/>
                <a:gd name="connsiteX113" fmla="*/ 110546 w 607620"/>
                <a:gd name="connsiteY113" fmla="*/ 175073 h 553727"/>
                <a:gd name="connsiteX114" fmla="*/ 537831 w 607620"/>
                <a:gd name="connsiteY114" fmla="*/ 52891 h 553727"/>
                <a:gd name="connsiteX115" fmla="*/ 511393 w 607620"/>
                <a:gd name="connsiteY115" fmla="*/ 79381 h 553727"/>
                <a:gd name="connsiteX116" fmla="*/ 537920 w 607620"/>
                <a:gd name="connsiteY116" fmla="*/ 105693 h 553727"/>
                <a:gd name="connsiteX117" fmla="*/ 564358 w 607620"/>
                <a:gd name="connsiteY117" fmla="*/ 79292 h 553727"/>
                <a:gd name="connsiteX118" fmla="*/ 537831 w 607620"/>
                <a:gd name="connsiteY118" fmla="*/ 52891 h 553727"/>
                <a:gd name="connsiteX119" fmla="*/ 537742 w 607620"/>
                <a:gd name="connsiteY119" fmla="*/ 0 h 553727"/>
                <a:gd name="connsiteX120" fmla="*/ 537831 w 607620"/>
                <a:gd name="connsiteY120" fmla="*/ 0 h 553727"/>
                <a:gd name="connsiteX121" fmla="*/ 607620 w 607620"/>
                <a:gd name="connsiteY121" fmla="*/ 68447 h 553727"/>
                <a:gd name="connsiteX122" fmla="*/ 538009 w 607620"/>
                <a:gd name="connsiteY122" fmla="*/ 201253 h 553727"/>
                <a:gd name="connsiteX123" fmla="*/ 468131 w 607620"/>
                <a:gd name="connsiteY123" fmla="*/ 69781 h 553727"/>
                <a:gd name="connsiteX124" fmla="*/ 537742 w 607620"/>
                <a:gd name="connsiteY124" fmla="*/ 0 h 55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7620" h="553727">
                  <a:moveTo>
                    <a:pt x="238942" y="508565"/>
                  </a:moveTo>
                  <a:cubicBezTo>
                    <a:pt x="251402" y="508565"/>
                    <a:pt x="261549" y="518700"/>
                    <a:pt x="261549" y="531146"/>
                  </a:cubicBezTo>
                  <a:cubicBezTo>
                    <a:pt x="261638" y="543592"/>
                    <a:pt x="251491" y="553727"/>
                    <a:pt x="239031" y="553727"/>
                  </a:cubicBezTo>
                  <a:lnTo>
                    <a:pt x="238942" y="553727"/>
                  </a:lnTo>
                  <a:cubicBezTo>
                    <a:pt x="226481" y="553727"/>
                    <a:pt x="216424" y="543681"/>
                    <a:pt x="216335" y="531235"/>
                  </a:cubicBezTo>
                  <a:cubicBezTo>
                    <a:pt x="216335" y="518700"/>
                    <a:pt x="226481" y="508654"/>
                    <a:pt x="238942" y="508565"/>
                  </a:cubicBezTo>
                  <a:close/>
                  <a:moveTo>
                    <a:pt x="179676" y="508565"/>
                  </a:moveTo>
                  <a:cubicBezTo>
                    <a:pt x="192141" y="508565"/>
                    <a:pt x="202292" y="518700"/>
                    <a:pt x="202292" y="531146"/>
                  </a:cubicBezTo>
                  <a:cubicBezTo>
                    <a:pt x="202292" y="543592"/>
                    <a:pt x="192230" y="553727"/>
                    <a:pt x="179765" y="553727"/>
                  </a:cubicBezTo>
                  <a:lnTo>
                    <a:pt x="179676" y="553727"/>
                  </a:lnTo>
                  <a:cubicBezTo>
                    <a:pt x="167210" y="553727"/>
                    <a:pt x="157060" y="543681"/>
                    <a:pt x="157060" y="531235"/>
                  </a:cubicBezTo>
                  <a:cubicBezTo>
                    <a:pt x="157060" y="518700"/>
                    <a:pt x="167121" y="508654"/>
                    <a:pt x="179676" y="508565"/>
                  </a:cubicBezTo>
                  <a:close/>
                  <a:moveTo>
                    <a:pt x="299478" y="508495"/>
                  </a:moveTo>
                  <a:cubicBezTo>
                    <a:pt x="312032" y="508495"/>
                    <a:pt x="322183" y="518525"/>
                    <a:pt x="322183" y="531041"/>
                  </a:cubicBezTo>
                  <a:cubicBezTo>
                    <a:pt x="322183" y="543467"/>
                    <a:pt x="312121" y="553586"/>
                    <a:pt x="299567" y="553586"/>
                  </a:cubicBezTo>
                  <a:cubicBezTo>
                    <a:pt x="287101" y="553586"/>
                    <a:pt x="276951" y="543556"/>
                    <a:pt x="276951" y="531129"/>
                  </a:cubicBezTo>
                  <a:cubicBezTo>
                    <a:pt x="276951" y="518614"/>
                    <a:pt x="287012" y="508495"/>
                    <a:pt x="299478" y="508495"/>
                  </a:cubicBezTo>
                  <a:close/>
                  <a:moveTo>
                    <a:pt x="360103" y="508353"/>
                  </a:moveTo>
                  <a:cubicBezTo>
                    <a:pt x="372564" y="508353"/>
                    <a:pt x="382710" y="518399"/>
                    <a:pt x="382710" y="530845"/>
                  </a:cubicBezTo>
                  <a:cubicBezTo>
                    <a:pt x="382799" y="543380"/>
                    <a:pt x="372653" y="553515"/>
                    <a:pt x="360192" y="553515"/>
                  </a:cubicBezTo>
                  <a:lnTo>
                    <a:pt x="360103" y="553515"/>
                  </a:lnTo>
                  <a:cubicBezTo>
                    <a:pt x="347643" y="553515"/>
                    <a:pt x="337585" y="543380"/>
                    <a:pt x="337496" y="530934"/>
                  </a:cubicBezTo>
                  <a:cubicBezTo>
                    <a:pt x="337496" y="518488"/>
                    <a:pt x="347643" y="508353"/>
                    <a:pt x="360103" y="508353"/>
                  </a:cubicBezTo>
                  <a:close/>
                  <a:moveTo>
                    <a:pt x="420727" y="508301"/>
                  </a:moveTo>
                  <a:cubicBezTo>
                    <a:pt x="433193" y="508212"/>
                    <a:pt x="443343" y="518343"/>
                    <a:pt x="443343" y="530784"/>
                  </a:cubicBezTo>
                  <a:cubicBezTo>
                    <a:pt x="443343" y="543225"/>
                    <a:pt x="433282" y="553355"/>
                    <a:pt x="420727" y="553444"/>
                  </a:cubicBezTo>
                  <a:cubicBezTo>
                    <a:pt x="408262" y="553444"/>
                    <a:pt x="398111" y="543314"/>
                    <a:pt x="398111" y="530873"/>
                  </a:cubicBezTo>
                  <a:cubicBezTo>
                    <a:pt x="398111" y="518432"/>
                    <a:pt x="408173" y="508301"/>
                    <a:pt x="420727" y="508301"/>
                  </a:cubicBezTo>
                  <a:close/>
                  <a:moveTo>
                    <a:pt x="481219" y="508142"/>
                  </a:moveTo>
                  <a:cubicBezTo>
                    <a:pt x="493754" y="508142"/>
                    <a:pt x="503889" y="518261"/>
                    <a:pt x="503889" y="530688"/>
                  </a:cubicBezTo>
                  <a:cubicBezTo>
                    <a:pt x="503889" y="543114"/>
                    <a:pt x="493754" y="553233"/>
                    <a:pt x="481308" y="553233"/>
                  </a:cubicBezTo>
                  <a:cubicBezTo>
                    <a:pt x="468862" y="553233"/>
                    <a:pt x="458727" y="543203"/>
                    <a:pt x="458727" y="530776"/>
                  </a:cubicBezTo>
                  <a:cubicBezTo>
                    <a:pt x="458727" y="518350"/>
                    <a:pt x="468773" y="508231"/>
                    <a:pt x="481219" y="508142"/>
                  </a:cubicBezTo>
                  <a:close/>
                  <a:moveTo>
                    <a:pt x="545190" y="496115"/>
                  </a:moveTo>
                  <a:cubicBezTo>
                    <a:pt x="550799" y="497547"/>
                    <a:pt x="555851" y="501124"/>
                    <a:pt x="559011" y="506499"/>
                  </a:cubicBezTo>
                  <a:cubicBezTo>
                    <a:pt x="565421" y="517162"/>
                    <a:pt x="561860" y="531024"/>
                    <a:pt x="551088" y="537421"/>
                  </a:cubicBezTo>
                  <a:cubicBezTo>
                    <a:pt x="547438" y="539554"/>
                    <a:pt x="543521" y="540531"/>
                    <a:pt x="539604" y="540531"/>
                  </a:cubicBezTo>
                  <a:cubicBezTo>
                    <a:pt x="531858" y="540531"/>
                    <a:pt x="524380" y="536622"/>
                    <a:pt x="520107" y="529424"/>
                  </a:cubicBezTo>
                  <a:cubicBezTo>
                    <a:pt x="513697" y="518762"/>
                    <a:pt x="517258" y="504900"/>
                    <a:pt x="528030" y="498591"/>
                  </a:cubicBezTo>
                  <a:cubicBezTo>
                    <a:pt x="533416" y="495393"/>
                    <a:pt x="539581" y="494682"/>
                    <a:pt x="545190" y="496115"/>
                  </a:cubicBezTo>
                  <a:close/>
                  <a:moveTo>
                    <a:pt x="586442" y="451772"/>
                  </a:moveTo>
                  <a:cubicBezTo>
                    <a:pt x="598109" y="456390"/>
                    <a:pt x="603809" y="469442"/>
                    <a:pt x="599178" y="481074"/>
                  </a:cubicBezTo>
                  <a:cubicBezTo>
                    <a:pt x="595704" y="489953"/>
                    <a:pt x="587154" y="495370"/>
                    <a:pt x="578159" y="495370"/>
                  </a:cubicBezTo>
                  <a:cubicBezTo>
                    <a:pt x="575398" y="495370"/>
                    <a:pt x="572637" y="494837"/>
                    <a:pt x="569876" y="493772"/>
                  </a:cubicBezTo>
                  <a:cubicBezTo>
                    <a:pt x="558208" y="489154"/>
                    <a:pt x="552508" y="476102"/>
                    <a:pt x="557139" y="464470"/>
                  </a:cubicBezTo>
                  <a:cubicBezTo>
                    <a:pt x="561682" y="452927"/>
                    <a:pt x="574863" y="447244"/>
                    <a:pt x="586442" y="451772"/>
                  </a:cubicBezTo>
                  <a:close/>
                  <a:moveTo>
                    <a:pt x="574485" y="391786"/>
                  </a:moveTo>
                  <a:cubicBezTo>
                    <a:pt x="586413" y="388322"/>
                    <a:pt x="598965" y="395162"/>
                    <a:pt x="602525" y="407154"/>
                  </a:cubicBezTo>
                  <a:cubicBezTo>
                    <a:pt x="605997" y="419057"/>
                    <a:pt x="599143" y="431582"/>
                    <a:pt x="587214" y="435136"/>
                  </a:cubicBezTo>
                  <a:cubicBezTo>
                    <a:pt x="585078" y="435757"/>
                    <a:pt x="582941" y="436024"/>
                    <a:pt x="580805" y="436024"/>
                  </a:cubicBezTo>
                  <a:cubicBezTo>
                    <a:pt x="571013" y="436024"/>
                    <a:pt x="562022" y="429628"/>
                    <a:pt x="559085" y="419857"/>
                  </a:cubicBezTo>
                  <a:cubicBezTo>
                    <a:pt x="555613" y="407865"/>
                    <a:pt x="562467" y="395339"/>
                    <a:pt x="574485" y="391786"/>
                  </a:cubicBezTo>
                  <a:close/>
                  <a:moveTo>
                    <a:pt x="542824" y="342755"/>
                  </a:moveTo>
                  <a:cubicBezTo>
                    <a:pt x="548524" y="341821"/>
                    <a:pt x="554580" y="343066"/>
                    <a:pt x="559657" y="346712"/>
                  </a:cubicBezTo>
                  <a:cubicBezTo>
                    <a:pt x="569810" y="354003"/>
                    <a:pt x="572126" y="368142"/>
                    <a:pt x="564823" y="378279"/>
                  </a:cubicBezTo>
                  <a:cubicBezTo>
                    <a:pt x="560370" y="384326"/>
                    <a:pt x="553423" y="387616"/>
                    <a:pt x="546386" y="387616"/>
                  </a:cubicBezTo>
                  <a:cubicBezTo>
                    <a:pt x="541844" y="387616"/>
                    <a:pt x="537213" y="386193"/>
                    <a:pt x="533205" y="383348"/>
                  </a:cubicBezTo>
                  <a:cubicBezTo>
                    <a:pt x="523052" y="376056"/>
                    <a:pt x="520825" y="361917"/>
                    <a:pt x="528128" y="351869"/>
                  </a:cubicBezTo>
                  <a:cubicBezTo>
                    <a:pt x="531780" y="346801"/>
                    <a:pt x="537124" y="343688"/>
                    <a:pt x="542824" y="342755"/>
                  </a:cubicBezTo>
                  <a:close/>
                  <a:moveTo>
                    <a:pt x="428904" y="325377"/>
                  </a:moveTo>
                  <a:cubicBezTo>
                    <a:pt x="441365" y="325377"/>
                    <a:pt x="451511" y="335423"/>
                    <a:pt x="451511" y="347869"/>
                  </a:cubicBezTo>
                  <a:cubicBezTo>
                    <a:pt x="451600" y="360404"/>
                    <a:pt x="441454" y="370539"/>
                    <a:pt x="428993" y="370539"/>
                  </a:cubicBezTo>
                  <a:lnTo>
                    <a:pt x="428904" y="370539"/>
                  </a:lnTo>
                  <a:cubicBezTo>
                    <a:pt x="416444" y="370539"/>
                    <a:pt x="406386" y="360404"/>
                    <a:pt x="406297" y="347958"/>
                  </a:cubicBezTo>
                  <a:cubicBezTo>
                    <a:pt x="406297" y="335512"/>
                    <a:pt x="416444" y="325377"/>
                    <a:pt x="428904" y="325377"/>
                  </a:cubicBezTo>
                  <a:close/>
                  <a:moveTo>
                    <a:pt x="489405" y="325236"/>
                  </a:moveTo>
                  <a:cubicBezTo>
                    <a:pt x="501940" y="325236"/>
                    <a:pt x="512075" y="335355"/>
                    <a:pt x="512075" y="347781"/>
                  </a:cubicBezTo>
                  <a:cubicBezTo>
                    <a:pt x="512075" y="360208"/>
                    <a:pt x="502029" y="370327"/>
                    <a:pt x="489583" y="370327"/>
                  </a:cubicBezTo>
                  <a:lnTo>
                    <a:pt x="489494" y="370327"/>
                  </a:lnTo>
                  <a:cubicBezTo>
                    <a:pt x="477048" y="370327"/>
                    <a:pt x="466913" y="360297"/>
                    <a:pt x="466913" y="347870"/>
                  </a:cubicBezTo>
                  <a:cubicBezTo>
                    <a:pt x="466913" y="335443"/>
                    <a:pt x="476959" y="325325"/>
                    <a:pt x="489405" y="325236"/>
                  </a:cubicBezTo>
                  <a:close/>
                  <a:moveTo>
                    <a:pt x="374424" y="324431"/>
                  </a:moveTo>
                  <a:cubicBezTo>
                    <a:pt x="386450" y="327630"/>
                    <a:pt x="393666" y="340071"/>
                    <a:pt x="390370" y="352068"/>
                  </a:cubicBezTo>
                  <a:cubicBezTo>
                    <a:pt x="387608" y="362199"/>
                    <a:pt x="378522" y="368775"/>
                    <a:pt x="368545" y="368775"/>
                  </a:cubicBezTo>
                  <a:cubicBezTo>
                    <a:pt x="366585" y="368775"/>
                    <a:pt x="364625" y="368508"/>
                    <a:pt x="362576" y="367975"/>
                  </a:cubicBezTo>
                  <a:cubicBezTo>
                    <a:pt x="350550" y="364687"/>
                    <a:pt x="343423" y="352335"/>
                    <a:pt x="346719" y="340338"/>
                  </a:cubicBezTo>
                  <a:cubicBezTo>
                    <a:pt x="349926" y="328252"/>
                    <a:pt x="362398" y="321143"/>
                    <a:pt x="374424" y="324431"/>
                  </a:cubicBezTo>
                  <a:close/>
                  <a:moveTo>
                    <a:pt x="325656" y="281731"/>
                  </a:moveTo>
                  <a:cubicBezTo>
                    <a:pt x="337944" y="279510"/>
                    <a:pt x="349697" y="287683"/>
                    <a:pt x="351923" y="299943"/>
                  </a:cubicBezTo>
                  <a:cubicBezTo>
                    <a:pt x="354149" y="312203"/>
                    <a:pt x="345957" y="323930"/>
                    <a:pt x="333670" y="326152"/>
                  </a:cubicBezTo>
                  <a:cubicBezTo>
                    <a:pt x="332334" y="326418"/>
                    <a:pt x="330999" y="326507"/>
                    <a:pt x="329663" y="326507"/>
                  </a:cubicBezTo>
                  <a:cubicBezTo>
                    <a:pt x="318889" y="326507"/>
                    <a:pt x="309362" y="318867"/>
                    <a:pt x="307403" y="307939"/>
                  </a:cubicBezTo>
                  <a:cubicBezTo>
                    <a:pt x="305177" y="295679"/>
                    <a:pt x="313369" y="283952"/>
                    <a:pt x="325656" y="281731"/>
                  </a:cubicBezTo>
                  <a:close/>
                  <a:moveTo>
                    <a:pt x="110724" y="258795"/>
                  </a:moveTo>
                  <a:cubicBezTo>
                    <a:pt x="92834" y="258884"/>
                    <a:pt x="78326" y="273371"/>
                    <a:pt x="78326" y="291235"/>
                  </a:cubicBezTo>
                  <a:cubicBezTo>
                    <a:pt x="78415" y="309188"/>
                    <a:pt x="92923" y="323586"/>
                    <a:pt x="110813" y="323586"/>
                  </a:cubicBezTo>
                  <a:cubicBezTo>
                    <a:pt x="128793" y="323586"/>
                    <a:pt x="143212" y="309011"/>
                    <a:pt x="143212" y="291146"/>
                  </a:cubicBezTo>
                  <a:cubicBezTo>
                    <a:pt x="143212" y="273282"/>
                    <a:pt x="128615" y="258795"/>
                    <a:pt x="110724" y="258795"/>
                  </a:cubicBezTo>
                  <a:close/>
                  <a:moveTo>
                    <a:pt x="354539" y="228405"/>
                  </a:moveTo>
                  <a:cubicBezTo>
                    <a:pt x="360250" y="229305"/>
                    <a:pt x="365616" y="232396"/>
                    <a:pt x="369268" y="237464"/>
                  </a:cubicBezTo>
                  <a:cubicBezTo>
                    <a:pt x="376660" y="247512"/>
                    <a:pt x="374433" y="261651"/>
                    <a:pt x="364280" y="269032"/>
                  </a:cubicBezTo>
                  <a:cubicBezTo>
                    <a:pt x="360272" y="271877"/>
                    <a:pt x="355641" y="273300"/>
                    <a:pt x="351010" y="273300"/>
                  </a:cubicBezTo>
                  <a:cubicBezTo>
                    <a:pt x="344063" y="273300"/>
                    <a:pt x="337115" y="270099"/>
                    <a:pt x="332662" y="263963"/>
                  </a:cubicBezTo>
                  <a:cubicBezTo>
                    <a:pt x="325359" y="253915"/>
                    <a:pt x="327586" y="239776"/>
                    <a:pt x="337739" y="232484"/>
                  </a:cubicBezTo>
                  <a:cubicBezTo>
                    <a:pt x="342771" y="228794"/>
                    <a:pt x="348828" y="227505"/>
                    <a:pt x="354539" y="228405"/>
                  </a:cubicBezTo>
                  <a:close/>
                  <a:moveTo>
                    <a:pt x="474136" y="217836"/>
                  </a:moveTo>
                  <a:cubicBezTo>
                    <a:pt x="486597" y="217836"/>
                    <a:pt x="496743" y="227882"/>
                    <a:pt x="496743" y="240417"/>
                  </a:cubicBezTo>
                  <a:cubicBezTo>
                    <a:pt x="496832" y="252863"/>
                    <a:pt x="486686" y="262998"/>
                    <a:pt x="474225" y="262998"/>
                  </a:cubicBezTo>
                  <a:lnTo>
                    <a:pt x="474136" y="262998"/>
                  </a:lnTo>
                  <a:cubicBezTo>
                    <a:pt x="461676" y="262998"/>
                    <a:pt x="451618" y="252952"/>
                    <a:pt x="451529" y="240506"/>
                  </a:cubicBezTo>
                  <a:cubicBezTo>
                    <a:pt x="451529" y="228060"/>
                    <a:pt x="461676" y="217925"/>
                    <a:pt x="474136" y="217836"/>
                  </a:cubicBezTo>
                  <a:close/>
                  <a:moveTo>
                    <a:pt x="409402" y="217836"/>
                  </a:moveTo>
                  <a:cubicBezTo>
                    <a:pt x="421848" y="217836"/>
                    <a:pt x="431983" y="227882"/>
                    <a:pt x="431983" y="240417"/>
                  </a:cubicBezTo>
                  <a:cubicBezTo>
                    <a:pt x="431983" y="252863"/>
                    <a:pt x="421937" y="262998"/>
                    <a:pt x="409491" y="262998"/>
                  </a:cubicBezTo>
                  <a:lnTo>
                    <a:pt x="409402" y="262998"/>
                  </a:lnTo>
                  <a:cubicBezTo>
                    <a:pt x="396956" y="262998"/>
                    <a:pt x="386821" y="252952"/>
                    <a:pt x="386821" y="240506"/>
                  </a:cubicBezTo>
                  <a:cubicBezTo>
                    <a:pt x="386821" y="228060"/>
                    <a:pt x="396867" y="217925"/>
                    <a:pt x="409402" y="217836"/>
                  </a:cubicBezTo>
                  <a:close/>
                  <a:moveTo>
                    <a:pt x="110546" y="175073"/>
                  </a:moveTo>
                  <a:lnTo>
                    <a:pt x="110813" y="175073"/>
                  </a:lnTo>
                  <a:cubicBezTo>
                    <a:pt x="140453" y="175073"/>
                    <a:pt x="168223" y="186271"/>
                    <a:pt x="189050" y="206624"/>
                  </a:cubicBezTo>
                  <a:cubicBezTo>
                    <a:pt x="209967" y="227066"/>
                    <a:pt x="221538" y="254529"/>
                    <a:pt x="221538" y="283947"/>
                  </a:cubicBezTo>
                  <a:cubicBezTo>
                    <a:pt x="221627" y="331319"/>
                    <a:pt x="150332" y="439304"/>
                    <a:pt x="111080" y="493253"/>
                  </a:cubicBezTo>
                  <a:cubicBezTo>
                    <a:pt x="71739" y="439927"/>
                    <a:pt x="89" y="333274"/>
                    <a:pt x="0" y="285903"/>
                  </a:cubicBezTo>
                  <a:cubicBezTo>
                    <a:pt x="-89" y="224933"/>
                    <a:pt x="49488" y="175251"/>
                    <a:pt x="110546" y="175073"/>
                  </a:cubicBezTo>
                  <a:close/>
                  <a:moveTo>
                    <a:pt x="537831" y="52891"/>
                  </a:moveTo>
                  <a:cubicBezTo>
                    <a:pt x="523232" y="52891"/>
                    <a:pt x="511393" y="64714"/>
                    <a:pt x="511393" y="79381"/>
                  </a:cubicBezTo>
                  <a:cubicBezTo>
                    <a:pt x="511393" y="93959"/>
                    <a:pt x="523321" y="105782"/>
                    <a:pt x="537920" y="105693"/>
                  </a:cubicBezTo>
                  <a:cubicBezTo>
                    <a:pt x="552519" y="105693"/>
                    <a:pt x="564358" y="93871"/>
                    <a:pt x="564358" y="79292"/>
                  </a:cubicBezTo>
                  <a:cubicBezTo>
                    <a:pt x="564269" y="64625"/>
                    <a:pt x="552430" y="52891"/>
                    <a:pt x="537831" y="52891"/>
                  </a:cubicBezTo>
                  <a:close/>
                  <a:moveTo>
                    <a:pt x="537742" y="0"/>
                  </a:moveTo>
                  <a:lnTo>
                    <a:pt x="537831" y="0"/>
                  </a:lnTo>
                  <a:cubicBezTo>
                    <a:pt x="576909" y="0"/>
                    <a:pt x="607531" y="30046"/>
                    <a:pt x="607620" y="68447"/>
                  </a:cubicBezTo>
                  <a:cubicBezTo>
                    <a:pt x="607620" y="95204"/>
                    <a:pt x="568809" y="158229"/>
                    <a:pt x="538009" y="201253"/>
                  </a:cubicBezTo>
                  <a:cubicBezTo>
                    <a:pt x="507120" y="158762"/>
                    <a:pt x="468131" y="96537"/>
                    <a:pt x="468131" y="69781"/>
                  </a:cubicBezTo>
                  <a:cubicBezTo>
                    <a:pt x="468042" y="31379"/>
                    <a:pt x="499287" y="89"/>
                    <a:pt x="537742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stationery-stacked-papers_29343">
              <a:extLst>
                <a:ext uri="{FF2B5EF4-FFF2-40B4-BE49-F238E27FC236}">
                  <a16:creationId xmlns:a16="http://schemas.microsoft.com/office/drawing/2014/main" xmlns="" id="{D631F553-3DF9-405F-8540-E2E22080A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92035" y="2199888"/>
              <a:ext cx="609685" cy="405065"/>
            </a:xfrm>
            <a:custGeom>
              <a:avLst/>
              <a:gdLst>
                <a:gd name="connsiteX0" fmla="*/ 0 w 604107"/>
                <a:gd name="connsiteY0" fmla="*/ 379555 h 401360"/>
                <a:gd name="connsiteX1" fmla="*/ 375408 w 604107"/>
                <a:gd name="connsiteY1" fmla="*/ 379555 h 401360"/>
                <a:gd name="connsiteX2" fmla="*/ 375408 w 604107"/>
                <a:gd name="connsiteY2" fmla="*/ 401360 h 401360"/>
                <a:gd name="connsiteX3" fmla="*/ 0 w 604107"/>
                <a:gd name="connsiteY3" fmla="*/ 401360 h 401360"/>
                <a:gd name="connsiteX4" fmla="*/ 593808 w 604107"/>
                <a:gd name="connsiteY4" fmla="*/ 283516 h 401360"/>
                <a:gd name="connsiteX5" fmla="*/ 593808 w 604107"/>
                <a:gd name="connsiteY5" fmla="*/ 305281 h 401360"/>
                <a:gd name="connsiteX6" fmla="*/ 380983 w 604107"/>
                <a:gd name="connsiteY6" fmla="*/ 401360 h 401360"/>
                <a:gd name="connsiteX7" fmla="*/ 380983 w 604107"/>
                <a:gd name="connsiteY7" fmla="*/ 379596 h 401360"/>
                <a:gd name="connsiteX8" fmla="*/ 538457 w 604107"/>
                <a:gd name="connsiteY8" fmla="*/ 275965 h 401360"/>
                <a:gd name="connsiteX9" fmla="*/ 593808 w 604107"/>
                <a:gd name="connsiteY9" fmla="*/ 275965 h 401360"/>
                <a:gd name="connsiteX10" fmla="*/ 375988 w 604107"/>
                <a:gd name="connsiteY10" fmla="*/ 371722 h 401360"/>
                <a:gd name="connsiteX11" fmla="*/ 0 w 604107"/>
                <a:gd name="connsiteY11" fmla="*/ 371722 h 401360"/>
                <a:gd name="connsiteX12" fmla="*/ 141676 w 604107"/>
                <a:gd name="connsiteY12" fmla="*/ 314755 h 401360"/>
                <a:gd name="connsiteX13" fmla="*/ 372833 w 604107"/>
                <a:gd name="connsiteY13" fmla="*/ 351540 h 401360"/>
                <a:gd name="connsiteX14" fmla="*/ 379716 w 604107"/>
                <a:gd name="connsiteY14" fmla="*/ 351540 h 401360"/>
                <a:gd name="connsiteX15" fmla="*/ 153160 w 604107"/>
                <a:gd name="connsiteY15" fmla="*/ 175127 h 401360"/>
                <a:gd name="connsiteX16" fmla="*/ 375148 w 604107"/>
                <a:gd name="connsiteY16" fmla="*/ 311733 h 401360"/>
                <a:gd name="connsiteX17" fmla="*/ 378016 w 604107"/>
                <a:gd name="connsiteY17" fmla="*/ 312019 h 401360"/>
                <a:gd name="connsiteX18" fmla="*/ 557557 w 604107"/>
                <a:gd name="connsiteY18" fmla="*/ 230256 h 401360"/>
                <a:gd name="connsiteX19" fmla="*/ 587528 w 604107"/>
                <a:gd name="connsiteY19" fmla="*/ 230829 h 401360"/>
                <a:gd name="connsiteX20" fmla="*/ 377442 w 604107"/>
                <a:gd name="connsiteY20" fmla="*/ 330921 h 401360"/>
                <a:gd name="connsiteX21" fmla="*/ 40445 w 604107"/>
                <a:gd name="connsiteY21" fmla="*/ 245435 h 401360"/>
                <a:gd name="connsiteX22" fmla="*/ 42166 w 604107"/>
                <a:gd name="connsiteY22" fmla="*/ 225245 h 401360"/>
                <a:gd name="connsiteX23" fmla="*/ 310750 w 604107"/>
                <a:gd name="connsiteY23" fmla="*/ 20564 h 401360"/>
                <a:gd name="connsiteX24" fmla="*/ 308025 w 604107"/>
                <a:gd name="connsiteY24" fmla="*/ 20850 h 401360"/>
                <a:gd name="connsiteX25" fmla="*/ 130338 w 604107"/>
                <a:gd name="connsiteY25" fmla="*/ 63649 h 401360"/>
                <a:gd name="connsiteX26" fmla="*/ 125749 w 604107"/>
                <a:gd name="connsiteY26" fmla="*/ 66941 h 401360"/>
                <a:gd name="connsiteX27" fmla="*/ 126179 w 604107"/>
                <a:gd name="connsiteY27" fmla="*/ 71951 h 401360"/>
                <a:gd name="connsiteX28" fmla="*/ 379444 w 604107"/>
                <a:gd name="connsiteY28" fmla="*/ 272920 h 401360"/>
                <a:gd name="connsiteX29" fmla="*/ 555553 w 604107"/>
                <a:gd name="connsiteY29" fmla="*/ 192618 h 401360"/>
                <a:gd name="connsiteX30" fmla="*/ 324948 w 604107"/>
                <a:gd name="connsiteY30" fmla="*/ 29438 h 401360"/>
                <a:gd name="connsiteX31" fmla="*/ 310750 w 604107"/>
                <a:gd name="connsiteY31" fmla="*/ 20564 h 401360"/>
                <a:gd name="connsiteX32" fmla="*/ 303149 w 604107"/>
                <a:gd name="connsiteY32" fmla="*/ 810 h 401360"/>
                <a:gd name="connsiteX33" fmla="*/ 343448 w 604107"/>
                <a:gd name="connsiteY33" fmla="*/ 20134 h 401360"/>
                <a:gd name="connsiteX34" fmla="*/ 593844 w 604107"/>
                <a:gd name="connsiteY34" fmla="*/ 176300 h 401360"/>
                <a:gd name="connsiteX35" fmla="*/ 603883 w 604107"/>
                <a:gd name="connsiteY35" fmla="*/ 184459 h 401360"/>
                <a:gd name="connsiteX36" fmla="*/ 598003 w 604107"/>
                <a:gd name="connsiteY36" fmla="*/ 196054 h 401360"/>
                <a:gd name="connsiteX37" fmla="*/ 385324 w 604107"/>
                <a:gd name="connsiteY37" fmla="*/ 292816 h 401360"/>
                <a:gd name="connsiteX38" fmla="*/ 381021 w 604107"/>
                <a:gd name="connsiteY38" fmla="*/ 293818 h 401360"/>
                <a:gd name="connsiteX39" fmla="*/ 379731 w 604107"/>
                <a:gd name="connsiteY39" fmla="*/ 293675 h 401360"/>
                <a:gd name="connsiteX40" fmla="*/ 108109 w 604107"/>
                <a:gd name="connsiteY40" fmla="*/ 81684 h 401360"/>
                <a:gd name="connsiteX41" fmla="*/ 106818 w 604107"/>
                <a:gd name="connsiteY41" fmla="*/ 58496 h 401360"/>
                <a:gd name="connsiteX42" fmla="*/ 125605 w 604107"/>
                <a:gd name="connsiteY42" fmla="*/ 43609 h 40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04107" h="401360">
                  <a:moveTo>
                    <a:pt x="0" y="379555"/>
                  </a:moveTo>
                  <a:lnTo>
                    <a:pt x="375408" y="379555"/>
                  </a:lnTo>
                  <a:lnTo>
                    <a:pt x="375408" y="401360"/>
                  </a:lnTo>
                  <a:lnTo>
                    <a:pt x="0" y="401360"/>
                  </a:lnTo>
                  <a:close/>
                  <a:moveTo>
                    <a:pt x="593808" y="283516"/>
                  </a:moveTo>
                  <a:lnTo>
                    <a:pt x="593808" y="305281"/>
                  </a:lnTo>
                  <a:lnTo>
                    <a:pt x="380983" y="401360"/>
                  </a:lnTo>
                  <a:lnTo>
                    <a:pt x="380983" y="379596"/>
                  </a:lnTo>
                  <a:close/>
                  <a:moveTo>
                    <a:pt x="538457" y="275965"/>
                  </a:moveTo>
                  <a:lnTo>
                    <a:pt x="593808" y="275965"/>
                  </a:lnTo>
                  <a:lnTo>
                    <a:pt x="375988" y="371722"/>
                  </a:lnTo>
                  <a:lnTo>
                    <a:pt x="0" y="371722"/>
                  </a:lnTo>
                  <a:lnTo>
                    <a:pt x="141676" y="314755"/>
                  </a:lnTo>
                  <a:cubicBezTo>
                    <a:pt x="199466" y="334650"/>
                    <a:pt x="276757" y="351540"/>
                    <a:pt x="372833" y="351540"/>
                  </a:cubicBezTo>
                  <a:lnTo>
                    <a:pt x="379716" y="351540"/>
                  </a:lnTo>
                  <a:close/>
                  <a:moveTo>
                    <a:pt x="153160" y="175127"/>
                  </a:moveTo>
                  <a:cubicBezTo>
                    <a:pt x="199192" y="232977"/>
                    <a:pt x="272471" y="298416"/>
                    <a:pt x="375148" y="311733"/>
                  </a:cubicBezTo>
                  <a:lnTo>
                    <a:pt x="378016" y="312019"/>
                  </a:lnTo>
                  <a:lnTo>
                    <a:pt x="557557" y="230256"/>
                  </a:lnTo>
                  <a:cubicBezTo>
                    <a:pt x="576199" y="230829"/>
                    <a:pt x="587528" y="230829"/>
                    <a:pt x="587528" y="230829"/>
                  </a:cubicBezTo>
                  <a:lnTo>
                    <a:pt x="377442" y="330921"/>
                  </a:lnTo>
                  <a:cubicBezTo>
                    <a:pt x="197041" y="331923"/>
                    <a:pt x="81745" y="271353"/>
                    <a:pt x="40445" y="245435"/>
                  </a:cubicBezTo>
                  <a:cubicBezTo>
                    <a:pt x="30837" y="239277"/>
                    <a:pt x="31841" y="229970"/>
                    <a:pt x="42166" y="225245"/>
                  </a:cubicBezTo>
                  <a:close/>
                  <a:moveTo>
                    <a:pt x="310750" y="20564"/>
                  </a:moveTo>
                  <a:cubicBezTo>
                    <a:pt x="309746" y="20564"/>
                    <a:pt x="308885" y="20707"/>
                    <a:pt x="308025" y="20850"/>
                  </a:cubicBezTo>
                  <a:lnTo>
                    <a:pt x="130338" y="63649"/>
                  </a:lnTo>
                  <a:cubicBezTo>
                    <a:pt x="128043" y="64078"/>
                    <a:pt x="126322" y="65366"/>
                    <a:pt x="125749" y="66941"/>
                  </a:cubicBezTo>
                  <a:cubicBezTo>
                    <a:pt x="124888" y="68659"/>
                    <a:pt x="125605" y="70663"/>
                    <a:pt x="126179" y="71951"/>
                  </a:cubicBezTo>
                  <a:cubicBezTo>
                    <a:pt x="155435" y="125915"/>
                    <a:pt x="238184" y="253023"/>
                    <a:pt x="379444" y="272920"/>
                  </a:cubicBezTo>
                  <a:lnTo>
                    <a:pt x="555553" y="192618"/>
                  </a:lnTo>
                  <a:cubicBezTo>
                    <a:pt x="496755" y="182455"/>
                    <a:pt x="384177" y="147529"/>
                    <a:pt x="324948" y="29438"/>
                  </a:cubicBezTo>
                  <a:cubicBezTo>
                    <a:pt x="322366" y="24285"/>
                    <a:pt x="316486" y="20564"/>
                    <a:pt x="310750" y="20564"/>
                  </a:cubicBezTo>
                  <a:close/>
                  <a:moveTo>
                    <a:pt x="303149" y="810"/>
                  </a:moveTo>
                  <a:cubicBezTo>
                    <a:pt x="318494" y="-2768"/>
                    <a:pt x="336277" y="5820"/>
                    <a:pt x="343448" y="20134"/>
                  </a:cubicBezTo>
                  <a:cubicBezTo>
                    <a:pt x="419886" y="172578"/>
                    <a:pt x="592123" y="176300"/>
                    <a:pt x="593844" y="176300"/>
                  </a:cubicBezTo>
                  <a:cubicBezTo>
                    <a:pt x="598720" y="176300"/>
                    <a:pt x="602879" y="179736"/>
                    <a:pt x="603883" y="184459"/>
                  </a:cubicBezTo>
                  <a:cubicBezTo>
                    <a:pt x="604887" y="189183"/>
                    <a:pt x="602449" y="194050"/>
                    <a:pt x="598003" y="196054"/>
                  </a:cubicBezTo>
                  <a:lnTo>
                    <a:pt x="385324" y="292816"/>
                  </a:lnTo>
                  <a:cubicBezTo>
                    <a:pt x="384033" y="293389"/>
                    <a:pt x="382456" y="293818"/>
                    <a:pt x="381021" y="293818"/>
                  </a:cubicBezTo>
                  <a:cubicBezTo>
                    <a:pt x="380591" y="293818"/>
                    <a:pt x="380161" y="293675"/>
                    <a:pt x="379731" y="293675"/>
                  </a:cubicBezTo>
                  <a:cubicBezTo>
                    <a:pt x="227141" y="273922"/>
                    <a:pt x="138943" y="138797"/>
                    <a:pt x="108109" y="81684"/>
                  </a:cubicBezTo>
                  <a:cubicBezTo>
                    <a:pt x="104094" y="74241"/>
                    <a:pt x="103520" y="65796"/>
                    <a:pt x="106818" y="58496"/>
                  </a:cubicBezTo>
                  <a:cubicBezTo>
                    <a:pt x="110117" y="51052"/>
                    <a:pt x="117001" y="45613"/>
                    <a:pt x="125605" y="436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settings_100852">
              <a:extLst>
                <a:ext uri="{FF2B5EF4-FFF2-40B4-BE49-F238E27FC236}">
                  <a16:creationId xmlns:a16="http://schemas.microsoft.com/office/drawing/2014/main" xmlns="" id="{094823C2-AA1E-43A8-8014-319A014872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77299" y="1087421"/>
              <a:ext cx="609031" cy="609685"/>
            </a:xfrm>
            <a:custGeom>
              <a:avLst/>
              <a:gdLst>
                <a:gd name="connsiteX0" fmla="*/ 202089 w 606246"/>
                <a:gd name="connsiteY0" fmla="*/ 318618 h 606897"/>
                <a:gd name="connsiteX1" fmla="*/ 254652 w 606246"/>
                <a:gd name="connsiteY1" fmla="*/ 371258 h 606897"/>
                <a:gd name="connsiteX2" fmla="*/ 263361 w 606246"/>
                <a:gd name="connsiteY2" fmla="*/ 430576 h 606897"/>
                <a:gd name="connsiteX3" fmla="*/ 104738 w 606246"/>
                <a:gd name="connsiteY3" fmla="*/ 588963 h 606897"/>
                <a:gd name="connsiteX4" fmla="*/ 17962 w 606246"/>
                <a:gd name="connsiteY4" fmla="*/ 588963 h 606897"/>
                <a:gd name="connsiteX5" fmla="*/ 17962 w 606246"/>
                <a:gd name="connsiteY5" fmla="*/ 502471 h 606897"/>
                <a:gd name="connsiteX6" fmla="*/ 52359 w 606246"/>
                <a:gd name="connsiteY6" fmla="*/ 37008 h 606897"/>
                <a:gd name="connsiteX7" fmla="*/ 65227 w 606246"/>
                <a:gd name="connsiteY7" fmla="*/ 40676 h 606897"/>
                <a:gd name="connsiteX8" fmla="*/ 145001 w 606246"/>
                <a:gd name="connsiteY8" fmla="*/ 99371 h 606897"/>
                <a:gd name="connsiteX9" fmla="*/ 147334 w 606246"/>
                <a:gd name="connsiteY9" fmla="*/ 128563 h 606897"/>
                <a:gd name="connsiteX10" fmla="*/ 138159 w 606246"/>
                <a:gd name="connsiteY10" fmla="*/ 137725 h 606897"/>
                <a:gd name="connsiteX11" fmla="*/ 333785 w 606246"/>
                <a:gd name="connsiteY11" fmla="*/ 333065 h 606897"/>
                <a:gd name="connsiteX12" fmla="*/ 344826 w 606246"/>
                <a:gd name="connsiteY12" fmla="*/ 322195 h 606897"/>
                <a:gd name="connsiteX13" fmla="*/ 358511 w 606246"/>
                <a:gd name="connsiteY13" fmla="*/ 316450 h 606897"/>
                <a:gd name="connsiteX14" fmla="*/ 372040 w 606246"/>
                <a:gd name="connsiteY14" fmla="*/ 322195 h 606897"/>
                <a:gd name="connsiteX15" fmla="*/ 552582 w 606246"/>
                <a:gd name="connsiteY15" fmla="*/ 502473 h 606897"/>
                <a:gd name="connsiteX16" fmla="*/ 552582 w 606246"/>
                <a:gd name="connsiteY16" fmla="*/ 588963 h 606897"/>
                <a:gd name="connsiteX17" fmla="*/ 465965 w 606246"/>
                <a:gd name="connsiteY17" fmla="*/ 588963 h 606897"/>
                <a:gd name="connsiteX18" fmla="*/ 285423 w 606246"/>
                <a:gd name="connsiteY18" fmla="*/ 408685 h 606897"/>
                <a:gd name="connsiteX19" fmla="*/ 285423 w 606246"/>
                <a:gd name="connsiteY19" fmla="*/ 381512 h 606897"/>
                <a:gd name="connsiteX20" fmla="*/ 297242 w 606246"/>
                <a:gd name="connsiteY20" fmla="*/ 369710 h 606897"/>
                <a:gd name="connsiteX21" fmla="*/ 101460 w 606246"/>
                <a:gd name="connsiteY21" fmla="*/ 174215 h 606897"/>
                <a:gd name="connsiteX22" fmla="*/ 92285 w 606246"/>
                <a:gd name="connsiteY22" fmla="*/ 183377 h 606897"/>
                <a:gd name="connsiteX23" fmla="*/ 63205 w 606246"/>
                <a:gd name="connsiteY23" fmla="*/ 181203 h 606897"/>
                <a:gd name="connsiteX24" fmla="*/ 4424 w 606246"/>
                <a:gd name="connsiteY24" fmla="*/ 101545 h 606897"/>
                <a:gd name="connsiteX25" fmla="*/ 6290 w 606246"/>
                <a:gd name="connsiteY25" fmla="*/ 76390 h 606897"/>
                <a:gd name="connsiteX26" fmla="*/ 40190 w 606246"/>
                <a:gd name="connsiteY26" fmla="*/ 42539 h 606897"/>
                <a:gd name="connsiteX27" fmla="*/ 52359 w 606246"/>
                <a:gd name="connsiteY27" fmla="*/ 37008 h 606897"/>
                <a:gd name="connsiteX28" fmla="*/ 452033 w 606246"/>
                <a:gd name="connsiteY28" fmla="*/ 354 h 606897"/>
                <a:gd name="connsiteX29" fmla="*/ 485412 w 606246"/>
                <a:gd name="connsiteY29" fmla="*/ 1865 h 606897"/>
                <a:gd name="connsiteX30" fmla="*/ 495831 w 606246"/>
                <a:gd name="connsiteY30" fmla="*/ 10715 h 606897"/>
                <a:gd name="connsiteX31" fmla="*/ 492565 w 606246"/>
                <a:gd name="connsiteY31" fmla="*/ 24068 h 606897"/>
                <a:gd name="connsiteX32" fmla="*/ 462241 w 606246"/>
                <a:gd name="connsiteY32" fmla="*/ 54345 h 606897"/>
                <a:gd name="connsiteX33" fmla="*/ 462241 w 606246"/>
                <a:gd name="connsiteY33" fmla="*/ 143933 h 606897"/>
                <a:gd name="connsiteX34" fmla="*/ 551815 w 606246"/>
                <a:gd name="connsiteY34" fmla="*/ 143933 h 606897"/>
                <a:gd name="connsiteX35" fmla="*/ 582140 w 606246"/>
                <a:gd name="connsiteY35" fmla="*/ 113501 h 606897"/>
                <a:gd name="connsiteX36" fmla="*/ 595514 w 606246"/>
                <a:gd name="connsiteY36" fmla="*/ 110396 h 606897"/>
                <a:gd name="connsiteX37" fmla="*/ 604378 w 606246"/>
                <a:gd name="connsiteY37" fmla="*/ 120643 h 606897"/>
                <a:gd name="connsiteX38" fmla="*/ 564100 w 606246"/>
                <a:gd name="connsiteY38" fmla="*/ 245632 h 606897"/>
                <a:gd name="connsiteX39" fmla="*/ 414499 w 606246"/>
                <a:gd name="connsiteY39" fmla="*/ 279635 h 606897"/>
                <a:gd name="connsiteX40" fmla="*/ 393972 w 606246"/>
                <a:gd name="connsiteY40" fmla="*/ 300130 h 606897"/>
                <a:gd name="connsiteX41" fmla="*/ 358515 w 606246"/>
                <a:gd name="connsiteY41" fmla="*/ 285380 h 606897"/>
                <a:gd name="connsiteX42" fmla="*/ 335500 w 606246"/>
                <a:gd name="connsiteY42" fmla="*/ 290969 h 606897"/>
                <a:gd name="connsiteX43" fmla="*/ 282626 w 606246"/>
                <a:gd name="connsiteY43" fmla="*/ 238179 h 606897"/>
                <a:gd name="connsiteX44" fmla="*/ 327102 w 606246"/>
                <a:gd name="connsiteY44" fmla="*/ 193773 h 606897"/>
                <a:gd name="connsiteX45" fmla="*/ 360381 w 606246"/>
                <a:gd name="connsiteY45" fmla="*/ 42079 h 606897"/>
                <a:gd name="connsiteX46" fmla="*/ 452033 w 606246"/>
                <a:gd name="connsiteY46" fmla="*/ 354 h 60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246" h="606897">
                  <a:moveTo>
                    <a:pt x="202089" y="318618"/>
                  </a:moveTo>
                  <a:lnTo>
                    <a:pt x="254652" y="371258"/>
                  </a:lnTo>
                  <a:cubicBezTo>
                    <a:pt x="244544" y="390203"/>
                    <a:pt x="247343" y="414427"/>
                    <a:pt x="263361" y="430576"/>
                  </a:cubicBezTo>
                  <a:lnTo>
                    <a:pt x="104738" y="588963"/>
                  </a:lnTo>
                  <a:cubicBezTo>
                    <a:pt x="80789" y="612876"/>
                    <a:pt x="41911" y="612876"/>
                    <a:pt x="17962" y="588963"/>
                  </a:cubicBezTo>
                  <a:cubicBezTo>
                    <a:pt x="-5987" y="565049"/>
                    <a:pt x="-5987" y="526384"/>
                    <a:pt x="17962" y="502471"/>
                  </a:cubicBezTo>
                  <a:close/>
                  <a:moveTo>
                    <a:pt x="52359" y="37008"/>
                  </a:moveTo>
                  <a:cubicBezTo>
                    <a:pt x="56829" y="36678"/>
                    <a:pt x="61417" y="37881"/>
                    <a:pt x="65227" y="40676"/>
                  </a:cubicBezTo>
                  <a:lnTo>
                    <a:pt x="145001" y="99371"/>
                  </a:lnTo>
                  <a:cubicBezTo>
                    <a:pt x="154643" y="106359"/>
                    <a:pt x="155576" y="120178"/>
                    <a:pt x="147334" y="128563"/>
                  </a:cubicBezTo>
                  <a:lnTo>
                    <a:pt x="138159" y="137725"/>
                  </a:lnTo>
                  <a:lnTo>
                    <a:pt x="333785" y="333065"/>
                  </a:lnTo>
                  <a:lnTo>
                    <a:pt x="344826" y="322195"/>
                  </a:lnTo>
                  <a:cubicBezTo>
                    <a:pt x="348558" y="318313"/>
                    <a:pt x="353535" y="316450"/>
                    <a:pt x="358511" y="316450"/>
                  </a:cubicBezTo>
                  <a:cubicBezTo>
                    <a:pt x="363332" y="316450"/>
                    <a:pt x="368308" y="318313"/>
                    <a:pt x="372040" y="322195"/>
                  </a:cubicBezTo>
                  <a:lnTo>
                    <a:pt x="552582" y="502473"/>
                  </a:lnTo>
                  <a:cubicBezTo>
                    <a:pt x="576530" y="526386"/>
                    <a:pt x="576530" y="565050"/>
                    <a:pt x="552582" y="588963"/>
                  </a:cubicBezTo>
                  <a:cubicBezTo>
                    <a:pt x="528634" y="612876"/>
                    <a:pt x="489913" y="612876"/>
                    <a:pt x="465965" y="588963"/>
                  </a:cubicBezTo>
                  <a:lnTo>
                    <a:pt x="285423" y="408685"/>
                  </a:lnTo>
                  <a:cubicBezTo>
                    <a:pt x="277959" y="401077"/>
                    <a:pt x="277959" y="388965"/>
                    <a:pt x="285423" y="381512"/>
                  </a:cubicBezTo>
                  <a:lnTo>
                    <a:pt x="297242" y="369710"/>
                  </a:lnTo>
                  <a:lnTo>
                    <a:pt x="101460" y="174215"/>
                  </a:lnTo>
                  <a:lnTo>
                    <a:pt x="92285" y="183377"/>
                  </a:lnTo>
                  <a:cubicBezTo>
                    <a:pt x="84043" y="191762"/>
                    <a:pt x="70203" y="190675"/>
                    <a:pt x="63205" y="181203"/>
                  </a:cubicBezTo>
                  <a:lnTo>
                    <a:pt x="4424" y="101545"/>
                  </a:lnTo>
                  <a:cubicBezTo>
                    <a:pt x="-1330" y="93781"/>
                    <a:pt x="-552" y="83222"/>
                    <a:pt x="6290" y="76390"/>
                  </a:cubicBezTo>
                  <a:lnTo>
                    <a:pt x="40190" y="42539"/>
                  </a:lnTo>
                  <a:cubicBezTo>
                    <a:pt x="43534" y="39201"/>
                    <a:pt x="47888" y="37338"/>
                    <a:pt x="52359" y="37008"/>
                  </a:cubicBezTo>
                  <a:close/>
                  <a:moveTo>
                    <a:pt x="452033" y="354"/>
                  </a:moveTo>
                  <a:cubicBezTo>
                    <a:pt x="463164" y="-425"/>
                    <a:pt x="474371" y="80"/>
                    <a:pt x="485412" y="1865"/>
                  </a:cubicBezTo>
                  <a:cubicBezTo>
                    <a:pt x="490233" y="2642"/>
                    <a:pt x="494276" y="6057"/>
                    <a:pt x="495831" y="10715"/>
                  </a:cubicBezTo>
                  <a:cubicBezTo>
                    <a:pt x="497386" y="15529"/>
                    <a:pt x="496142" y="20652"/>
                    <a:pt x="492565" y="24068"/>
                  </a:cubicBezTo>
                  <a:lnTo>
                    <a:pt x="462241" y="54345"/>
                  </a:lnTo>
                  <a:cubicBezTo>
                    <a:pt x="437515" y="79187"/>
                    <a:pt x="437515" y="119091"/>
                    <a:pt x="462241" y="143933"/>
                  </a:cubicBezTo>
                  <a:cubicBezTo>
                    <a:pt x="486967" y="168620"/>
                    <a:pt x="527089" y="168620"/>
                    <a:pt x="551815" y="143933"/>
                  </a:cubicBezTo>
                  <a:lnTo>
                    <a:pt x="582140" y="113501"/>
                  </a:lnTo>
                  <a:cubicBezTo>
                    <a:pt x="585716" y="110085"/>
                    <a:pt x="590848" y="108843"/>
                    <a:pt x="595514" y="110396"/>
                  </a:cubicBezTo>
                  <a:cubicBezTo>
                    <a:pt x="600179" y="111793"/>
                    <a:pt x="603600" y="115830"/>
                    <a:pt x="604378" y="120643"/>
                  </a:cubicBezTo>
                  <a:cubicBezTo>
                    <a:pt x="611531" y="164739"/>
                    <a:pt x="598157" y="211629"/>
                    <a:pt x="564100" y="245632"/>
                  </a:cubicBezTo>
                  <a:cubicBezTo>
                    <a:pt x="523668" y="286001"/>
                    <a:pt x="465040" y="297335"/>
                    <a:pt x="414499" y="279635"/>
                  </a:cubicBezTo>
                  <a:lnTo>
                    <a:pt x="393972" y="300130"/>
                  </a:lnTo>
                  <a:cubicBezTo>
                    <a:pt x="384486" y="290659"/>
                    <a:pt x="371889" y="285380"/>
                    <a:pt x="358515" y="285380"/>
                  </a:cubicBezTo>
                  <a:cubicBezTo>
                    <a:pt x="350429" y="285380"/>
                    <a:pt x="342498" y="287243"/>
                    <a:pt x="335500" y="290969"/>
                  </a:cubicBezTo>
                  <a:lnTo>
                    <a:pt x="282626" y="238179"/>
                  </a:lnTo>
                  <a:lnTo>
                    <a:pt x="327102" y="193773"/>
                  </a:lnTo>
                  <a:cubicBezTo>
                    <a:pt x="308130" y="142691"/>
                    <a:pt x="319171" y="83069"/>
                    <a:pt x="360381" y="42079"/>
                  </a:cubicBezTo>
                  <a:cubicBezTo>
                    <a:pt x="385924" y="16577"/>
                    <a:pt x="418640" y="2690"/>
                    <a:pt x="452033" y="3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siren_115696">
              <a:extLst>
                <a:ext uri="{FF2B5EF4-FFF2-40B4-BE49-F238E27FC236}">
                  <a16:creationId xmlns:a16="http://schemas.microsoft.com/office/drawing/2014/main" xmlns="" id="{9D8ED55B-E756-4114-A605-7A569EE309F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43125" y="1087421"/>
              <a:ext cx="609685" cy="570743"/>
            </a:xfrm>
            <a:custGeom>
              <a:avLst/>
              <a:gdLst>
                <a:gd name="connsiteX0" fmla="*/ 531604 w 607639"/>
                <a:gd name="connsiteY0" fmla="*/ 265467 h 568828"/>
                <a:gd name="connsiteX1" fmla="*/ 569622 w 607639"/>
                <a:gd name="connsiteY1" fmla="*/ 265467 h 568828"/>
                <a:gd name="connsiteX2" fmla="*/ 607639 w 607639"/>
                <a:gd name="connsiteY2" fmla="*/ 303441 h 568828"/>
                <a:gd name="connsiteX3" fmla="*/ 569622 w 607639"/>
                <a:gd name="connsiteY3" fmla="*/ 341325 h 568828"/>
                <a:gd name="connsiteX4" fmla="*/ 531604 w 607639"/>
                <a:gd name="connsiteY4" fmla="*/ 341325 h 568828"/>
                <a:gd name="connsiteX5" fmla="*/ 493676 w 607639"/>
                <a:gd name="connsiteY5" fmla="*/ 303441 h 568828"/>
                <a:gd name="connsiteX6" fmla="*/ 531604 w 607639"/>
                <a:gd name="connsiteY6" fmla="*/ 265467 h 568828"/>
                <a:gd name="connsiteX7" fmla="*/ 37994 w 607639"/>
                <a:gd name="connsiteY7" fmla="*/ 265467 h 568828"/>
                <a:gd name="connsiteX8" fmla="*/ 75899 w 607639"/>
                <a:gd name="connsiteY8" fmla="*/ 265467 h 568828"/>
                <a:gd name="connsiteX9" fmla="*/ 113893 w 607639"/>
                <a:gd name="connsiteY9" fmla="*/ 303441 h 568828"/>
                <a:gd name="connsiteX10" fmla="*/ 75899 w 607639"/>
                <a:gd name="connsiteY10" fmla="*/ 341325 h 568828"/>
                <a:gd name="connsiteX11" fmla="*/ 37994 w 607639"/>
                <a:gd name="connsiteY11" fmla="*/ 341325 h 568828"/>
                <a:gd name="connsiteX12" fmla="*/ 0 w 607639"/>
                <a:gd name="connsiteY12" fmla="*/ 303441 h 568828"/>
                <a:gd name="connsiteX13" fmla="*/ 37994 w 607639"/>
                <a:gd name="connsiteY13" fmla="*/ 265467 h 568828"/>
                <a:gd name="connsiteX14" fmla="*/ 303749 w 607639"/>
                <a:gd name="connsiteY14" fmla="*/ 227531 h 568828"/>
                <a:gd name="connsiteX15" fmla="*/ 227827 w 607639"/>
                <a:gd name="connsiteY15" fmla="*/ 303434 h 568828"/>
                <a:gd name="connsiteX16" fmla="*/ 227827 w 607639"/>
                <a:gd name="connsiteY16" fmla="*/ 455062 h 568828"/>
                <a:gd name="connsiteX17" fmla="*/ 303749 w 607639"/>
                <a:gd name="connsiteY17" fmla="*/ 455062 h 568828"/>
                <a:gd name="connsiteX18" fmla="*/ 303749 w 607639"/>
                <a:gd name="connsiteY18" fmla="*/ 151716 h 568828"/>
                <a:gd name="connsiteX19" fmla="*/ 455683 w 607639"/>
                <a:gd name="connsiteY19" fmla="*/ 303434 h 568828"/>
                <a:gd name="connsiteX20" fmla="*/ 455683 w 607639"/>
                <a:gd name="connsiteY20" fmla="*/ 455062 h 568828"/>
                <a:gd name="connsiteX21" fmla="*/ 474642 w 607639"/>
                <a:gd name="connsiteY21" fmla="*/ 455062 h 568828"/>
                <a:gd name="connsiteX22" fmla="*/ 508642 w 607639"/>
                <a:gd name="connsiteY22" fmla="*/ 476038 h 568828"/>
                <a:gd name="connsiteX23" fmla="*/ 527601 w 607639"/>
                <a:gd name="connsiteY23" fmla="*/ 513990 h 568828"/>
                <a:gd name="connsiteX24" fmla="*/ 525999 w 607639"/>
                <a:gd name="connsiteY24" fmla="*/ 550875 h 568828"/>
                <a:gd name="connsiteX25" fmla="*/ 493689 w 607639"/>
                <a:gd name="connsiteY25" fmla="*/ 568828 h 568828"/>
                <a:gd name="connsiteX26" fmla="*/ 113898 w 607639"/>
                <a:gd name="connsiteY26" fmla="*/ 568828 h 568828"/>
                <a:gd name="connsiteX27" fmla="*/ 81589 w 607639"/>
                <a:gd name="connsiteY27" fmla="*/ 550875 h 568828"/>
                <a:gd name="connsiteX28" fmla="*/ 79898 w 607639"/>
                <a:gd name="connsiteY28" fmla="*/ 513990 h 568828"/>
                <a:gd name="connsiteX29" fmla="*/ 98945 w 607639"/>
                <a:gd name="connsiteY29" fmla="*/ 476038 h 568828"/>
                <a:gd name="connsiteX30" fmla="*/ 132856 w 607639"/>
                <a:gd name="connsiteY30" fmla="*/ 455062 h 568828"/>
                <a:gd name="connsiteX31" fmla="*/ 151904 w 607639"/>
                <a:gd name="connsiteY31" fmla="*/ 455062 h 568828"/>
                <a:gd name="connsiteX32" fmla="*/ 151904 w 607639"/>
                <a:gd name="connsiteY32" fmla="*/ 303434 h 568828"/>
                <a:gd name="connsiteX33" fmla="*/ 303749 w 607639"/>
                <a:gd name="connsiteY33" fmla="*/ 151716 h 568828"/>
                <a:gd name="connsiteX34" fmla="*/ 491737 w 607639"/>
                <a:gd name="connsiteY34" fmla="*/ 77734 h 568828"/>
                <a:gd name="connsiteX35" fmla="*/ 518609 w 607639"/>
                <a:gd name="connsiteY35" fmla="*/ 88869 h 568828"/>
                <a:gd name="connsiteX36" fmla="*/ 518609 w 607639"/>
                <a:gd name="connsiteY36" fmla="*/ 142476 h 568828"/>
                <a:gd name="connsiteX37" fmla="*/ 491725 w 607639"/>
                <a:gd name="connsiteY37" fmla="*/ 169324 h 568828"/>
                <a:gd name="connsiteX38" fmla="*/ 464931 w 607639"/>
                <a:gd name="connsiteY38" fmla="*/ 180436 h 568828"/>
                <a:gd name="connsiteX39" fmla="*/ 438047 w 607639"/>
                <a:gd name="connsiteY39" fmla="*/ 169324 h 568828"/>
                <a:gd name="connsiteX40" fmla="*/ 438047 w 607639"/>
                <a:gd name="connsiteY40" fmla="*/ 115717 h 568828"/>
                <a:gd name="connsiteX41" fmla="*/ 464931 w 607639"/>
                <a:gd name="connsiteY41" fmla="*/ 88869 h 568828"/>
                <a:gd name="connsiteX42" fmla="*/ 491737 w 607639"/>
                <a:gd name="connsiteY42" fmla="*/ 77734 h 568828"/>
                <a:gd name="connsiteX43" fmla="*/ 115850 w 607639"/>
                <a:gd name="connsiteY43" fmla="*/ 77734 h 568828"/>
                <a:gd name="connsiteX44" fmla="*/ 142676 w 607639"/>
                <a:gd name="connsiteY44" fmla="*/ 88869 h 568828"/>
                <a:gd name="connsiteX45" fmla="*/ 169547 w 607639"/>
                <a:gd name="connsiteY45" fmla="*/ 115717 h 568828"/>
                <a:gd name="connsiteX46" fmla="*/ 169547 w 607639"/>
                <a:gd name="connsiteY46" fmla="*/ 169324 h 568828"/>
                <a:gd name="connsiteX47" fmla="*/ 142676 w 607639"/>
                <a:gd name="connsiteY47" fmla="*/ 180436 h 568828"/>
                <a:gd name="connsiteX48" fmla="*/ 115805 w 607639"/>
                <a:gd name="connsiteY48" fmla="*/ 169324 h 568828"/>
                <a:gd name="connsiteX49" fmla="*/ 89023 w 607639"/>
                <a:gd name="connsiteY49" fmla="*/ 142476 h 568828"/>
                <a:gd name="connsiteX50" fmla="*/ 89023 w 607639"/>
                <a:gd name="connsiteY50" fmla="*/ 88869 h 568828"/>
                <a:gd name="connsiteX51" fmla="*/ 115850 w 607639"/>
                <a:gd name="connsiteY51" fmla="*/ 77734 h 568828"/>
                <a:gd name="connsiteX52" fmla="*/ 303776 w 607639"/>
                <a:gd name="connsiteY52" fmla="*/ 0 h 568828"/>
                <a:gd name="connsiteX53" fmla="*/ 341749 w 607639"/>
                <a:gd name="connsiteY53" fmla="*/ 37946 h 568828"/>
                <a:gd name="connsiteX54" fmla="*/ 341749 w 607639"/>
                <a:gd name="connsiteY54" fmla="*/ 75893 h 568828"/>
                <a:gd name="connsiteX55" fmla="*/ 303776 w 607639"/>
                <a:gd name="connsiteY55" fmla="*/ 113751 h 568828"/>
                <a:gd name="connsiteX56" fmla="*/ 265891 w 607639"/>
                <a:gd name="connsiteY56" fmla="*/ 75893 h 568828"/>
                <a:gd name="connsiteX57" fmla="*/ 265891 w 607639"/>
                <a:gd name="connsiteY57" fmla="*/ 37946 h 568828"/>
                <a:gd name="connsiteX58" fmla="*/ 303776 w 607639"/>
                <a:gd name="connsiteY58" fmla="*/ 0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7639" h="568828">
                  <a:moveTo>
                    <a:pt x="531604" y="265467"/>
                  </a:moveTo>
                  <a:lnTo>
                    <a:pt x="569622" y="265467"/>
                  </a:lnTo>
                  <a:cubicBezTo>
                    <a:pt x="590634" y="265467"/>
                    <a:pt x="607639" y="282453"/>
                    <a:pt x="607639" y="303441"/>
                  </a:cubicBezTo>
                  <a:cubicBezTo>
                    <a:pt x="607639" y="324339"/>
                    <a:pt x="590634" y="341325"/>
                    <a:pt x="569622" y="341325"/>
                  </a:cubicBezTo>
                  <a:lnTo>
                    <a:pt x="531604" y="341325"/>
                  </a:lnTo>
                  <a:cubicBezTo>
                    <a:pt x="510682" y="341325"/>
                    <a:pt x="493676" y="324339"/>
                    <a:pt x="493676" y="303441"/>
                  </a:cubicBezTo>
                  <a:cubicBezTo>
                    <a:pt x="493676" y="282453"/>
                    <a:pt x="510682" y="265467"/>
                    <a:pt x="531604" y="265467"/>
                  </a:cubicBezTo>
                  <a:close/>
                  <a:moveTo>
                    <a:pt x="37994" y="265467"/>
                  </a:moveTo>
                  <a:lnTo>
                    <a:pt x="75899" y="265467"/>
                  </a:lnTo>
                  <a:cubicBezTo>
                    <a:pt x="96898" y="265467"/>
                    <a:pt x="113893" y="282453"/>
                    <a:pt x="113893" y="303441"/>
                  </a:cubicBezTo>
                  <a:cubicBezTo>
                    <a:pt x="113893" y="324339"/>
                    <a:pt x="96898" y="341325"/>
                    <a:pt x="75899" y="341325"/>
                  </a:cubicBezTo>
                  <a:lnTo>
                    <a:pt x="37994" y="341325"/>
                  </a:lnTo>
                  <a:cubicBezTo>
                    <a:pt x="16995" y="341325"/>
                    <a:pt x="0" y="324339"/>
                    <a:pt x="0" y="303441"/>
                  </a:cubicBezTo>
                  <a:cubicBezTo>
                    <a:pt x="0" y="282453"/>
                    <a:pt x="16995" y="265467"/>
                    <a:pt x="37994" y="265467"/>
                  </a:cubicBezTo>
                  <a:close/>
                  <a:moveTo>
                    <a:pt x="303749" y="227531"/>
                  </a:moveTo>
                  <a:cubicBezTo>
                    <a:pt x="261827" y="227531"/>
                    <a:pt x="227827" y="261483"/>
                    <a:pt x="227827" y="303434"/>
                  </a:cubicBezTo>
                  <a:lnTo>
                    <a:pt x="227827" y="455062"/>
                  </a:lnTo>
                  <a:lnTo>
                    <a:pt x="303749" y="455062"/>
                  </a:lnTo>
                  <a:close/>
                  <a:moveTo>
                    <a:pt x="303749" y="151716"/>
                  </a:moveTo>
                  <a:cubicBezTo>
                    <a:pt x="387504" y="151716"/>
                    <a:pt x="455683" y="219798"/>
                    <a:pt x="455683" y="303434"/>
                  </a:cubicBezTo>
                  <a:lnTo>
                    <a:pt x="455683" y="455062"/>
                  </a:lnTo>
                  <a:lnTo>
                    <a:pt x="474642" y="455062"/>
                  </a:lnTo>
                  <a:cubicBezTo>
                    <a:pt x="489061" y="455062"/>
                    <a:pt x="502234" y="463239"/>
                    <a:pt x="508642" y="476038"/>
                  </a:cubicBezTo>
                  <a:lnTo>
                    <a:pt x="527601" y="513990"/>
                  </a:lnTo>
                  <a:cubicBezTo>
                    <a:pt x="533475" y="525722"/>
                    <a:pt x="532852" y="539676"/>
                    <a:pt x="525999" y="550875"/>
                  </a:cubicBezTo>
                  <a:cubicBezTo>
                    <a:pt x="519056" y="562073"/>
                    <a:pt x="506862" y="568828"/>
                    <a:pt x="493689" y="568828"/>
                  </a:cubicBezTo>
                  <a:lnTo>
                    <a:pt x="113898" y="568828"/>
                  </a:lnTo>
                  <a:cubicBezTo>
                    <a:pt x="100725" y="568828"/>
                    <a:pt x="88531" y="562073"/>
                    <a:pt x="81589" y="550875"/>
                  </a:cubicBezTo>
                  <a:cubicBezTo>
                    <a:pt x="74646" y="539676"/>
                    <a:pt x="74023" y="525722"/>
                    <a:pt x="79898" y="513990"/>
                  </a:cubicBezTo>
                  <a:lnTo>
                    <a:pt x="98945" y="476038"/>
                  </a:lnTo>
                  <a:cubicBezTo>
                    <a:pt x="105353" y="463239"/>
                    <a:pt x="118526" y="455062"/>
                    <a:pt x="132856" y="455062"/>
                  </a:cubicBezTo>
                  <a:lnTo>
                    <a:pt x="151904" y="455062"/>
                  </a:lnTo>
                  <a:lnTo>
                    <a:pt x="151904" y="303434"/>
                  </a:lnTo>
                  <a:cubicBezTo>
                    <a:pt x="151904" y="219798"/>
                    <a:pt x="219994" y="151716"/>
                    <a:pt x="303749" y="151716"/>
                  </a:cubicBezTo>
                  <a:close/>
                  <a:moveTo>
                    <a:pt x="491737" y="77734"/>
                  </a:moveTo>
                  <a:cubicBezTo>
                    <a:pt x="501451" y="77734"/>
                    <a:pt x="511176" y="81446"/>
                    <a:pt x="518609" y="88869"/>
                  </a:cubicBezTo>
                  <a:cubicBezTo>
                    <a:pt x="533475" y="103715"/>
                    <a:pt x="533475" y="127718"/>
                    <a:pt x="518609" y="142476"/>
                  </a:cubicBezTo>
                  <a:lnTo>
                    <a:pt x="491725" y="169324"/>
                  </a:lnTo>
                  <a:cubicBezTo>
                    <a:pt x="484337" y="176702"/>
                    <a:pt x="474634" y="180436"/>
                    <a:pt x="464931" y="180436"/>
                  </a:cubicBezTo>
                  <a:cubicBezTo>
                    <a:pt x="455139" y="180436"/>
                    <a:pt x="445436" y="176702"/>
                    <a:pt x="438047" y="169324"/>
                  </a:cubicBezTo>
                  <a:cubicBezTo>
                    <a:pt x="423181" y="154566"/>
                    <a:pt x="423181" y="130474"/>
                    <a:pt x="438047" y="115717"/>
                  </a:cubicBezTo>
                  <a:lnTo>
                    <a:pt x="464931" y="88869"/>
                  </a:lnTo>
                  <a:cubicBezTo>
                    <a:pt x="472319" y="81446"/>
                    <a:pt x="482022" y="77734"/>
                    <a:pt x="491737" y="77734"/>
                  </a:cubicBezTo>
                  <a:close/>
                  <a:moveTo>
                    <a:pt x="115850" y="77734"/>
                  </a:moveTo>
                  <a:cubicBezTo>
                    <a:pt x="125570" y="77734"/>
                    <a:pt x="135291" y="81446"/>
                    <a:pt x="142676" y="88869"/>
                  </a:cubicBezTo>
                  <a:lnTo>
                    <a:pt x="169547" y="115717"/>
                  </a:lnTo>
                  <a:cubicBezTo>
                    <a:pt x="184317" y="130474"/>
                    <a:pt x="184317" y="154566"/>
                    <a:pt x="169547" y="169324"/>
                  </a:cubicBezTo>
                  <a:cubicBezTo>
                    <a:pt x="162162" y="176702"/>
                    <a:pt x="152375" y="180436"/>
                    <a:pt x="142676" y="180436"/>
                  </a:cubicBezTo>
                  <a:cubicBezTo>
                    <a:pt x="132978" y="180436"/>
                    <a:pt x="123279" y="176702"/>
                    <a:pt x="115805" y="169324"/>
                  </a:cubicBezTo>
                  <a:lnTo>
                    <a:pt x="89023" y="142476"/>
                  </a:lnTo>
                  <a:cubicBezTo>
                    <a:pt x="74164" y="127718"/>
                    <a:pt x="74164" y="103715"/>
                    <a:pt x="89023" y="88869"/>
                  </a:cubicBezTo>
                  <a:cubicBezTo>
                    <a:pt x="96408" y="81446"/>
                    <a:pt x="106129" y="77734"/>
                    <a:pt x="115850" y="77734"/>
                  </a:cubicBezTo>
                  <a:close/>
                  <a:moveTo>
                    <a:pt x="303776" y="0"/>
                  </a:moveTo>
                  <a:cubicBezTo>
                    <a:pt x="324763" y="0"/>
                    <a:pt x="341749" y="16974"/>
                    <a:pt x="341749" y="37946"/>
                  </a:cubicBezTo>
                  <a:lnTo>
                    <a:pt x="341749" y="75893"/>
                  </a:lnTo>
                  <a:cubicBezTo>
                    <a:pt x="341749" y="96777"/>
                    <a:pt x="324763" y="113751"/>
                    <a:pt x="303776" y="113751"/>
                  </a:cubicBezTo>
                  <a:cubicBezTo>
                    <a:pt x="282877" y="113751"/>
                    <a:pt x="265891" y="96777"/>
                    <a:pt x="265891" y="75893"/>
                  </a:cubicBezTo>
                  <a:lnTo>
                    <a:pt x="265891" y="37946"/>
                  </a:lnTo>
                  <a:cubicBezTo>
                    <a:pt x="265891" y="16974"/>
                    <a:pt x="282877" y="0"/>
                    <a:pt x="303776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bluetooth_149949">
              <a:extLst>
                <a:ext uri="{FF2B5EF4-FFF2-40B4-BE49-F238E27FC236}">
                  <a16:creationId xmlns:a16="http://schemas.microsoft.com/office/drawing/2014/main" xmlns="" id="{74CBCF5B-F7F4-402D-92ED-63BB7590C7D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406795" y="1995268"/>
              <a:ext cx="325042" cy="609685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  <a:gd name="T26" fmla="*/ 325000 h 606722"/>
                <a:gd name="T27" fmla="*/ 325000 h 606722"/>
                <a:gd name="T28" fmla="*/ 325000 h 606722"/>
                <a:gd name="T29" fmla="*/ 325000 h 606722"/>
                <a:gd name="T30" fmla="*/ 325000 h 606722"/>
                <a:gd name="T31" fmla="*/ 325000 h 606722"/>
                <a:gd name="T32" fmla="*/ 325000 h 606722"/>
                <a:gd name="T33" fmla="*/ 325000 h 606722"/>
                <a:gd name="T34" fmla="*/ 325000 h 606722"/>
                <a:gd name="T35" fmla="*/ 325000 h 606722"/>
                <a:gd name="T36" fmla="*/ 325000 h 606722"/>
                <a:gd name="T37" fmla="*/ 325000 h 606722"/>
                <a:gd name="T38" fmla="*/ 325000 h 606722"/>
                <a:gd name="T39" fmla="*/ 325000 h 606722"/>
                <a:gd name="T40" fmla="*/ 325000 h 606722"/>
                <a:gd name="T41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6" h="800">
                  <a:moveTo>
                    <a:pt x="426" y="226"/>
                  </a:moveTo>
                  <a:lnTo>
                    <a:pt x="171" y="0"/>
                  </a:lnTo>
                  <a:lnTo>
                    <a:pt x="171" y="290"/>
                  </a:lnTo>
                  <a:lnTo>
                    <a:pt x="56" y="176"/>
                  </a:lnTo>
                  <a:lnTo>
                    <a:pt x="0" y="232"/>
                  </a:lnTo>
                  <a:lnTo>
                    <a:pt x="161" y="393"/>
                  </a:lnTo>
                  <a:lnTo>
                    <a:pt x="0" y="554"/>
                  </a:lnTo>
                  <a:lnTo>
                    <a:pt x="56" y="611"/>
                  </a:lnTo>
                  <a:lnTo>
                    <a:pt x="171" y="497"/>
                  </a:lnTo>
                  <a:lnTo>
                    <a:pt x="171" y="800"/>
                  </a:lnTo>
                  <a:lnTo>
                    <a:pt x="426" y="546"/>
                  </a:lnTo>
                  <a:lnTo>
                    <a:pt x="273" y="392"/>
                  </a:lnTo>
                  <a:lnTo>
                    <a:pt x="426" y="226"/>
                  </a:lnTo>
                  <a:close/>
                  <a:moveTo>
                    <a:pt x="251" y="618"/>
                  </a:moveTo>
                  <a:lnTo>
                    <a:pt x="251" y="483"/>
                  </a:lnTo>
                  <a:lnTo>
                    <a:pt x="315" y="548"/>
                  </a:lnTo>
                  <a:lnTo>
                    <a:pt x="251" y="618"/>
                  </a:lnTo>
                  <a:close/>
                  <a:moveTo>
                    <a:pt x="315" y="228"/>
                  </a:moveTo>
                  <a:lnTo>
                    <a:pt x="251" y="298"/>
                  </a:lnTo>
                  <a:lnTo>
                    <a:pt x="251" y="163"/>
                  </a:lnTo>
                  <a:lnTo>
                    <a:pt x="315" y="228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book-closed-tool_59175">
              <a:extLst>
                <a:ext uri="{FF2B5EF4-FFF2-40B4-BE49-F238E27FC236}">
                  <a16:creationId xmlns:a16="http://schemas.microsoft.com/office/drawing/2014/main" xmlns="" id="{140EEB99-CDE8-44FB-BEF9-54FCDB665D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91228" y="1087421"/>
              <a:ext cx="556187" cy="609685"/>
            </a:xfrm>
            <a:custGeom>
              <a:avLst/>
              <a:gdLst>
                <a:gd name="T0" fmla="*/ 1160 w 1187"/>
                <a:gd name="T1" fmla="*/ 0 h 1303"/>
                <a:gd name="T2" fmla="*/ 1098 w 1187"/>
                <a:gd name="T3" fmla="*/ 0 h 1303"/>
                <a:gd name="T4" fmla="*/ 1071 w 1187"/>
                <a:gd name="T5" fmla="*/ 27 h 1303"/>
                <a:gd name="T6" fmla="*/ 1071 w 1187"/>
                <a:gd name="T7" fmla="*/ 1187 h 1303"/>
                <a:gd name="T8" fmla="*/ 342 w 1187"/>
                <a:gd name="T9" fmla="*/ 1187 h 1303"/>
                <a:gd name="T10" fmla="*/ 246 w 1187"/>
                <a:gd name="T11" fmla="*/ 1091 h 1303"/>
                <a:gd name="T12" fmla="*/ 342 w 1187"/>
                <a:gd name="T13" fmla="*/ 994 h 1303"/>
                <a:gd name="T14" fmla="*/ 911 w 1187"/>
                <a:gd name="T15" fmla="*/ 994 h 1303"/>
                <a:gd name="T16" fmla="*/ 938 w 1187"/>
                <a:gd name="T17" fmla="*/ 968 h 1303"/>
                <a:gd name="T18" fmla="*/ 938 w 1187"/>
                <a:gd name="T19" fmla="*/ 27 h 1303"/>
                <a:gd name="T20" fmla="*/ 911 w 1187"/>
                <a:gd name="T21" fmla="*/ 0 h 1303"/>
                <a:gd name="T22" fmla="*/ 306 w 1187"/>
                <a:gd name="T23" fmla="*/ 0 h 1303"/>
                <a:gd name="T24" fmla="*/ 0 w 1187"/>
                <a:gd name="T25" fmla="*/ 306 h 1303"/>
                <a:gd name="T26" fmla="*/ 0 w 1187"/>
                <a:gd name="T27" fmla="*/ 996 h 1303"/>
                <a:gd name="T28" fmla="*/ 307 w 1187"/>
                <a:gd name="T29" fmla="*/ 1303 h 1303"/>
                <a:gd name="T30" fmla="*/ 1160 w 1187"/>
                <a:gd name="T31" fmla="*/ 1303 h 1303"/>
                <a:gd name="T32" fmla="*/ 1187 w 1187"/>
                <a:gd name="T33" fmla="*/ 1276 h 1303"/>
                <a:gd name="T34" fmla="*/ 1187 w 1187"/>
                <a:gd name="T35" fmla="*/ 27 h 1303"/>
                <a:gd name="T36" fmla="*/ 1160 w 1187"/>
                <a:gd name="T37" fmla="*/ 0 h 1303"/>
                <a:gd name="T38" fmla="*/ 331 w 1187"/>
                <a:gd name="T39" fmla="*/ 134 h 1303"/>
                <a:gd name="T40" fmla="*/ 378 w 1187"/>
                <a:gd name="T41" fmla="*/ 87 h 1303"/>
                <a:gd name="T42" fmla="*/ 425 w 1187"/>
                <a:gd name="T43" fmla="*/ 134 h 1303"/>
                <a:gd name="T44" fmla="*/ 425 w 1187"/>
                <a:gd name="T45" fmla="*/ 860 h 1303"/>
                <a:gd name="T46" fmla="*/ 378 w 1187"/>
                <a:gd name="T47" fmla="*/ 907 h 1303"/>
                <a:gd name="T48" fmla="*/ 331 w 1187"/>
                <a:gd name="T49" fmla="*/ 860 h 1303"/>
                <a:gd name="T50" fmla="*/ 331 w 1187"/>
                <a:gd name="T51" fmla="*/ 134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7" h="1303">
                  <a:moveTo>
                    <a:pt x="1160" y="0"/>
                  </a:moveTo>
                  <a:lnTo>
                    <a:pt x="1098" y="0"/>
                  </a:lnTo>
                  <a:cubicBezTo>
                    <a:pt x="1083" y="0"/>
                    <a:pt x="1071" y="12"/>
                    <a:pt x="1071" y="27"/>
                  </a:cubicBezTo>
                  <a:lnTo>
                    <a:pt x="1071" y="1187"/>
                  </a:lnTo>
                  <a:lnTo>
                    <a:pt x="342" y="1187"/>
                  </a:lnTo>
                  <a:cubicBezTo>
                    <a:pt x="289" y="1187"/>
                    <a:pt x="246" y="1144"/>
                    <a:pt x="246" y="1091"/>
                  </a:cubicBezTo>
                  <a:cubicBezTo>
                    <a:pt x="246" y="1037"/>
                    <a:pt x="289" y="994"/>
                    <a:pt x="342" y="994"/>
                  </a:cubicBezTo>
                  <a:lnTo>
                    <a:pt x="911" y="994"/>
                  </a:lnTo>
                  <a:cubicBezTo>
                    <a:pt x="926" y="994"/>
                    <a:pt x="938" y="982"/>
                    <a:pt x="938" y="968"/>
                  </a:cubicBezTo>
                  <a:lnTo>
                    <a:pt x="938" y="27"/>
                  </a:lnTo>
                  <a:cubicBezTo>
                    <a:pt x="938" y="12"/>
                    <a:pt x="926" y="0"/>
                    <a:pt x="911" y="0"/>
                  </a:cubicBezTo>
                  <a:lnTo>
                    <a:pt x="306" y="0"/>
                  </a:lnTo>
                  <a:cubicBezTo>
                    <a:pt x="138" y="0"/>
                    <a:pt x="0" y="137"/>
                    <a:pt x="0" y="306"/>
                  </a:cubicBezTo>
                  <a:lnTo>
                    <a:pt x="0" y="996"/>
                  </a:lnTo>
                  <a:cubicBezTo>
                    <a:pt x="0" y="1165"/>
                    <a:pt x="138" y="1303"/>
                    <a:pt x="307" y="1303"/>
                  </a:cubicBezTo>
                  <a:lnTo>
                    <a:pt x="1160" y="1303"/>
                  </a:lnTo>
                  <a:cubicBezTo>
                    <a:pt x="1175" y="1303"/>
                    <a:pt x="1187" y="1291"/>
                    <a:pt x="1187" y="1276"/>
                  </a:cubicBezTo>
                  <a:lnTo>
                    <a:pt x="1187" y="27"/>
                  </a:lnTo>
                  <a:cubicBezTo>
                    <a:pt x="1187" y="12"/>
                    <a:pt x="1175" y="0"/>
                    <a:pt x="1160" y="0"/>
                  </a:cubicBezTo>
                  <a:close/>
                  <a:moveTo>
                    <a:pt x="331" y="134"/>
                  </a:moveTo>
                  <a:cubicBezTo>
                    <a:pt x="331" y="108"/>
                    <a:pt x="352" y="87"/>
                    <a:pt x="378" y="87"/>
                  </a:cubicBezTo>
                  <a:cubicBezTo>
                    <a:pt x="404" y="87"/>
                    <a:pt x="425" y="108"/>
                    <a:pt x="425" y="134"/>
                  </a:cubicBezTo>
                  <a:lnTo>
                    <a:pt x="425" y="860"/>
                  </a:lnTo>
                  <a:cubicBezTo>
                    <a:pt x="425" y="886"/>
                    <a:pt x="404" y="907"/>
                    <a:pt x="378" y="907"/>
                  </a:cubicBezTo>
                  <a:cubicBezTo>
                    <a:pt x="352" y="907"/>
                    <a:pt x="331" y="886"/>
                    <a:pt x="331" y="860"/>
                  </a:cubicBezTo>
                  <a:lnTo>
                    <a:pt x="331" y="134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analytics_329111">
              <a:extLst>
                <a:ext uri="{FF2B5EF4-FFF2-40B4-BE49-F238E27FC236}">
                  <a16:creationId xmlns:a16="http://schemas.microsoft.com/office/drawing/2014/main" xmlns="" id="{AC947419-2029-4528-A597-B2801A636E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264474" y="1087421"/>
              <a:ext cx="609685" cy="489744"/>
            </a:xfrm>
            <a:custGeom>
              <a:avLst/>
              <a:gdLst>
                <a:gd name="T0" fmla="*/ 6609 w 6827"/>
                <a:gd name="T1" fmla="*/ 3778 h 5492"/>
                <a:gd name="T2" fmla="*/ 5229 w 6827"/>
                <a:gd name="T3" fmla="*/ 3778 h 5492"/>
                <a:gd name="T4" fmla="*/ 5229 w 6827"/>
                <a:gd name="T5" fmla="*/ 2004 h 5492"/>
                <a:gd name="T6" fmla="*/ 5650 w 6827"/>
                <a:gd name="T7" fmla="*/ 2004 h 5492"/>
                <a:gd name="T8" fmla="*/ 5810 w 6827"/>
                <a:gd name="T9" fmla="*/ 1638 h 5492"/>
                <a:gd name="T10" fmla="*/ 4372 w 6827"/>
                <a:gd name="T11" fmla="*/ 92 h 5492"/>
                <a:gd name="T12" fmla="*/ 4053 w 6827"/>
                <a:gd name="T13" fmla="*/ 92 h 5492"/>
                <a:gd name="T14" fmla="*/ 2615 w 6827"/>
                <a:gd name="T15" fmla="*/ 1638 h 5492"/>
                <a:gd name="T16" fmla="*/ 2774 w 6827"/>
                <a:gd name="T17" fmla="*/ 2004 h 5492"/>
                <a:gd name="T18" fmla="*/ 3195 w 6827"/>
                <a:gd name="T19" fmla="*/ 2004 h 5492"/>
                <a:gd name="T20" fmla="*/ 3195 w 6827"/>
                <a:gd name="T21" fmla="*/ 2499 h 5492"/>
                <a:gd name="T22" fmla="*/ 1816 w 6827"/>
                <a:gd name="T23" fmla="*/ 2499 h 5492"/>
                <a:gd name="T24" fmla="*/ 1598 w 6827"/>
                <a:gd name="T25" fmla="*/ 2717 h 5492"/>
                <a:gd name="T26" fmla="*/ 1598 w 6827"/>
                <a:gd name="T27" fmla="*/ 3778 h 5492"/>
                <a:gd name="T28" fmla="*/ 218 w 6827"/>
                <a:gd name="T29" fmla="*/ 3778 h 5492"/>
                <a:gd name="T30" fmla="*/ 0 w 6827"/>
                <a:gd name="T31" fmla="*/ 3996 h 5492"/>
                <a:gd name="T32" fmla="*/ 0 w 6827"/>
                <a:gd name="T33" fmla="*/ 5274 h 5492"/>
                <a:gd name="T34" fmla="*/ 218 w 6827"/>
                <a:gd name="T35" fmla="*/ 5492 h 5492"/>
                <a:gd name="T36" fmla="*/ 6609 w 6827"/>
                <a:gd name="T37" fmla="*/ 5492 h 5492"/>
                <a:gd name="T38" fmla="*/ 6827 w 6827"/>
                <a:gd name="T39" fmla="*/ 5274 h 5492"/>
                <a:gd name="T40" fmla="*/ 6827 w 6827"/>
                <a:gd name="T41" fmla="*/ 3996 h 5492"/>
                <a:gd name="T42" fmla="*/ 6609 w 6827"/>
                <a:gd name="T43" fmla="*/ 3778 h 5492"/>
                <a:gd name="T44" fmla="*/ 3195 w 6827"/>
                <a:gd name="T45" fmla="*/ 5056 h 5492"/>
                <a:gd name="T46" fmla="*/ 2033 w 6827"/>
                <a:gd name="T47" fmla="*/ 5056 h 5492"/>
                <a:gd name="T48" fmla="*/ 2033 w 6827"/>
                <a:gd name="T49" fmla="*/ 2935 h 5492"/>
                <a:gd name="T50" fmla="*/ 3195 w 6827"/>
                <a:gd name="T51" fmla="*/ 2935 h 5492"/>
                <a:gd name="T52" fmla="*/ 3195 w 6827"/>
                <a:gd name="T53" fmla="*/ 5056 h 5492"/>
                <a:gd name="T54" fmla="*/ 6391 w 6827"/>
                <a:gd name="T55" fmla="*/ 5056 h 5492"/>
                <a:gd name="T56" fmla="*/ 5229 w 6827"/>
                <a:gd name="T57" fmla="*/ 5056 h 5492"/>
                <a:gd name="T58" fmla="*/ 5229 w 6827"/>
                <a:gd name="T59" fmla="*/ 4213 h 5492"/>
                <a:gd name="T60" fmla="*/ 6391 w 6827"/>
                <a:gd name="T61" fmla="*/ 4213 h 5492"/>
                <a:gd name="T62" fmla="*/ 6391 w 6827"/>
                <a:gd name="T63" fmla="*/ 5056 h 5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27" h="5492">
                  <a:moveTo>
                    <a:pt x="6609" y="3778"/>
                  </a:moveTo>
                  <a:lnTo>
                    <a:pt x="5229" y="3778"/>
                  </a:lnTo>
                  <a:lnTo>
                    <a:pt x="5229" y="2004"/>
                  </a:lnTo>
                  <a:lnTo>
                    <a:pt x="5650" y="2004"/>
                  </a:lnTo>
                  <a:cubicBezTo>
                    <a:pt x="5840" y="2004"/>
                    <a:pt x="5939" y="1777"/>
                    <a:pt x="5810" y="1638"/>
                  </a:cubicBezTo>
                  <a:lnTo>
                    <a:pt x="4372" y="92"/>
                  </a:lnTo>
                  <a:cubicBezTo>
                    <a:pt x="4286" y="0"/>
                    <a:pt x="4139" y="0"/>
                    <a:pt x="4053" y="92"/>
                  </a:cubicBezTo>
                  <a:lnTo>
                    <a:pt x="2615" y="1638"/>
                  </a:lnTo>
                  <a:cubicBezTo>
                    <a:pt x="2485" y="1777"/>
                    <a:pt x="2584" y="2004"/>
                    <a:pt x="2774" y="2004"/>
                  </a:cubicBezTo>
                  <a:lnTo>
                    <a:pt x="3195" y="2004"/>
                  </a:lnTo>
                  <a:lnTo>
                    <a:pt x="3195" y="2499"/>
                  </a:lnTo>
                  <a:lnTo>
                    <a:pt x="1816" y="2499"/>
                  </a:lnTo>
                  <a:cubicBezTo>
                    <a:pt x="1695" y="2499"/>
                    <a:pt x="1598" y="2597"/>
                    <a:pt x="1598" y="2717"/>
                  </a:cubicBezTo>
                  <a:lnTo>
                    <a:pt x="1598" y="3778"/>
                  </a:lnTo>
                  <a:lnTo>
                    <a:pt x="218" y="3778"/>
                  </a:lnTo>
                  <a:cubicBezTo>
                    <a:pt x="98" y="3778"/>
                    <a:pt x="0" y="3875"/>
                    <a:pt x="0" y="3996"/>
                  </a:cubicBezTo>
                  <a:lnTo>
                    <a:pt x="0" y="5274"/>
                  </a:lnTo>
                  <a:cubicBezTo>
                    <a:pt x="0" y="5394"/>
                    <a:pt x="98" y="5492"/>
                    <a:pt x="218" y="5492"/>
                  </a:cubicBezTo>
                  <a:lnTo>
                    <a:pt x="6609" y="5492"/>
                  </a:lnTo>
                  <a:cubicBezTo>
                    <a:pt x="6729" y="5492"/>
                    <a:pt x="6827" y="5394"/>
                    <a:pt x="6827" y="5274"/>
                  </a:cubicBezTo>
                  <a:lnTo>
                    <a:pt x="6827" y="3996"/>
                  </a:lnTo>
                  <a:cubicBezTo>
                    <a:pt x="6827" y="3875"/>
                    <a:pt x="6729" y="3778"/>
                    <a:pt x="6609" y="3778"/>
                  </a:cubicBezTo>
                  <a:close/>
                  <a:moveTo>
                    <a:pt x="3195" y="5056"/>
                  </a:moveTo>
                  <a:lnTo>
                    <a:pt x="2033" y="5056"/>
                  </a:lnTo>
                  <a:lnTo>
                    <a:pt x="2033" y="2935"/>
                  </a:lnTo>
                  <a:lnTo>
                    <a:pt x="3195" y="2935"/>
                  </a:lnTo>
                  <a:lnTo>
                    <a:pt x="3195" y="5056"/>
                  </a:lnTo>
                  <a:close/>
                  <a:moveTo>
                    <a:pt x="6391" y="5056"/>
                  </a:moveTo>
                  <a:lnTo>
                    <a:pt x="5229" y="5056"/>
                  </a:lnTo>
                  <a:lnTo>
                    <a:pt x="5229" y="4213"/>
                  </a:lnTo>
                  <a:lnTo>
                    <a:pt x="6391" y="4213"/>
                  </a:lnTo>
                  <a:lnTo>
                    <a:pt x="6391" y="5056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bookmark_238940">
              <a:extLst>
                <a:ext uri="{FF2B5EF4-FFF2-40B4-BE49-F238E27FC236}">
                  <a16:creationId xmlns:a16="http://schemas.microsoft.com/office/drawing/2014/main" xmlns="" id="{977EEEBA-6DCE-4023-B3CF-A2738A8AEB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6179" y="1087421"/>
              <a:ext cx="438738" cy="609685"/>
            </a:xfrm>
            <a:custGeom>
              <a:avLst/>
              <a:gdLst>
                <a:gd name="connsiteX0" fmla="*/ 14776 w 436588"/>
                <a:gd name="connsiteY0" fmla="*/ 128429 h 606696"/>
                <a:gd name="connsiteX1" fmla="*/ 421724 w 436588"/>
                <a:gd name="connsiteY1" fmla="*/ 128429 h 606696"/>
                <a:gd name="connsiteX2" fmla="*/ 436588 w 436588"/>
                <a:gd name="connsiteY2" fmla="*/ 143181 h 606696"/>
                <a:gd name="connsiteX3" fmla="*/ 436588 w 436588"/>
                <a:gd name="connsiteY3" fmla="*/ 583882 h 606696"/>
                <a:gd name="connsiteX4" fmla="*/ 398581 w 436588"/>
                <a:gd name="connsiteY4" fmla="*/ 600144 h 606696"/>
                <a:gd name="connsiteX5" fmla="*/ 218250 w 436588"/>
                <a:gd name="connsiteY5" fmla="*/ 420096 h 606696"/>
                <a:gd name="connsiteX6" fmla="*/ 37918 w 436588"/>
                <a:gd name="connsiteY6" fmla="*/ 600144 h 606696"/>
                <a:gd name="connsiteX7" fmla="*/ 0 w 436588"/>
                <a:gd name="connsiteY7" fmla="*/ 583970 h 606696"/>
                <a:gd name="connsiteX8" fmla="*/ 0 w 436588"/>
                <a:gd name="connsiteY8" fmla="*/ 143181 h 606696"/>
                <a:gd name="connsiteX9" fmla="*/ 14776 w 436588"/>
                <a:gd name="connsiteY9" fmla="*/ 128429 h 606696"/>
                <a:gd name="connsiteX10" fmla="*/ 22252 w 436588"/>
                <a:gd name="connsiteY10" fmla="*/ 0 h 606696"/>
                <a:gd name="connsiteX11" fmla="*/ 414336 w 436588"/>
                <a:gd name="connsiteY11" fmla="*/ 0 h 606696"/>
                <a:gd name="connsiteX12" fmla="*/ 436588 w 436588"/>
                <a:gd name="connsiteY12" fmla="*/ 22226 h 606696"/>
                <a:gd name="connsiteX13" fmla="*/ 436588 w 436588"/>
                <a:gd name="connsiteY13" fmla="*/ 84015 h 606696"/>
                <a:gd name="connsiteX14" fmla="*/ 421724 w 436588"/>
                <a:gd name="connsiteY14" fmla="*/ 98862 h 606696"/>
                <a:gd name="connsiteX15" fmla="*/ 14776 w 436588"/>
                <a:gd name="connsiteY15" fmla="*/ 98862 h 606696"/>
                <a:gd name="connsiteX16" fmla="*/ 0 w 436588"/>
                <a:gd name="connsiteY16" fmla="*/ 84015 h 606696"/>
                <a:gd name="connsiteX17" fmla="*/ 0 w 436588"/>
                <a:gd name="connsiteY17" fmla="*/ 22226 h 606696"/>
                <a:gd name="connsiteX18" fmla="*/ 22252 w 436588"/>
                <a:gd name="connsiteY18" fmla="*/ 0 h 60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6588" h="606696">
                  <a:moveTo>
                    <a:pt x="14776" y="128429"/>
                  </a:moveTo>
                  <a:lnTo>
                    <a:pt x="421724" y="128429"/>
                  </a:lnTo>
                  <a:cubicBezTo>
                    <a:pt x="429913" y="128429"/>
                    <a:pt x="436588" y="135005"/>
                    <a:pt x="436588" y="143181"/>
                  </a:cubicBezTo>
                  <a:lnTo>
                    <a:pt x="436588" y="583882"/>
                  </a:lnTo>
                  <a:cubicBezTo>
                    <a:pt x="436588" y="604855"/>
                    <a:pt x="412289" y="613830"/>
                    <a:pt x="398581" y="600144"/>
                  </a:cubicBezTo>
                  <a:lnTo>
                    <a:pt x="218250" y="420096"/>
                  </a:lnTo>
                  <a:lnTo>
                    <a:pt x="37918" y="600144"/>
                  </a:lnTo>
                  <a:cubicBezTo>
                    <a:pt x="24211" y="613919"/>
                    <a:pt x="0" y="604766"/>
                    <a:pt x="0" y="583970"/>
                  </a:cubicBezTo>
                  <a:lnTo>
                    <a:pt x="0" y="143181"/>
                  </a:lnTo>
                  <a:cubicBezTo>
                    <a:pt x="0" y="135005"/>
                    <a:pt x="6676" y="128429"/>
                    <a:pt x="14776" y="128429"/>
                  </a:cubicBezTo>
                  <a:close/>
                  <a:moveTo>
                    <a:pt x="22252" y="0"/>
                  </a:moveTo>
                  <a:lnTo>
                    <a:pt x="414336" y="0"/>
                  </a:lnTo>
                  <a:cubicBezTo>
                    <a:pt x="426619" y="0"/>
                    <a:pt x="436588" y="9957"/>
                    <a:pt x="436588" y="22226"/>
                  </a:cubicBezTo>
                  <a:lnTo>
                    <a:pt x="436588" y="84015"/>
                  </a:lnTo>
                  <a:cubicBezTo>
                    <a:pt x="436588" y="92194"/>
                    <a:pt x="429913" y="98862"/>
                    <a:pt x="421724" y="98862"/>
                  </a:cubicBezTo>
                  <a:lnTo>
                    <a:pt x="14776" y="98862"/>
                  </a:lnTo>
                  <a:cubicBezTo>
                    <a:pt x="6676" y="98862"/>
                    <a:pt x="0" y="92194"/>
                    <a:pt x="0" y="84015"/>
                  </a:cubicBezTo>
                  <a:lnTo>
                    <a:pt x="0" y="22226"/>
                  </a:lnTo>
                  <a:cubicBezTo>
                    <a:pt x="0" y="9957"/>
                    <a:pt x="9969" y="0"/>
                    <a:pt x="22252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0EEFDB03-253A-47C5-BCD5-3CD9537DDD4B}"/>
              </a:ext>
            </a:extLst>
          </p:cNvPr>
          <p:cNvSpPr/>
          <p:nvPr/>
        </p:nvSpPr>
        <p:spPr>
          <a:xfrm>
            <a:off x="3875575" y="1194625"/>
            <a:ext cx="4410513" cy="779612"/>
          </a:xfrm>
          <a:prstGeom prst="roundRect">
            <a:avLst>
              <a:gd name="adj" fmla="val 50000"/>
            </a:avLst>
          </a:prstGeom>
          <a:solidFill>
            <a:srgbClr val="906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赠送可自由编辑工作总结、汇报图标</a:t>
            </a:r>
          </a:p>
        </p:txBody>
      </p:sp>
    </p:spTree>
    <p:extLst>
      <p:ext uri="{BB962C8B-B14F-4D97-AF65-F5344CB8AC3E}">
        <p14:creationId xmlns:p14="http://schemas.microsoft.com/office/powerpoint/2010/main" val="78991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BBEA075-726D-4229-86E5-25745E8A8A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F452981-A76F-407E-9F49-C6C0EF7C88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5412" y="1689652"/>
            <a:ext cx="3478696" cy="347869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4ACB8F0-958E-49F8-BADA-8B4777A21EC7}"/>
              </a:ext>
            </a:extLst>
          </p:cNvPr>
          <p:cNvGrpSpPr/>
          <p:nvPr/>
        </p:nvGrpSpPr>
        <p:grpSpPr>
          <a:xfrm>
            <a:off x="6132513" y="1999387"/>
            <a:ext cx="4901471" cy="2859226"/>
            <a:chOff x="6132513" y="2105561"/>
            <a:chExt cx="4901471" cy="285922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F26C7ADB-E5EE-4EA9-8E4E-BAC24ED17862}"/>
                </a:ext>
              </a:extLst>
            </p:cNvPr>
            <p:cNvSpPr txBox="1"/>
            <p:nvPr/>
          </p:nvSpPr>
          <p:spPr>
            <a:xfrm>
              <a:off x="6132513" y="2105561"/>
              <a:ext cx="46515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微信公众号：帅气的小阿豆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215F7563-1ED6-49BD-A8CE-B0836607BA71}"/>
                </a:ext>
              </a:extLst>
            </p:cNvPr>
            <p:cNvGrpSpPr/>
            <p:nvPr/>
          </p:nvGrpSpPr>
          <p:grpSpPr>
            <a:xfrm>
              <a:off x="6202124" y="3881353"/>
              <a:ext cx="4831860" cy="1083434"/>
              <a:chOff x="6202124" y="3881353"/>
              <a:chExt cx="4831860" cy="1083434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E4C043FD-4FFE-44A2-914D-ABFC18DFB75E}"/>
                  </a:ext>
                </a:extLst>
              </p:cNvPr>
              <p:cNvGrpSpPr/>
              <p:nvPr/>
            </p:nvGrpSpPr>
            <p:grpSpPr>
              <a:xfrm>
                <a:off x="6202124" y="3881353"/>
                <a:ext cx="4831860" cy="461665"/>
                <a:chOff x="6230462" y="3695822"/>
                <a:chExt cx="4831860" cy="461665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xmlns="" id="{2B5BA9ED-A63A-4522-A8C0-4051A3425DCC}"/>
                    </a:ext>
                  </a:extLst>
                </p:cNvPr>
                <p:cNvSpPr txBox="1"/>
                <p:nvPr/>
              </p:nvSpPr>
              <p:spPr>
                <a:xfrm>
                  <a:off x="6410809" y="3695822"/>
                  <a:ext cx="46515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领取优质模板，每天更新</a:t>
                  </a:r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85FD55C9-0671-41DA-9A64-75FC4945D221}"/>
                    </a:ext>
                  </a:extLst>
                </p:cNvPr>
                <p:cNvSpPr/>
                <p:nvPr/>
              </p:nvSpPr>
              <p:spPr>
                <a:xfrm>
                  <a:off x="6230462" y="3862333"/>
                  <a:ext cx="128642" cy="12864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FE18C12F-8D4B-4C49-8EEA-D9C85554EFB8}"/>
                  </a:ext>
                </a:extLst>
              </p:cNvPr>
              <p:cNvGrpSpPr/>
              <p:nvPr/>
            </p:nvGrpSpPr>
            <p:grpSpPr>
              <a:xfrm>
                <a:off x="6202124" y="4503122"/>
                <a:ext cx="4831860" cy="461665"/>
                <a:chOff x="6230462" y="3695822"/>
                <a:chExt cx="4831860" cy="461665"/>
              </a:xfrm>
            </p:grpSpPr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xmlns="" id="{8F644EB9-EE43-48A3-B078-DB494563CC61}"/>
                    </a:ext>
                  </a:extLst>
                </p:cNvPr>
                <p:cNvSpPr txBox="1"/>
                <p:nvPr/>
              </p:nvSpPr>
              <p:spPr>
                <a:xfrm>
                  <a:off x="6410809" y="3695822"/>
                  <a:ext cx="46515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各种风格素材，每天更新</a:t>
                  </a:r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DA8BCFF7-C5B3-44B2-8CD0-05529244ED49}"/>
                    </a:ext>
                  </a:extLst>
                </p:cNvPr>
                <p:cNvSpPr/>
                <p:nvPr/>
              </p:nvSpPr>
              <p:spPr>
                <a:xfrm>
                  <a:off x="6230462" y="3862333"/>
                  <a:ext cx="128642" cy="12864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192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72BB45B-09DC-4428-9BF7-97CD219C65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C95E6D2-309F-4623-8A94-2ACBE7CC4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4571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B3CEFA6-4EC6-422D-916A-52B810E04B9F}"/>
              </a:ext>
            </a:extLst>
          </p:cNvPr>
          <p:cNvSpPr txBox="1"/>
          <p:nvPr/>
        </p:nvSpPr>
        <p:spPr>
          <a:xfrm>
            <a:off x="3770244" y="545726"/>
            <a:ext cx="465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优秀模板展示</a:t>
            </a:r>
          </a:p>
        </p:txBody>
      </p:sp>
    </p:spTree>
    <p:extLst>
      <p:ext uri="{BB962C8B-B14F-4D97-AF65-F5344CB8AC3E}">
        <p14:creationId xmlns:p14="http://schemas.microsoft.com/office/powerpoint/2010/main" val="6582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46E1A1D-7241-435E-AB62-EC833F193E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FDFD13C-9949-487A-8E38-845311673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646331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3114D8E-9C2A-44B5-B141-F62BDD99A040}"/>
              </a:ext>
            </a:extLst>
          </p:cNvPr>
          <p:cNvSpPr txBox="1"/>
          <p:nvPr/>
        </p:nvSpPr>
        <p:spPr>
          <a:xfrm>
            <a:off x="3770244" y="545726"/>
            <a:ext cx="465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优秀模板展示</a:t>
            </a:r>
          </a:p>
        </p:txBody>
      </p:sp>
    </p:spTree>
    <p:extLst>
      <p:ext uri="{BB962C8B-B14F-4D97-AF65-F5344CB8AC3E}">
        <p14:creationId xmlns:p14="http://schemas.microsoft.com/office/powerpoint/2010/main" val="349356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498322D-3112-4B0B-808E-9356D6A6B0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D15E713-0D58-4CD4-BF6D-D25A0F8395F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46231" y="694902"/>
            <a:ext cx="3047719" cy="171434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D67271B-A145-4CE1-94B6-0C567BEA85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931" y="694902"/>
            <a:ext cx="3047719" cy="171434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AFF0B54-45D8-4E7A-BF02-190F108C852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573" y="694902"/>
            <a:ext cx="3047719" cy="171434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DFAC07B-D448-4982-89DC-3C0205C663D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46231" y="2821190"/>
            <a:ext cx="3047719" cy="171434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5FE91D8-AC57-4BE5-AC33-275F99AC3D0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573" y="2821190"/>
            <a:ext cx="3047719" cy="171434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4D7AF52-AA17-4071-8205-397FBBF7F5D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931" y="2821190"/>
            <a:ext cx="3047719" cy="17143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D059496-1725-4D39-B547-B283222F2EC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931" y="4947479"/>
            <a:ext cx="3047719" cy="171434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1D7ABDB-63CD-4EE5-8736-562C2252CFC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573" y="4947479"/>
            <a:ext cx="3047719" cy="171434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6E686A9-2BDF-4AAC-BDA8-D5F06A0A174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46231" y="4947479"/>
            <a:ext cx="3047719" cy="171434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D48E551-F303-4149-9FC6-75575B0F1CC1}"/>
              </a:ext>
            </a:extLst>
          </p:cNvPr>
          <p:cNvSpPr txBox="1"/>
          <p:nvPr/>
        </p:nvSpPr>
        <p:spPr>
          <a:xfrm>
            <a:off x="8070930" y="3416751"/>
            <a:ext cx="465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优秀模板展示</a:t>
            </a:r>
          </a:p>
        </p:txBody>
      </p:sp>
    </p:spTree>
    <p:extLst>
      <p:ext uri="{BB962C8B-B14F-4D97-AF65-F5344CB8AC3E}">
        <p14:creationId xmlns:p14="http://schemas.microsoft.com/office/powerpoint/2010/main" val="237472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阿豆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5971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930" y="1293397"/>
            <a:ext cx="4386470" cy="4297703"/>
            <a:chOff x="3902765" y="1364974"/>
            <a:chExt cx="4386470" cy="4297703"/>
          </a:xfrm>
        </p:grpSpPr>
        <p:sp>
          <p:nvSpPr>
            <p:cNvPr id="2" name="等腰三角形 1"/>
            <p:cNvSpPr/>
            <p:nvPr/>
          </p:nvSpPr>
          <p:spPr>
            <a:xfrm>
              <a:off x="3902765" y="1364974"/>
              <a:ext cx="4386470" cy="3781440"/>
            </a:xfrm>
            <a:prstGeom prst="triangl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453270" y="3300807"/>
              <a:ext cx="1683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7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4525617" y="2955121"/>
              <a:ext cx="3140765" cy="270755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7FEDBE9-6A28-461D-B570-34D92A39017B}"/>
              </a:ext>
            </a:extLst>
          </p:cNvPr>
          <p:cNvSpPr txBox="1"/>
          <p:nvPr/>
        </p:nvSpPr>
        <p:spPr>
          <a:xfrm>
            <a:off x="5280989" y="3005676"/>
            <a:ext cx="4041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6E534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前期工作总结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555FEAD-54B1-4182-AB43-2964F07C8EF7}"/>
              </a:ext>
            </a:extLst>
          </p:cNvPr>
          <p:cNvSpPr txBox="1"/>
          <p:nvPr/>
        </p:nvSpPr>
        <p:spPr>
          <a:xfrm>
            <a:off x="5327373" y="3848677"/>
            <a:ext cx="40419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BF03F44A-55B5-40CC-92BC-FE0EADF88A88}"/>
              </a:ext>
            </a:extLst>
          </p:cNvPr>
          <p:cNvSpPr/>
          <p:nvPr/>
        </p:nvSpPr>
        <p:spPr>
          <a:xfrm rot="16200000" flipH="1">
            <a:off x="9392068" y="745847"/>
            <a:ext cx="3560108" cy="2068417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517B1F4E-3B36-4F2B-B8FD-54426B87A81A}"/>
              </a:ext>
            </a:extLst>
          </p:cNvPr>
          <p:cNvGrpSpPr/>
          <p:nvPr/>
        </p:nvGrpSpPr>
        <p:grpSpPr>
          <a:xfrm>
            <a:off x="6334937" y="1726205"/>
            <a:ext cx="5012217" cy="1205980"/>
            <a:chOff x="6437661" y="1812071"/>
            <a:chExt cx="5012217" cy="120598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20E70033-E3C9-4DE4-BE01-8054F27B32D9}"/>
                </a:ext>
              </a:extLst>
            </p:cNvPr>
            <p:cNvSpPr txBox="1"/>
            <p:nvPr/>
          </p:nvSpPr>
          <p:spPr>
            <a:xfrm>
              <a:off x="6437661" y="1812071"/>
              <a:ext cx="2822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DB57BBC-59ED-4068-9FF2-7EEBE3407C81}"/>
                </a:ext>
              </a:extLst>
            </p:cNvPr>
            <p:cNvSpPr txBox="1"/>
            <p:nvPr/>
          </p:nvSpPr>
          <p:spPr>
            <a:xfrm>
              <a:off x="6494288" y="2417887"/>
              <a:ext cx="495559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4F16262-5656-4C53-8D44-FD822089C60A}"/>
              </a:ext>
            </a:extLst>
          </p:cNvPr>
          <p:cNvGrpSpPr/>
          <p:nvPr/>
        </p:nvGrpSpPr>
        <p:grpSpPr>
          <a:xfrm>
            <a:off x="453442" y="1615875"/>
            <a:ext cx="5062330" cy="3477866"/>
            <a:chOff x="583097" y="1119186"/>
            <a:chExt cx="5062330" cy="34778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7F777C9-066A-418B-9EAA-26E5025B015C}"/>
                </a:ext>
              </a:extLst>
            </p:cNvPr>
            <p:cNvCxnSpPr/>
            <p:nvPr/>
          </p:nvCxnSpPr>
          <p:spPr>
            <a:xfrm>
              <a:off x="583097" y="4174434"/>
              <a:ext cx="5062330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847E025-70CA-49FB-BA4A-F329E7433699}"/>
                </a:ext>
              </a:extLst>
            </p:cNvPr>
            <p:cNvSpPr/>
            <p:nvPr/>
          </p:nvSpPr>
          <p:spPr>
            <a:xfrm>
              <a:off x="1131404" y="2523902"/>
              <a:ext cx="437322" cy="1650531"/>
            </a:xfrm>
            <a:prstGeom prst="rect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E8ACD12-E6B4-4297-842F-B58BFC38D6B6}"/>
                </a:ext>
              </a:extLst>
            </p:cNvPr>
            <p:cNvSpPr/>
            <p:nvPr/>
          </p:nvSpPr>
          <p:spPr>
            <a:xfrm>
              <a:off x="2022519" y="1404733"/>
              <a:ext cx="437322" cy="2769701"/>
            </a:xfrm>
            <a:prstGeom prst="rect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58F03889-0539-4817-9974-66184BED567A}"/>
                </a:ext>
              </a:extLst>
            </p:cNvPr>
            <p:cNvSpPr/>
            <p:nvPr/>
          </p:nvSpPr>
          <p:spPr>
            <a:xfrm>
              <a:off x="2913634" y="1818992"/>
              <a:ext cx="437322" cy="2355442"/>
            </a:xfrm>
            <a:prstGeom prst="rect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E7E1FB8-88A4-49B7-86CB-51AB402188CA}"/>
                </a:ext>
              </a:extLst>
            </p:cNvPr>
            <p:cNvSpPr/>
            <p:nvPr/>
          </p:nvSpPr>
          <p:spPr>
            <a:xfrm>
              <a:off x="3804749" y="3124066"/>
              <a:ext cx="437322" cy="1050367"/>
            </a:xfrm>
            <a:prstGeom prst="rect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8F107192-CBF8-4217-8ECD-85676E753E63}"/>
                </a:ext>
              </a:extLst>
            </p:cNvPr>
            <p:cNvSpPr/>
            <p:nvPr/>
          </p:nvSpPr>
          <p:spPr>
            <a:xfrm>
              <a:off x="4695863" y="3124065"/>
              <a:ext cx="437322" cy="1050367"/>
            </a:xfrm>
            <a:prstGeom prst="rect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16477DD-7B4F-46E4-BF1D-8D1413BF27DC}"/>
                </a:ext>
              </a:extLst>
            </p:cNvPr>
            <p:cNvSpPr txBox="1"/>
            <p:nvPr/>
          </p:nvSpPr>
          <p:spPr>
            <a:xfrm>
              <a:off x="1086443" y="2238355"/>
              <a:ext cx="5122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45%</a:t>
              </a:r>
              <a:endParaRPr lang="zh-CN" altLang="en-US" sz="1600" dirty="0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A03A3C13-2657-4539-8359-A3F07B2337F5}"/>
                </a:ext>
              </a:extLst>
            </p:cNvPr>
            <p:cNvSpPr txBox="1"/>
            <p:nvPr/>
          </p:nvSpPr>
          <p:spPr>
            <a:xfrm>
              <a:off x="2022519" y="1119186"/>
              <a:ext cx="5122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70%</a:t>
              </a:r>
              <a:endParaRPr lang="zh-CN" altLang="en-US" sz="1600" dirty="0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F0F027BC-FFFB-4675-B3A3-023C7456F1C7}"/>
                </a:ext>
              </a:extLst>
            </p:cNvPr>
            <p:cNvSpPr txBox="1"/>
            <p:nvPr/>
          </p:nvSpPr>
          <p:spPr>
            <a:xfrm>
              <a:off x="2891722" y="1537252"/>
              <a:ext cx="5122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60%</a:t>
              </a:r>
              <a:endParaRPr lang="zh-CN" altLang="en-US" sz="1600" dirty="0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27A4FE2-CEDA-4FCA-864F-F64F83596EF4}"/>
                </a:ext>
              </a:extLst>
            </p:cNvPr>
            <p:cNvSpPr txBox="1"/>
            <p:nvPr/>
          </p:nvSpPr>
          <p:spPr>
            <a:xfrm>
              <a:off x="3748882" y="2849034"/>
              <a:ext cx="5122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30%</a:t>
              </a:r>
              <a:endParaRPr lang="zh-CN" altLang="en-US" sz="1600" dirty="0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5A7EC1B-E5FF-4F64-8378-6A555B942226}"/>
                </a:ext>
              </a:extLst>
            </p:cNvPr>
            <p:cNvSpPr txBox="1"/>
            <p:nvPr/>
          </p:nvSpPr>
          <p:spPr>
            <a:xfrm>
              <a:off x="4658403" y="2829338"/>
              <a:ext cx="5122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28%</a:t>
              </a:r>
              <a:endParaRPr lang="zh-CN" altLang="en-US" sz="1600" dirty="0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0E4D9A72-9171-4025-9D81-0A03F9D291F4}"/>
                </a:ext>
              </a:extLst>
            </p:cNvPr>
            <p:cNvSpPr txBox="1"/>
            <p:nvPr/>
          </p:nvSpPr>
          <p:spPr>
            <a:xfrm>
              <a:off x="1181773" y="4227720"/>
              <a:ext cx="321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67BFE70-7504-419F-9797-3117AB6971DD}"/>
                </a:ext>
              </a:extLst>
            </p:cNvPr>
            <p:cNvSpPr txBox="1"/>
            <p:nvPr/>
          </p:nvSpPr>
          <p:spPr>
            <a:xfrm>
              <a:off x="2080389" y="4227720"/>
              <a:ext cx="321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2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342DDDC7-8E49-4444-AFBF-795009CFA321}"/>
                </a:ext>
              </a:extLst>
            </p:cNvPr>
            <p:cNvSpPr txBox="1"/>
            <p:nvPr/>
          </p:nvSpPr>
          <p:spPr>
            <a:xfrm>
              <a:off x="2987052" y="4227720"/>
              <a:ext cx="321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3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18102FBC-BC6F-4402-BAFC-5AEDEADC7568}"/>
                </a:ext>
              </a:extLst>
            </p:cNvPr>
            <p:cNvSpPr txBox="1"/>
            <p:nvPr/>
          </p:nvSpPr>
          <p:spPr>
            <a:xfrm>
              <a:off x="3862619" y="4227720"/>
              <a:ext cx="321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4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E21C33A3-E4C5-44E3-A32E-37D02ED75BA0}"/>
                </a:ext>
              </a:extLst>
            </p:cNvPr>
            <p:cNvSpPr txBox="1"/>
            <p:nvPr/>
          </p:nvSpPr>
          <p:spPr>
            <a:xfrm>
              <a:off x="4753733" y="4227720"/>
              <a:ext cx="321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5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50D1B3BF-BB2D-4538-9DE7-491132ADF931}"/>
              </a:ext>
            </a:extLst>
          </p:cNvPr>
          <p:cNvGrpSpPr/>
          <p:nvPr/>
        </p:nvGrpSpPr>
        <p:grpSpPr>
          <a:xfrm>
            <a:off x="6437661" y="4146475"/>
            <a:ext cx="6373955" cy="947266"/>
            <a:chOff x="6494552" y="4597052"/>
            <a:chExt cx="6373955" cy="94726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934E1C48-C01F-4831-A0CF-629B541CED7A}"/>
                </a:ext>
              </a:extLst>
            </p:cNvPr>
            <p:cNvGrpSpPr/>
            <p:nvPr/>
          </p:nvGrpSpPr>
          <p:grpSpPr>
            <a:xfrm>
              <a:off x="9408960" y="4727210"/>
              <a:ext cx="525744" cy="525744"/>
              <a:chOff x="6392758" y="5562598"/>
              <a:chExt cx="702365" cy="702365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AE119DEA-A7B8-45EB-B1A5-7F81B6F7DAFC}"/>
                  </a:ext>
                </a:extLst>
              </p:cNvPr>
              <p:cNvSpPr/>
              <p:nvPr/>
            </p:nvSpPr>
            <p:spPr>
              <a:xfrm>
                <a:off x="6392758" y="5562598"/>
                <a:ext cx="702365" cy="702365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new-email-envelope_20520">
                <a:extLst>
                  <a:ext uri="{FF2B5EF4-FFF2-40B4-BE49-F238E27FC236}">
                    <a16:creationId xmlns:a16="http://schemas.microsoft.com/office/drawing/2014/main" xmlns="" id="{39E2211E-CA02-45C2-9682-52AD40119B1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41168" y="5787024"/>
                <a:ext cx="405544" cy="253512"/>
              </a:xfrm>
              <a:custGeom>
                <a:avLst/>
                <a:gdLst>
                  <a:gd name="connsiteX0" fmla="*/ 218748 w 607427"/>
                  <a:gd name="connsiteY0" fmla="*/ 211767 h 379713"/>
                  <a:gd name="connsiteX1" fmla="*/ 303678 w 607427"/>
                  <a:gd name="connsiteY1" fmla="*/ 286283 h 379713"/>
                  <a:gd name="connsiteX2" fmla="*/ 388608 w 607427"/>
                  <a:gd name="connsiteY2" fmla="*/ 211767 h 379713"/>
                  <a:gd name="connsiteX3" fmla="*/ 580118 w 607427"/>
                  <a:gd name="connsiteY3" fmla="*/ 379713 h 379713"/>
                  <a:gd name="connsiteX4" fmla="*/ 27238 w 607427"/>
                  <a:gd name="connsiteY4" fmla="*/ 379713 h 379713"/>
                  <a:gd name="connsiteX5" fmla="*/ 607427 w 607427"/>
                  <a:gd name="connsiteY5" fmla="*/ 19970 h 379713"/>
                  <a:gd name="connsiteX6" fmla="*/ 607427 w 607427"/>
                  <a:gd name="connsiteY6" fmla="*/ 359531 h 379713"/>
                  <a:gd name="connsiteX7" fmla="*/ 413725 w 607427"/>
                  <a:gd name="connsiteY7" fmla="*/ 189751 h 379713"/>
                  <a:gd name="connsiteX8" fmla="*/ 0 w 607427"/>
                  <a:gd name="connsiteY8" fmla="*/ 19970 h 379713"/>
                  <a:gd name="connsiteX9" fmla="*/ 193561 w 607427"/>
                  <a:gd name="connsiteY9" fmla="*/ 189751 h 379713"/>
                  <a:gd name="connsiteX10" fmla="*/ 0 w 607427"/>
                  <a:gd name="connsiteY10" fmla="*/ 359531 h 379713"/>
                  <a:gd name="connsiteX11" fmla="*/ 27379 w 607427"/>
                  <a:gd name="connsiteY11" fmla="*/ 0 h 379713"/>
                  <a:gd name="connsiteX12" fmla="*/ 579906 w 607427"/>
                  <a:gd name="connsiteY12" fmla="*/ 0 h 379713"/>
                  <a:gd name="connsiteX13" fmla="*/ 303694 w 607427"/>
                  <a:gd name="connsiteY13" fmla="*/ 242251 h 379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7427" h="379713">
                    <a:moveTo>
                      <a:pt x="218748" y="211767"/>
                    </a:moveTo>
                    <a:lnTo>
                      <a:pt x="303678" y="286283"/>
                    </a:lnTo>
                    <a:lnTo>
                      <a:pt x="388608" y="211767"/>
                    </a:lnTo>
                    <a:lnTo>
                      <a:pt x="580118" y="379713"/>
                    </a:lnTo>
                    <a:lnTo>
                      <a:pt x="27238" y="379713"/>
                    </a:lnTo>
                    <a:close/>
                    <a:moveTo>
                      <a:pt x="607427" y="19970"/>
                    </a:moveTo>
                    <a:lnTo>
                      <a:pt x="607427" y="359531"/>
                    </a:lnTo>
                    <a:lnTo>
                      <a:pt x="413725" y="189751"/>
                    </a:lnTo>
                    <a:close/>
                    <a:moveTo>
                      <a:pt x="0" y="19970"/>
                    </a:moveTo>
                    <a:lnTo>
                      <a:pt x="193561" y="189751"/>
                    </a:lnTo>
                    <a:lnTo>
                      <a:pt x="0" y="359531"/>
                    </a:lnTo>
                    <a:close/>
                    <a:moveTo>
                      <a:pt x="27379" y="0"/>
                    </a:moveTo>
                    <a:lnTo>
                      <a:pt x="579906" y="0"/>
                    </a:lnTo>
                    <a:lnTo>
                      <a:pt x="303694" y="2422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F444BE09-17CD-4992-A650-982A028FB90B}"/>
                </a:ext>
              </a:extLst>
            </p:cNvPr>
            <p:cNvGrpSpPr/>
            <p:nvPr/>
          </p:nvGrpSpPr>
          <p:grpSpPr>
            <a:xfrm>
              <a:off x="6494552" y="4807813"/>
              <a:ext cx="525744" cy="525744"/>
              <a:chOff x="919610" y="3783495"/>
              <a:chExt cx="702365" cy="702365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F586D89A-04B3-4962-A51D-4B67F1D0ED5D}"/>
                  </a:ext>
                </a:extLst>
              </p:cNvPr>
              <p:cNvSpPr/>
              <p:nvPr/>
            </p:nvSpPr>
            <p:spPr>
              <a:xfrm>
                <a:off x="919610" y="3783495"/>
                <a:ext cx="702365" cy="702365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arrows-in-dart-boards_16065">
                <a:extLst>
                  <a:ext uri="{FF2B5EF4-FFF2-40B4-BE49-F238E27FC236}">
                    <a16:creationId xmlns:a16="http://schemas.microsoft.com/office/drawing/2014/main" xmlns="" id="{BE2E012B-8DFC-41A0-B301-D53D5D17B95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8021" y="3932286"/>
                <a:ext cx="405543" cy="404783"/>
              </a:xfrm>
              <a:custGeom>
                <a:avLst/>
                <a:gdLst>
                  <a:gd name="connsiteX0" fmla="*/ 278663 w 601358"/>
                  <a:gd name="connsiteY0" fmla="*/ 227291 h 600230"/>
                  <a:gd name="connsiteX1" fmla="*/ 321097 w 601358"/>
                  <a:gd name="connsiteY1" fmla="*/ 237836 h 600230"/>
                  <a:gd name="connsiteX2" fmla="*/ 278077 w 601358"/>
                  <a:gd name="connsiteY2" fmla="*/ 280600 h 600230"/>
                  <a:gd name="connsiteX3" fmla="*/ 237207 w 601358"/>
                  <a:gd name="connsiteY3" fmla="*/ 321998 h 600230"/>
                  <a:gd name="connsiteX4" fmla="*/ 278663 w 601358"/>
                  <a:gd name="connsiteY4" fmla="*/ 363591 h 600230"/>
                  <a:gd name="connsiteX5" fmla="*/ 320119 w 601358"/>
                  <a:gd name="connsiteY5" fmla="*/ 322779 h 600230"/>
                  <a:gd name="connsiteX6" fmla="*/ 363139 w 601358"/>
                  <a:gd name="connsiteY6" fmla="*/ 279819 h 600230"/>
                  <a:gd name="connsiteX7" fmla="*/ 373503 w 601358"/>
                  <a:gd name="connsiteY7" fmla="*/ 321998 h 600230"/>
                  <a:gd name="connsiteX8" fmla="*/ 278663 w 601358"/>
                  <a:gd name="connsiteY8" fmla="*/ 416900 h 600230"/>
                  <a:gd name="connsiteX9" fmla="*/ 183823 w 601358"/>
                  <a:gd name="connsiteY9" fmla="*/ 321998 h 600230"/>
                  <a:gd name="connsiteX10" fmla="*/ 278663 w 601358"/>
                  <a:gd name="connsiteY10" fmla="*/ 227291 h 600230"/>
                  <a:gd name="connsiteX11" fmla="*/ 278663 w 601358"/>
                  <a:gd name="connsiteY11" fmla="*/ 135486 h 600230"/>
                  <a:gd name="connsiteX12" fmla="*/ 387996 w 601358"/>
                  <a:gd name="connsiteY12" fmla="*/ 171031 h 600230"/>
                  <a:gd name="connsiteX13" fmla="*/ 349466 w 601358"/>
                  <a:gd name="connsiteY13" fmla="*/ 209310 h 600230"/>
                  <a:gd name="connsiteX14" fmla="*/ 278663 w 601358"/>
                  <a:gd name="connsiteY14" fmla="*/ 188803 h 600230"/>
                  <a:gd name="connsiteX15" fmla="*/ 145271 w 601358"/>
                  <a:gd name="connsiteY15" fmla="*/ 321999 h 600230"/>
                  <a:gd name="connsiteX16" fmla="*/ 278663 w 601358"/>
                  <a:gd name="connsiteY16" fmla="*/ 455390 h 600230"/>
                  <a:gd name="connsiteX17" fmla="*/ 412249 w 601358"/>
                  <a:gd name="connsiteY17" fmla="*/ 321999 h 600230"/>
                  <a:gd name="connsiteX18" fmla="*/ 391517 w 601358"/>
                  <a:gd name="connsiteY18" fmla="*/ 251300 h 600230"/>
                  <a:gd name="connsiteX19" fmla="*/ 430048 w 601358"/>
                  <a:gd name="connsiteY19" fmla="*/ 213021 h 600230"/>
                  <a:gd name="connsiteX20" fmla="*/ 465449 w 601358"/>
                  <a:gd name="connsiteY20" fmla="*/ 321999 h 600230"/>
                  <a:gd name="connsiteX21" fmla="*/ 278663 w 601358"/>
                  <a:gd name="connsiteY21" fmla="*/ 508707 h 600230"/>
                  <a:gd name="connsiteX22" fmla="*/ 91876 w 601358"/>
                  <a:gd name="connsiteY22" fmla="*/ 321999 h 600230"/>
                  <a:gd name="connsiteX23" fmla="*/ 278663 w 601358"/>
                  <a:gd name="connsiteY23" fmla="*/ 135486 h 600230"/>
                  <a:gd name="connsiteX24" fmla="*/ 278671 w 601358"/>
                  <a:gd name="connsiteY24" fmla="*/ 43751 h 600230"/>
                  <a:gd name="connsiteX25" fmla="*/ 453500 w 601358"/>
                  <a:gd name="connsiteY25" fmla="*/ 105647 h 600230"/>
                  <a:gd name="connsiteX26" fmla="*/ 415366 w 601358"/>
                  <a:gd name="connsiteY26" fmla="*/ 143527 h 600230"/>
                  <a:gd name="connsiteX27" fmla="*/ 278671 w 601358"/>
                  <a:gd name="connsiteY27" fmla="*/ 97056 h 600230"/>
                  <a:gd name="connsiteX28" fmla="*/ 53387 w 601358"/>
                  <a:gd name="connsiteY28" fmla="*/ 321991 h 600230"/>
                  <a:gd name="connsiteX29" fmla="*/ 278671 w 601358"/>
                  <a:gd name="connsiteY29" fmla="*/ 547120 h 600230"/>
                  <a:gd name="connsiteX30" fmla="*/ 504150 w 601358"/>
                  <a:gd name="connsiteY30" fmla="*/ 321991 h 600230"/>
                  <a:gd name="connsiteX31" fmla="*/ 457411 w 601358"/>
                  <a:gd name="connsiteY31" fmla="*/ 185507 h 600230"/>
                  <a:gd name="connsiteX32" fmla="*/ 495545 w 601358"/>
                  <a:gd name="connsiteY32" fmla="*/ 147627 h 600230"/>
                  <a:gd name="connsiteX33" fmla="*/ 557537 w 601358"/>
                  <a:gd name="connsiteY33" fmla="*/ 321991 h 600230"/>
                  <a:gd name="connsiteX34" fmla="*/ 278671 w 601358"/>
                  <a:gd name="connsiteY34" fmla="*/ 600230 h 600230"/>
                  <a:gd name="connsiteX35" fmla="*/ 0 w 601358"/>
                  <a:gd name="connsiteY35" fmla="*/ 321991 h 600230"/>
                  <a:gd name="connsiteX36" fmla="*/ 278671 w 601358"/>
                  <a:gd name="connsiteY36" fmla="*/ 43751 h 600230"/>
                  <a:gd name="connsiteX37" fmla="*/ 531345 w 601358"/>
                  <a:gd name="connsiteY37" fmla="*/ 0 h 600230"/>
                  <a:gd name="connsiteX38" fmla="*/ 549142 w 601358"/>
                  <a:gd name="connsiteY38" fmla="*/ 17770 h 600230"/>
                  <a:gd name="connsiteX39" fmla="*/ 549142 w 601358"/>
                  <a:gd name="connsiteY39" fmla="*/ 52138 h 600230"/>
                  <a:gd name="connsiteX40" fmla="*/ 583562 w 601358"/>
                  <a:gd name="connsiteY40" fmla="*/ 52138 h 600230"/>
                  <a:gd name="connsiteX41" fmla="*/ 601358 w 601358"/>
                  <a:gd name="connsiteY41" fmla="*/ 69907 h 600230"/>
                  <a:gd name="connsiteX42" fmla="*/ 583562 w 601358"/>
                  <a:gd name="connsiteY42" fmla="*/ 87677 h 600230"/>
                  <a:gd name="connsiteX43" fmla="*/ 538777 w 601358"/>
                  <a:gd name="connsiteY43" fmla="*/ 87677 h 600230"/>
                  <a:gd name="connsiteX44" fmla="*/ 522936 w 601358"/>
                  <a:gd name="connsiteY44" fmla="*/ 103299 h 600230"/>
                  <a:gd name="connsiteX45" fmla="*/ 531150 w 601358"/>
                  <a:gd name="connsiteY45" fmla="*/ 103299 h 600230"/>
                  <a:gd name="connsiteX46" fmla="*/ 548946 w 601358"/>
                  <a:gd name="connsiteY46" fmla="*/ 121069 h 600230"/>
                  <a:gd name="connsiteX47" fmla="*/ 531150 w 601358"/>
                  <a:gd name="connsiteY47" fmla="*/ 138838 h 600230"/>
                  <a:gd name="connsiteX48" fmla="*/ 487343 w 601358"/>
                  <a:gd name="connsiteY48" fmla="*/ 138838 h 600230"/>
                  <a:gd name="connsiteX49" fmla="*/ 291385 w 601358"/>
                  <a:gd name="connsiteY49" fmla="*/ 334696 h 600230"/>
                  <a:gd name="connsiteX50" fmla="*/ 278673 w 601358"/>
                  <a:gd name="connsiteY50" fmla="*/ 339773 h 600230"/>
                  <a:gd name="connsiteX51" fmla="*/ 266157 w 601358"/>
                  <a:gd name="connsiteY51" fmla="*/ 334696 h 600230"/>
                  <a:gd name="connsiteX52" fmla="*/ 266157 w 601358"/>
                  <a:gd name="connsiteY52" fmla="*/ 309506 h 600230"/>
                  <a:gd name="connsiteX53" fmla="*/ 461332 w 601358"/>
                  <a:gd name="connsiteY53" fmla="*/ 114625 h 600230"/>
                  <a:gd name="connsiteX54" fmla="*/ 461332 w 601358"/>
                  <a:gd name="connsiteY54" fmla="*/ 69126 h 600230"/>
                  <a:gd name="connsiteX55" fmla="*/ 479129 w 601358"/>
                  <a:gd name="connsiteY55" fmla="*/ 51356 h 600230"/>
                  <a:gd name="connsiteX56" fmla="*/ 496926 w 601358"/>
                  <a:gd name="connsiteY56" fmla="*/ 69126 h 600230"/>
                  <a:gd name="connsiteX57" fmla="*/ 496926 w 601358"/>
                  <a:gd name="connsiteY57" fmla="*/ 79085 h 600230"/>
                  <a:gd name="connsiteX58" fmla="*/ 513549 w 601358"/>
                  <a:gd name="connsiteY58" fmla="*/ 62487 h 600230"/>
                  <a:gd name="connsiteX59" fmla="*/ 513549 w 601358"/>
                  <a:gd name="connsiteY59" fmla="*/ 17770 h 600230"/>
                  <a:gd name="connsiteX60" fmla="*/ 531345 w 601358"/>
                  <a:gd name="connsiteY60" fmla="*/ 0 h 600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601358" h="600230">
                    <a:moveTo>
                      <a:pt x="278663" y="227291"/>
                    </a:moveTo>
                    <a:cubicBezTo>
                      <a:pt x="293916" y="227291"/>
                      <a:pt x="308191" y="231392"/>
                      <a:pt x="321097" y="237836"/>
                    </a:cubicBezTo>
                    <a:lnTo>
                      <a:pt x="278077" y="280600"/>
                    </a:lnTo>
                    <a:cubicBezTo>
                      <a:pt x="255393" y="280991"/>
                      <a:pt x="237207" y="299346"/>
                      <a:pt x="237207" y="321998"/>
                    </a:cubicBezTo>
                    <a:cubicBezTo>
                      <a:pt x="237207" y="344845"/>
                      <a:pt x="255784" y="363591"/>
                      <a:pt x="278663" y="363591"/>
                    </a:cubicBezTo>
                    <a:cubicBezTo>
                      <a:pt x="301347" y="363591"/>
                      <a:pt x="319728" y="345235"/>
                      <a:pt x="320119" y="322779"/>
                    </a:cubicBezTo>
                    <a:lnTo>
                      <a:pt x="363139" y="279819"/>
                    </a:lnTo>
                    <a:cubicBezTo>
                      <a:pt x="369592" y="292512"/>
                      <a:pt x="373503" y="306767"/>
                      <a:pt x="373503" y="321998"/>
                    </a:cubicBezTo>
                    <a:cubicBezTo>
                      <a:pt x="373503" y="374331"/>
                      <a:pt x="331070" y="416900"/>
                      <a:pt x="278663" y="416900"/>
                    </a:cubicBezTo>
                    <a:cubicBezTo>
                      <a:pt x="226452" y="416900"/>
                      <a:pt x="183823" y="374331"/>
                      <a:pt x="183823" y="321998"/>
                    </a:cubicBezTo>
                    <a:cubicBezTo>
                      <a:pt x="183823" y="269860"/>
                      <a:pt x="226452" y="227291"/>
                      <a:pt x="278663" y="227291"/>
                    </a:cubicBezTo>
                    <a:close/>
                    <a:moveTo>
                      <a:pt x="278663" y="135486"/>
                    </a:moveTo>
                    <a:cubicBezTo>
                      <a:pt x="319541" y="135486"/>
                      <a:pt x="357094" y="148766"/>
                      <a:pt x="387996" y="171031"/>
                    </a:cubicBezTo>
                    <a:lnTo>
                      <a:pt x="349466" y="209310"/>
                    </a:lnTo>
                    <a:cubicBezTo>
                      <a:pt x="328929" y="196420"/>
                      <a:pt x="304676" y="188803"/>
                      <a:pt x="278663" y="188803"/>
                    </a:cubicBezTo>
                    <a:cubicBezTo>
                      <a:pt x="205121" y="188803"/>
                      <a:pt x="145271" y="248566"/>
                      <a:pt x="145271" y="321999"/>
                    </a:cubicBezTo>
                    <a:cubicBezTo>
                      <a:pt x="145271" y="395432"/>
                      <a:pt x="205121" y="455390"/>
                      <a:pt x="278663" y="455390"/>
                    </a:cubicBezTo>
                    <a:cubicBezTo>
                      <a:pt x="352204" y="455390"/>
                      <a:pt x="412249" y="395627"/>
                      <a:pt x="412249" y="321999"/>
                    </a:cubicBezTo>
                    <a:cubicBezTo>
                      <a:pt x="412249" y="296024"/>
                      <a:pt x="404621" y="271806"/>
                      <a:pt x="391517" y="251300"/>
                    </a:cubicBezTo>
                    <a:lnTo>
                      <a:pt x="430048" y="213021"/>
                    </a:lnTo>
                    <a:cubicBezTo>
                      <a:pt x="452345" y="243683"/>
                      <a:pt x="465449" y="281376"/>
                      <a:pt x="465449" y="321999"/>
                    </a:cubicBezTo>
                    <a:cubicBezTo>
                      <a:pt x="465449" y="424923"/>
                      <a:pt x="381738" y="508707"/>
                      <a:pt x="278663" y="508707"/>
                    </a:cubicBezTo>
                    <a:cubicBezTo>
                      <a:pt x="175587" y="508707"/>
                      <a:pt x="91876" y="424923"/>
                      <a:pt x="91876" y="321999"/>
                    </a:cubicBezTo>
                    <a:cubicBezTo>
                      <a:pt x="91876" y="219270"/>
                      <a:pt x="175587" y="135486"/>
                      <a:pt x="278663" y="135486"/>
                    </a:cubicBezTo>
                    <a:close/>
                    <a:moveTo>
                      <a:pt x="278671" y="43751"/>
                    </a:moveTo>
                    <a:cubicBezTo>
                      <a:pt x="344770" y="43751"/>
                      <a:pt x="405588" y="66986"/>
                      <a:pt x="453500" y="105647"/>
                    </a:cubicBezTo>
                    <a:lnTo>
                      <a:pt x="415366" y="143527"/>
                    </a:lnTo>
                    <a:cubicBezTo>
                      <a:pt x="377428" y="114629"/>
                      <a:pt x="330103" y="97056"/>
                      <a:pt x="278671" y="97056"/>
                    </a:cubicBezTo>
                    <a:cubicBezTo>
                      <a:pt x="154491" y="97056"/>
                      <a:pt x="53387" y="198003"/>
                      <a:pt x="53387" y="321991"/>
                    </a:cubicBezTo>
                    <a:cubicBezTo>
                      <a:pt x="53387" y="446173"/>
                      <a:pt x="154491" y="547120"/>
                      <a:pt x="278671" y="547120"/>
                    </a:cubicBezTo>
                    <a:cubicBezTo>
                      <a:pt x="403046" y="547120"/>
                      <a:pt x="504150" y="446173"/>
                      <a:pt x="504150" y="321991"/>
                    </a:cubicBezTo>
                    <a:cubicBezTo>
                      <a:pt x="504150" y="270638"/>
                      <a:pt x="486550" y="223582"/>
                      <a:pt x="457411" y="185507"/>
                    </a:cubicBezTo>
                    <a:lnTo>
                      <a:pt x="495545" y="147627"/>
                    </a:lnTo>
                    <a:cubicBezTo>
                      <a:pt x="534070" y="195269"/>
                      <a:pt x="557537" y="255994"/>
                      <a:pt x="557537" y="321991"/>
                    </a:cubicBezTo>
                    <a:cubicBezTo>
                      <a:pt x="557537" y="475462"/>
                      <a:pt x="432380" y="600230"/>
                      <a:pt x="278671" y="600230"/>
                    </a:cubicBezTo>
                    <a:cubicBezTo>
                      <a:pt x="124962" y="600230"/>
                      <a:pt x="0" y="475462"/>
                      <a:pt x="0" y="321991"/>
                    </a:cubicBezTo>
                    <a:cubicBezTo>
                      <a:pt x="0" y="168519"/>
                      <a:pt x="124962" y="43751"/>
                      <a:pt x="278671" y="43751"/>
                    </a:cubicBezTo>
                    <a:close/>
                    <a:moveTo>
                      <a:pt x="531345" y="0"/>
                    </a:moveTo>
                    <a:cubicBezTo>
                      <a:pt x="541124" y="0"/>
                      <a:pt x="549142" y="8006"/>
                      <a:pt x="549142" y="17770"/>
                    </a:cubicBezTo>
                    <a:lnTo>
                      <a:pt x="549142" y="52138"/>
                    </a:lnTo>
                    <a:lnTo>
                      <a:pt x="583562" y="52138"/>
                    </a:lnTo>
                    <a:cubicBezTo>
                      <a:pt x="593340" y="52138"/>
                      <a:pt x="601358" y="59948"/>
                      <a:pt x="601358" y="69907"/>
                    </a:cubicBezTo>
                    <a:cubicBezTo>
                      <a:pt x="601358" y="79671"/>
                      <a:pt x="593340" y="87677"/>
                      <a:pt x="583562" y="87677"/>
                    </a:cubicBezTo>
                    <a:lnTo>
                      <a:pt x="538777" y="87677"/>
                    </a:lnTo>
                    <a:lnTo>
                      <a:pt x="522936" y="103299"/>
                    </a:lnTo>
                    <a:lnTo>
                      <a:pt x="531150" y="103299"/>
                    </a:lnTo>
                    <a:cubicBezTo>
                      <a:pt x="541124" y="103299"/>
                      <a:pt x="548946" y="111305"/>
                      <a:pt x="548946" y="121069"/>
                    </a:cubicBezTo>
                    <a:cubicBezTo>
                      <a:pt x="548946" y="130832"/>
                      <a:pt x="541124" y="138838"/>
                      <a:pt x="531150" y="138838"/>
                    </a:cubicBezTo>
                    <a:lnTo>
                      <a:pt x="487343" y="138838"/>
                    </a:lnTo>
                    <a:lnTo>
                      <a:pt x="291385" y="334696"/>
                    </a:lnTo>
                    <a:cubicBezTo>
                      <a:pt x="287865" y="338016"/>
                      <a:pt x="283367" y="339773"/>
                      <a:pt x="278673" y="339773"/>
                    </a:cubicBezTo>
                    <a:cubicBezTo>
                      <a:pt x="274175" y="339773"/>
                      <a:pt x="269677" y="338016"/>
                      <a:pt x="266157" y="334696"/>
                    </a:cubicBezTo>
                    <a:cubicBezTo>
                      <a:pt x="259116" y="327666"/>
                      <a:pt x="259116" y="316536"/>
                      <a:pt x="266157" y="309506"/>
                    </a:cubicBezTo>
                    <a:lnTo>
                      <a:pt x="461332" y="114625"/>
                    </a:lnTo>
                    <a:lnTo>
                      <a:pt x="461332" y="69126"/>
                    </a:lnTo>
                    <a:cubicBezTo>
                      <a:pt x="461332" y="59167"/>
                      <a:pt x="469155" y="51356"/>
                      <a:pt x="479129" y="51356"/>
                    </a:cubicBezTo>
                    <a:cubicBezTo>
                      <a:pt x="488907" y="51356"/>
                      <a:pt x="496926" y="59167"/>
                      <a:pt x="496926" y="69126"/>
                    </a:cubicBezTo>
                    <a:lnTo>
                      <a:pt x="496926" y="79085"/>
                    </a:lnTo>
                    <a:lnTo>
                      <a:pt x="513549" y="62487"/>
                    </a:lnTo>
                    <a:lnTo>
                      <a:pt x="513549" y="17770"/>
                    </a:lnTo>
                    <a:cubicBezTo>
                      <a:pt x="513549" y="8006"/>
                      <a:pt x="521567" y="0"/>
                      <a:pt x="53134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B5E5F672-6F33-4A36-B865-C963271A1433}"/>
                </a:ext>
              </a:extLst>
            </p:cNvPr>
            <p:cNvGrpSpPr/>
            <p:nvPr/>
          </p:nvGrpSpPr>
          <p:grpSpPr>
            <a:xfrm>
              <a:off x="7103167" y="4597052"/>
              <a:ext cx="2822713" cy="947266"/>
              <a:chOff x="7103167" y="4597052"/>
              <a:chExt cx="2822713" cy="947266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F9568CC5-F724-45DF-BFE0-C2A02C4212AC}"/>
                  </a:ext>
                </a:extLst>
              </p:cNvPr>
              <p:cNvSpPr txBox="1"/>
              <p:nvPr/>
            </p:nvSpPr>
            <p:spPr>
              <a:xfrm>
                <a:off x="7103167" y="4597052"/>
                <a:ext cx="2822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6E5348"/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请输入标题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D6D59588-00D2-4FA4-9081-046A7FB9DF87}"/>
                  </a:ext>
                </a:extLst>
              </p:cNvPr>
              <p:cNvSpPr txBox="1"/>
              <p:nvPr/>
            </p:nvSpPr>
            <p:spPr>
              <a:xfrm>
                <a:off x="7153022" y="4944154"/>
                <a:ext cx="1860340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Life if only such a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firssewhat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 autumn wind sad painting fan. </a:t>
                </a:r>
                <a:endPara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C7A7C394-BDDC-41D6-84D5-BDBD16B8FE97}"/>
                </a:ext>
              </a:extLst>
            </p:cNvPr>
            <p:cNvGrpSpPr/>
            <p:nvPr/>
          </p:nvGrpSpPr>
          <p:grpSpPr>
            <a:xfrm>
              <a:off x="10045794" y="4597052"/>
              <a:ext cx="2822713" cy="947266"/>
              <a:chOff x="7103167" y="4597052"/>
              <a:chExt cx="2822713" cy="947266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166106A5-0998-4578-9AF8-23A664F8B843}"/>
                  </a:ext>
                </a:extLst>
              </p:cNvPr>
              <p:cNvSpPr txBox="1"/>
              <p:nvPr/>
            </p:nvSpPr>
            <p:spPr>
              <a:xfrm>
                <a:off x="7103167" y="4597052"/>
                <a:ext cx="2822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6E5348"/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请输入标题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159E11D6-9BFF-471B-AD4B-E7720B30B640}"/>
                  </a:ext>
                </a:extLst>
              </p:cNvPr>
              <p:cNvSpPr txBox="1"/>
              <p:nvPr/>
            </p:nvSpPr>
            <p:spPr>
              <a:xfrm>
                <a:off x="7153022" y="4944154"/>
                <a:ext cx="1860340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Life if only such a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firssewhat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 autumn wind sad painting fan. </a:t>
                </a:r>
                <a:endPara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546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ṩlîďê"/>
          <p:cNvSpPr/>
          <p:nvPr/>
        </p:nvSpPr>
        <p:spPr>
          <a:xfrm>
            <a:off x="1039691" y="0"/>
            <a:ext cx="338777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5" name="iṣļíḑé"/>
          <p:cNvSpPr/>
          <p:nvPr/>
        </p:nvSpPr>
        <p:spPr>
          <a:xfrm>
            <a:off x="640605" y="742114"/>
            <a:ext cx="4185948" cy="5787320"/>
          </a:xfrm>
          <a:custGeom>
            <a:avLst/>
            <a:gdLst>
              <a:gd name="connsiteX0" fmla="*/ 1745672 w 4301836"/>
              <a:gd name="connsiteY0" fmla="*/ 789708 h 5947542"/>
              <a:gd name="connsiteX1" fmla="*/ 2556164 w 4301836"/>
              <a:gd name="connsiteY1" fmla="*/ 789708 h 5947542"/>
              <a:gd name="connsiteX2" fmla="*/ 2556164 w 4301836"/>
              <a:gd name="connsiteY2" fmla="*/ 5947542 h 5947542"/>
              <a:gd name="connsiteX3" fmla="*/ 1745672 w 4301836"/>
              <a:gd name="connsiteY3" fmla="*/ 5947542 h 5947542"/>
              <a:gd name="connsiteX4" fmla="*/ 3491344 w 4301836"/>
              <a:gd name="connsiteY4" fmla="*/ 415636 h 5947542"/>
              <a:gd name="connsiteX5" fmla="*/ 4301836 w 4301836"/>
              <a:gd name="connsiteY5" fmla="*/ 415636 h 5947542"/>
              <a:gd name="connsiteX6" fmla="*/ 4301836 w 4301836"/>
              <a:gd name="connsiteY6" fmla="*/ 5573470 h 5947542"/>
              <a:gd name="connsiteX7" fmla="*/ 3491344 w 4301836"/>
              <a:gd name="connsiteY7" fmla="*/ 5573470 h 5947542"/>
              <a:gd name="connsiteX8" fmla="*/ 0 w 4301836"/>
              <a:gd name="connsiteY8" fmla="*/ 415636 h 5947542"/>
              <a:gd name="connsiteX9" fmla="*/ 810492 w 4301836"/>
              <a:gd name="connsiteY9" fmla="*/ 415636 h 5947542"/>
              <a:gd name="connsiteX10" fmla="*/ 810492 w 4301836"/>
              <a:gd name="connsiteY10" fmla="*/ 5573470 h 5947542"/>
              <a:gd name="connsiteX11" fmla="*/ 0 w 4301836"/>
              <a:gd name="connsiteY11" fmla="*/ 5573470 h 5947542"/>
              <a:gd name="connsiteX12" fmla="*/ 2618508 w 4301836"/>
              <a:gd name="connsiteY12" fmla="*/ 0 h 5947542"/>
              <a:gd name="connsiteX13" fmla="*/ 3429000 w 4301836"/>
              <a:gd name="connsiteY13" fmla="*/ 0 h 5947542"/>
              <a:gd name="connsiteX14" fmla="*/ 3429000 w 4301836"/>
              <a:gd name="connsiteY14" fmla="*/ 5157834 h 5947542"/>
              <a:gd name="connsiteX15" fmla="*/ 2618508 w 4301836"/>
              <a:gd name="connsiteY15" fmla="*/ 5157834 h 5947542"/>
              <a:gd name="connsiteX16" fmla="*/ 872836 w 4301836"/>
              <a:gd name="connsiteY16" fmla="*/ 0 h 5947542"/>
              <a:gd name="connsiteX17" fmla="*/ 1683328 w 4301836"/>
              <a:gd name="connsiteY17" fmla="*/ 0 h 5947542"/>
              <a:gd name="connsiteX18" fmla="*/ 1683328 w 4301836"/>
              <a:gd name="connsiteY18" fmla="*/ 5157834 h 5947542"/>
              <a:gd name="connsiteX19" fmla="*/ 872836 w 4301836"/>
              <a:gd name="connsiteY19" fmla="*/ 5157834 h 594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301836" h="5947542">
                <a:moveTo>
                  <a:pt x="1745672" y="789708"/>
                </a:moveTo>
                <a:lnTo>
                  <a:pt x="2556164" y="789708"/>
                </a:lnTo>
                <a:lnTo>
                  <a:pt x="2556164" y="5947542"/>
                </a:lnTo>
                <a:lnTo>
                  <a:pt x="1745672" y="5947542"/>
                </a:lnTo>
                <a:close/>
                <a:moveTo>
                  <a:pt x="3491344" y="415636"/>
                </a:moveTo>
                <a:lnTo>
                  <a:pt x="4301836" y="415636"/>
                </a:lnTo>
                <a:lnTo>
                  <a:pt x="4301836" y="5573470"/>
                </a:lnTo>
                <a:lnTo>
                  <a:pt x="3491344" y="5573470"/>
                </a:lnTo>
                <a:close/>
                <a:moveTo>
                  <a:pt x="0" y="415636"/>
                </a:moveTo>
                <a:lnTo>
                  <a:pt x="810492" y="415636"/>
                </a:lnTo>
                <a:lnTo>
                  <a:pt x="810492" y="5573470"/>
                </a:lnTo>
                <a:lnTo>
                  <a:pt x="0" y="5573470"/>
                </a:lnTo>
                <a:close/>
                <a:moveTo>
                  <a:pt x="2618508" y="0"/>
                </a:moveTo>
                <a:lnTo>
                  <a:pt x="3429000" y="0"/>
                </a:lnTo>
                <a:lnTo>
                  <a:pt x="3429000" y="5157834"/>
                </a:lnTo>
                <a:lnTo>
                  <a:pt x="2618508" y="5157834"/>
                </a:lnTo>
                <a:close/>
                <a:moveTo>
                  <a:pt x="872836" y="0"/>
                </a:moveTo>
                <a:lnTo>
                  <a:pt x="1683328" y="0"/>
                </a:lnTo>
                <a:lnTo>
                  <a:pt x="1683328" y="5157834"/>
                </a:lnTo>
                <a:lnTo>
                  <a:pt x="872836" y="5157834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846" r="-1846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02BD50C-2C3E-490D-AFA3-C131A9507749}"/>
              </a:ext>
            </a:extLst>
          </p:cNvPr>
          <p:cNvSpPr txBox="1"/>
          <p:nvPr/>
        </p:nvSpPr>
        <p:spPr>
          <a:xfrm>
            <a:off x="6665648" y="1426684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E484CA7-D38B-436B-9D6F-948C8491E819}"/>
              </a:ext>
            </a:extLst>
          </p:cNvPr>
          <p:cNvSpPr txBox="1"/>
          <p:nvPr/>
        </p:nvSpPr>
        <p:spPr>
          <a:xfrm>
            <a:off x="6715503" y="1826794"/>
            <a:ext cx="39790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BF8C0EF-C3EB-4F22-88C1-4F8C21D52306}"/>
              </a:ext>
            </a:extLst>
          </p:cNvPr>
          <p:cNvGrpSpPr/>
          <p:nvPr/>
        </p:nvGrpSpPr>
        <p:grpSpPr>
          <a:xfrm>
            <a:off x="6271590" y="1524035"/>
            <a:ext cx="205409" cy="205409"/>
            <a:chOff x="5883965" y="1747562"/>
            <a:chExt cx="400110" cy="40011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8A7FEDD3-B5C9-44B9-A447-EDBC1383D33E}"/>
                </a:ext>
              </a:extLst>
            </p:cNvPr>
            <p:cNvSpPr/>
            <p:nvPr/>
          </p:nvSpPr>
          <p:spPr>
            <a:xfrm>
              <a:off x="5883965" y="1747562"/>
              <a:ext cx="400110" cy="400110"/>
            </a:xfrm>
            <a:prstGeom prst="ellips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7C6AEFD-D91E-48D5-81CE-F0DDFEF3202D}"/>
                </a:ext>
              </a:extLst>
            </p:cNvPr>
            <p:cNvSpPr/>
            <p:nvPr/>
          </p:nvSpPr>
          <p:spPr>
            <a:xfrm>
              <a:off x="5938518" y="1802115"/>
              <a:ext cx="291004" cy="2910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EC2AB7B-879B-45D7-91F9-8E15EF541DAD}"/>
              </a:ext>
            </a:extLst>
          </p:cNvPr>
          <p:cNvGrpSpPr/>
          <p:nvPr/>
        </p:nvGrpSpPr>
        <p:grpSpPr>
          <a:xfrm>
            <a:off x="6271590" y="4262650"/>
            <a:ext cx="4422915" cy="1000274"/>
            <a:chOff x="6616146" y="1307415"/>
            <a:chExt cx="4422915" cy="100027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3F388830-9CB4-4643-8249-2A9975489D9C}"/>
                </a:ext>
              </a:extLst>
            </p:cNvPr>
            <p:cNvSpPr txBox="1"/>
            <p:nvPr/>
          </p:nvSpPr>
          <p:spPr>
            <a:xfrm>
              <a:off x="7010204" y="1307415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3F78BDF-CD65-452F-AE24-CAACF9A52753}"/>
                </a:ext>
              </a:extLst>
            </p:cNvPr>
            <p:cNvSpPr txBox="1"/>
            <p:nvPr/>
          </p:nvSpPr>
          <p:spPr>
            <a:xfrm>
              <a:off x="7060059" y="1707525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618D9F00-70B7-4772-8A33-CD0D7950BF5B}"/>
                </a:ext>
              </a:extLst>
            </p:cNvPr>
            <p:cNvGrpSpPr/>
            <p:nvPr/>
          </p:nvGrpSpPr>
          <p:grpSpPr>
            <a:xfrm>
              <a:off x="6616146" y="1404766"/>
              <a:ext cx="205409" cy="205409"/>
              <a:chOff x="5883965" y="1747562"/>
              <a:chExt cx="400110" cy="40011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F5A6D0BD-00DA-4160-8DF2-E263D415AB9F}"/>
                  </a:ext>
                </a:extLst>
              </p:cNvPr>
              <p:cNvSpPr/>
              <p:nvPr/>
            </p:nvSpPr>
            <p:spPr>
              <a:xfrm>
                <a:off x="5883965" y="1747562"/>
                <a:ext cx="400110" cy="400110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6301A5D8-6BEC-418A-87BF-393122252B6D}"/>
                  </a:ext>
                </a:extLst>
              </p:cNvPr>
              <p:cNvSpPr/>
              <p:nvPr/>
            </p:nvSpPr>
            <p:spPr>
              <a:xfrm>
                <a:off x="5938518" y="1802115"/>
                <a:ext cx="291004" cy="291004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9DFA190-B0EA-4E1E-B822-48D12C2BBFEC}"/>
              </a:ext>
            </a:extLst>
          </p:cNvPr>
          <p:cNvSpPr/>
          <p:nvPr/>
        </p:nvSpPr>
        <p:spPr>
          <a:xfrm>
            <a:off x="934278" y="493644"/>
            <a:ext cx="10323444" cy="2213113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84343" b="-843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5E2BA3AD-E36E-48FE-84E4-573747D840AE}"/>
              </a:ext>
            </a:extLst>
          </p:cNvPr>
          <p:cNvSpPr/>
          <p:nvPr/>
        </p:nvSpPr>
        <p:spPr>
          <a:xfrm>
            <a:off x="919610" y="5562598"/>
            <a:ext cx="702365" cy="702365"/>
          </a:xfrm>
          <a:prstGeom prst="ellipse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AA34EFEF-EAC9-47D3-9F53-EA90B9D94628}"/>
              </a:ext>
            </a:extLst>
          </p:cNvPr>
          <p:cNvSpPr/>
          <p:nvPr/>
        </p:nvSpPr>
        <p:spPr>
          <a:xfrm>
            <a:off x="6392758" y="3734619"/>
            <a:ext cx="702365" cy="702365"/>
          </a:xfrm>
          <a:prstGeom prst="ellipse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F2AF48C-1D78-4442-A23C-39BC82A00B05}"/>
              </a:ext>
            </a:extLst>
          </p:cNvPr>
          <p:cNvGrpSpPr/>
          <p:nvPr/>
        </p:nvGrpSpPr>
        <p:grpSpPr>
          <a:xfrm>
            <a:off x="6392758" y="5562598"/>
            <a:ext cx="702365" cy="702365"/>
            <a:chOff x="6392758" y="5562598"/>
            <a:chExt cx="702365" cy="702365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D2078D49-AC6C-4672-B721-20537F717DB6}"/>
                </a:ext>
              </a:extLst>
            </p:cNvPr>
            <p:cNvSpPr/>
            <p:nvPr/>
          </p:nvSpPr>
          <p:spPr>
            <a:xfrm>
              <a:off x="6392758" y="5562598"/>
              <a:ext cx="702365" cy="702365"/>
            </a:xfrm>
            <a:prstGeom prst="ellips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new-email-envelope_20520">
              <a:extLst>
                <a:ext uri="{FF2B5EF4-FFF2-40B4-BE49-F238E27FC236}">
                  <a16:creationId xmlns:a16="http://schemas.microsoft.com/office/drawing/2014/main" xmlns="" id="{A19E0C91-F452-4164-9DA4-D529A3D3FED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41168" y="5787024"/>
              <a:ext cx="405544" cy="253512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</p:sp>
      </p:grpSp>
      <p:sp>
        <p:nvSpPr>
          <p:cNvPr id="48" name="workplace_198163">
            <a:extLst>
              <a:ext uri="{FF2B5EF4-FFF2-40B4-BE49-F238E27FC236}">
                <a16:creationId xmlns:a16="http://schemas.microsoft.com/office/drawing/2014/main" xmlns="" id="{DA025B6A-DD1F-48E0-9873-410B35E9A463}"/>
              </a:ext>
            </a:extLst>
          </p:cNvPr>
          <p:cNvSpPr>
            <a:spLocks noChangeAspect="1"/>
          </p:cNvSpPr>
          <p:nvPr/>
        </p:nvSpPr>
        <p:spPr bwMode="auto">
          <a:xfrm>
            <a:off x="1097618" y="5711008"/>
            <a:ext cx="346349" cy="405544"/>
          </a:xfrm>
          <a:custGeom>
            <a:avLst/>
            <a:gdLst>
              <a:gd name="connsiteX0" fmla="*/ 242883 w 518162"/>
              <a:gd name="connsiteY0" fmla="*/ 408292 h 606722"/>
              <a:gd name="connsiteX1" fmla="*/ 303572 w 518162"/>
              <a:gd name="connsiteY1" fmla="*/ 408292 h 606722"/>
              <a:gd name="connsiteX2" fmla="*/ 287021 w 518162"/>
              <a:gd name="connsiteY2" fmla="*/ 514954 h 606722"/>
              <a:gd name="connsiteX3" fmla="*/ 252760 w 518162"/>
              <a:gd name="connsiteY3" fmla="*/ 540019 h 606722"/>
              <a:gd name="connsiteX4" fmla="*/ 227755 w 518162"/>
              <a:gd name="connsiteY4" fmla="*/ 505799 h 606722"/>
              <a:gd name="connsiteX5" fmla="*/ 90606 w 518162"/>
              <a:gd name="connsiteY5" fmla="*/ 408292 h 606722"/>
              <a:gd name="connsiteX6" fmla="*/ 151310 w 518162"/>
              <a:gd name="connsiteY6" fmla="*/ 408292 h 606722"/>
              <a:gd name="connsiteX7" fmla="*/ 166353 w 518162"/>
              <a:gd name="connsiteY7" fmla="*/ 505799 h 606722"/>
              <a:gd name="connsiteX8" fmla="*/ 141341 w 518162"/>
              <a:gd name="connsiteY8" fmla="*/ 540019 h 606722"/>
              <a:gd name="connsiteX9" fmla="*/ 107073 w 518162"/>
              <a:gd name="connsiteY9" fmla="*/ 514954 h 606722"/>
              <a:gd name="connsiteX10" fmla="*/ 357338 w 518162"/>
              <a:gd name="connsiteY10" fmla="*/ 183515 h 606722"/>
              <a:gd name="connsiteX11" fmla="*/ 336868 w 518162"/>
              <a:gd name="connsiteY11" fmla="*/ 203867 h 606722"/>
              <a:gd name="connsiteX12" fmla="*/ 357338 w 518162"/>
              <a:gd name="connsiteY12" fmla="*/ 224219 h 606722"/>
              <a:gd name="connsiteX13" fmla="*/ 377719 w 518162"/>
              <a:gd name="connsiteY13" fmla="*/ 203867 h 606722"/>
              <a:gd name="connsiteX14" fmla="*/ 357338 w 518162"/>
              <a:gd name="connsiteY14" fmla="*/ 183515 h 606722"/>
              <a:gd name="connsiteX15" fmla="*/ 265667 w 518162"/>
              <a:gd name="connsiteY15" fmla="*/ 137391 h 606722"/>
              <a:gd name="connsiteX16" fmla="*/ 448920 w 518162"/>
              <a:gd name="connsiteY16" fmla="*/ 137391 h 606722"/>
              <a:gd name="connsiteX17" fmla="*/ 461291 w 518162"/>
              <a:gd name="connsiteY17" fmla="*/ 149744 h 606722"/>
              <a:gd name="connsiteX18" fmla="*/ 461291 w 518162"/>
              <a:gd name="connsiteY18" fmla="*/ 257990 h 606722"/>
              <a:gd name="connsiteX19" fmla="*/ 448920 w 518162"/>
              <a:gd name="connsiteY19" fmla="*/ 270343 h 606722"/>
              <a:gd name="connsiteX20" fmla="*/ 381546 w 518162"/>
              <a:gd name="connsiteY20" fmla="*/ 270343 h 606722"/>
              <a:gd name="connsiteX21" fmla="*/ 381546 w 518162"/>
              <a:gd name="connsiteY21" fmla="*/ 305803 h 606722"/>
              <a:gd name="connsiteX22" fmla="*/ 415989 w 518162"/>
              <a:gd name="connsiteY22" fmla="*/ 305803 h 606722"/>
              <a:gd name="connsiteX23" fmla="*/ 430853 w 518162"/>
              <a:gd name="connsiteY23" fmla="*/ 320644 h 606722"/>
              <a:gd name="connsiteX24" fmla="*/ 428539 w 518162"/>
              <a:gd name="connsiteY24" fmla="*/ 328465 h 606722"/>
              <a:gd name="connsiteX25" fmla="*/ 507215 w 518162"/>
              <a:gd name="connsiteY25" fmla="*/ 328465 h 606722"/>
              <a:gd name="connsiteX26" fmla="*/ 518162 w 518162"/>
              <a:gd name="connsiteY26" fmla="*/ 339396 h 606722"/>
              <a:gd name="connsiteX27" fmla="*/ 518162 w 518162"/>
              <a:gd name="connsiteY27" fmla="*/ 378944 h 606722"/>
              <a:gd name="connsiteX28" fmla="*/ 507215 w 518162"/>
              <a:gd name="connsiteY28" fmla="*/ 389875 h 606722"/>
              <a:gd name="connsiteX29" fmla="*/ 489949 w 518162"/>
              <a:gd name="connsiteY29" fmla="*/ 389875 h 606722"/>
              <a:gd name="connsiteX30" fmla="*/ 489949 w 518162"/>
              <a:gd name="connsiteY30" fmla="*/ 584415 h 606722"/>
              <a:gd name="connsiteX31" fmla="*/ 467699 w 518162"/>
              <a:gd name="connsiteY31" fmla="*/ 606722 h 606722"/>
              <a:gd name="connsiteX32" fmla="*/ 445449 w 518162"/>
              <a:gd name="connsiteY32" fmla="*/ 584415 h 606722"/>
              <a:gd name="connsiteX33" fmla="*/ 445449 w 518162"/>
              <a:gd name="connsiteY33" fmla="*/ 389875 h 606722"/>
              <a:gd name="connsiteX34" fmla="*/ 72714 w 518162"/>
              <a:gd name="connsiteY34" fmla="*/ 389875 h 606722"/>
              <a:gd name="connsiteX35" fmla="*/ 72714 w 518162"/>
              <a:gd name="connsiteY35" fmla="*/ 584415 h 606722"/>
              <a:gd name="connsiteX36" fmla="*/ 50375 w 518162"/>
              <a:gd name="connsiteY36" fmla="*/ 606722 h 606722"/>
              <a:gd name="connsiteX37" fmla="*/ 28124 w 518162"/>
              <a:gd name="connsiteY37" fmla="*/ 584415 h 606722"/>
              <a:gd name="connsiteX38" fmla="*/ 28124 w 518162"/>
              <a:gd name="connsiteY38" fmla="*/ 389875 h 606722"/>
              <a:gd name="connsiteX39" fmla="*/ 10947 w 518162"/>
              <a:gd name="connsiteY39" fmla="*/ 389875 h 606722"/>
              <a:gd name="connsiteX40" fmla="*/ 0 w 518162"/>
              <a:gd name="connsiteY40" fmla="*/ 378944 h 606722"/>
              <a:gd name="connsiteX41" fmla="*/ 0 w 518162"/>
              <a:gd name="connsiteY41" fmla="*/ 339396 h 606722"/>
              <a:gd name="connsiteX42" fmla="*/ 10947 w 518162"/>
              <a:gd name="connsiteY42" fmla="*/ 328465 h 606722"/>
              <a:gd name="connsiteX43" fmla="*/ 286048 w 518162"/>
              <a:gd name="connsiteY43" fmla="*/ 328465 h 606722"/>
              <a:gd name="connsiteX44" fmla="*/ 283823 w 518162"/>
              <a:gd name="connsiteY44" fmla="*/ 320644 h 606722"/>
              <a:gd name="connsiteX45" fmla="*/ 298687 w 518162"/>
              <a:gd name="connsiteY45" fmla="*/ 305803 h 606722"/>
              <a:gd name="connsiteX46" fmla="*/ 333130 w 518162"/>
              <a:gd name="connsiteY46" fmla="*/ 305803 h 606722"/>
              <a:gd name="connsiteX47" fmla="*/ 333130 w 518162"/>
              <a:gd name="connsiteY47" fmla="*/ 270343 h 606722"/>
              <a:gd name="connsiteX48" fmla="*/ 265667 w 518162"/>
              <a:gd name="connsiteY48" fmla="*/ 270343 h 606722"/>
              <a:gd name="connsiteX49" fmla="*/ 253385 w 518162"/>
              <a:gd name="connsiteY49" fmla="*/ 257990 h 606722"/>
              <a:gd name="connsiteX50" fmla="*/ 253385 w 518162"/>
              <a:gd name="connsiteY50" fmla="*/ 149744 h 606722"/>
              <a:gd name="connsiteX51" fmla="*/ 265667 w 518162"/>
              <a:gd name="connsiteY51" fmla="*/ 137391 h 606722"/>
              <a:gd name="connsiteX52" fmla="*/ 134071 w 518162"/>
              <a:gd name="connsiteY52" fmla="*/ 119961 h 606722"/>
              <a:gd name="connsiteX53" fmla="*/ 261429 w 518162"/>
              <a:gd name="connsiteY53" fmla="*/ 119961 h 606722"/>
              <a:gd name="connsiteX54" fmla="*/ 235530 w 518162"/>
              <a:gd name="connsiteY54" fmla="*/ 149734 h 606722"/>
              <a:gd name="connsiteX55" fmla="*/ 235530 w 518162"/>
              <a:gd name="connsiteY55" fmla="*/ 257983 h 606722"/>
              <a:gd name="connsiteX56" fmla="*/ 265256 w 518162"/>
              <a:gd name="connsiteY56" fmla="*/ 288112 h 606722"/>
              <a:gd name="connsiteX57" fmla="*/ 265256 w 518162"/>
              <a:gd name="connsiteY57" fmla="*/ 310064 h 606722"/>
              <a:gd name="connsiteX58" fmla="*/ 189785 w 518162"/>
              <a:gd name="connsiteY58" fmla="*/ 310064 h 606722"/>
              <a:gd name="connsiteX59" fmla="*/ 197439 w 518162"/>
              <a:gd name="connsiteY59" fmla="*/ 298333 h 606722"/>
              <a:gd name="connsiteX60" fmla="*/ 174922 w 518162"/>
              <a:gd name="connsiteY60" fmla="*/ 240297 h 606722"/>
              <a:gd name="connsiteX61" fmla="*/ 132825 w 518162"/>
              <a:gd name="connsiteY61" fmla="*/ 221811 h 606722"/>
              <a:gd name="connsiteX62" fmla="*/ 130244 w 518162"/>
              <a:gd name="connsiteY62" fmla="*/ 174708 h 606722"/>
              <a:gd name="connsiteX63" fmla="*/ 128553 w 518162"/>
              <a:gd name="connsiteY63" fmla="*/ 172753 h 606722"/>
              <a:gd name="connsiteX64" fmla="*/ 127663 w 518162"/>
              <a:gd name="connsiteY64" fmla="*/ 173908 h 606722"/>
              <a:gd name="connsiteX65" fmla="*/ 102298 w 518162"/>
              <a:gd name="connsiteY65" fmla="*/ 229188 h 606722"/>
              <a:gd name="connsiteX66" fmla="*/ 167268 w 518162"/>
              <a:gd name="connsiteY66" fmla="*/ 257717 h 606722"/>
              <a:gd name="connsiteX67" fmla="*/ 180084 w 518162"/>
              <a:gd name="connsiteY67" fmla="*/ 290600 h 606722"/>
              <a:gd name="connsiteX68" fmla="*/ 147065 w 518162"/>
              <a:gd name="connsiteY68" fmla="*/ 303398 h 606722"/>
              <a:gd name="connsiteX69" fmla="*/ 59578 w 518162"/>
              <a:gd name="connsiteY69" fmla="*/ 264916 h 606722"/>
              <a:gd name="connsiteX70" fmla="*/ 46495 w 518162"/>
              <a:gd name="connsiteY70" fmla="*/ 232832 h 606722"/>
              <a:gd name="connsiteX71" fmla="*/ 82718 w 518162"/>
              <a:gd name="connsiteY71" fmla="*/ 152045 h 606722"/>
              <a:gd name="connsiteX72" fmla="*/ 134071 w 518162"/>
              <a:gd name="connsiteY72" fmla="*/ 119961 h 606722"/>
              <a:gd name="connsiteX73" fmla="*/ 198757 w 518162"/>
              <a:gd name="connsiteY73" fmla="*/ 0 h 606722"/>
              <a:gd name="connsiteX74" fmla="*/ 250578 w 518162"/>
              <a:gd name="connsiteY74" fmla="*/ 51725 h 606722"/>
              <a:gd name="connsiteX75" fmla="*/ 198757 w 518162"/>
              <a:gd name="connsiteY75" fmla="*/ 103449 h 606722"/>
              <a:gd name="connsiteX76" fmla="*/ 146847 w 518162"/>
              <a:gd name="connsiteY76" fmla="*/ 51725 h 606722"/>
              <a:gd name="connsiteX77" fmla="*/ 198757 w 518162"/>
              <a:gd name="connsiteY7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18162" h="606722">
                <a:moveTo>
                  <a:pt x="242883" y="408292"/>
                </a:moveTo>
                <a:lnTo>
                  <a:pt x="303572" y="408292"/>
                </a:lnTo>
                <a:lnTo>
                  <a:pt x="287021" y="514954"/>
                </a:lnTo>
                <a:cubicBezTo>
                  <a:pt x="284529" y="531309"/>
                  <a:pt x="269134" y="542508"/>
                  <a:pt x="252760" y="540019"/>
                </a:cubicBezTo>
                <a:cubicBezTo>
                  <a:pt x="236476" y="537442"/>
                  <a:pt x="225174" y="522153"/>
                  <a:pt x="227755" y="505799"/>
                </a:cubicBezTo>
                <a:close/>
                <a:moveTo>
                  <a:pt x="90606" y="408292"/>
                </a:moveTo>
                <a:lnTo>
                  <a:pt x="151310" y="408292"/>
                </a:lnTo>
                <a:lnTo>
                  <a:pt x="166353" y="505799"/>
                </a:lnTo>
                <a:cubicBezTo>
                  <a:pt x="168934" y="522153"/>
                  <a:pt x="157719" y="537442"/>
                  <a:pt x="141341" y="540019"/>
                </a:cubicBezTo>
                <a:cubicBezTo>
                  <a:pt x="124964" y="542508"/>
                  <a:pt x="109654" y="531309"/>
                  <a:pt x="107073" y="514954"/>
                </a:cubicBezTo>
                <a:close/>
                <a:moveTo>
                  <a:pt x="357338" y="183515"/>
                </a:moveTo>
                <a:cubicBezTo>
                  <a:pt x="346035" y="183515"/>
                  <a:pt x="336868" y="192580"/>
                  <a:pt x="336868" y="203867"/>
                </a:cubicBezTo>
                <a:cubicBezTo>
                  <a:pt x="336868" y="215154"/>
                  <a:pt x="346035" y="224219"/>
                  <a:pt x="357338" y="224219"/>
                </a:cubicBezTo>
                <a:cubicBezTo>
                  <a:pt x="368552" y="224219"/>
                  <a:pt x="377719" y="215154"/>
                  <a:pt x="377719" y="203867"/>
                </a:cubicBezTo>
                <a:cubicBezTo>
                  <a:pt x="377719" y="192580"/>
                  <a:pt x="368552" y="183515"/>
                  <a:pt x="357338" y="183515"/>
                </a:cubicBezTo>
                <a:close/>
                <a:moveTo>
                  <a:pt x="265667" y="137391"/>
                </a:moveTo>
                <a:lnTo>
                  <a:pt x="448920" y="137391"/>
                </a:lnTo>
                <a:cubicBezTo>
                  <a:pt x="455773" y="137391"/>
                  <a:pt x="461291" y="142901"/>
                  <a:pt x="461291" y="149744"/>
                </a:cubicBezTo>
                <a:lnTo>
                  <a:pt x="461291" y="257990"/>
                </a:lnTo>
                <a:cubicBezTo>
                  <a:pt x="461291" y="264833"/>
                  <a:pt x="455773" y="270343"/>
                  <a:pt x="448920" y="270343"/>
                </a:cubicBezTo>
                <a:lnTo>
                  <a:pt x="381546" y="270343"/>
                </a:lnTo>
                <a:lnTo>
                  <a:pt x="381546" y="305803"/>
                </a:lnTo>
                <a:lnTo>
                  <a:pt x="415989" y="305803"/>
                </a:lnTo>
                <a:cubicBezTo>
                  <a:pt x="424178" y="305803"/>
                  <a:pt x="430853" y="312468"/>
                  <a:pt x="430853" y="320644"/>
                </a:cubicBezTo>
                <a:cubicBezTo>
                  <a:pt x="430853" y="323488"/>
                  <a:pt x="429963" y="326243"/>
                  <a:pt x="428539" y="328465"/>
                </a:cubicBezTo>
                <a:lnTo>
                  <a:pt x="507215" y="328465"/>
                </a:lnTo>
                <a:cubicBezTo>
                  <a:pt x="513267" y="328465"/>
                  <a:pt x="518162" y="333442"/>
                  <a:pt x="518162" y="339396"/>
                </a:cubicBezTo>
                <a:lnTo>
                  <a:pt x="518162" y="378944"/>
                </a:lnTo>
                <a:cubicBezTo>
                  <a:pt x="518162" y="384987"/>
                  <a:pt x="513267" y="389875"/>
                  <a:pt x="507215" y="389875"/>
                </a:cubicBezTo>
                <a:lnTo>
                  <a:pt x="489949" y="389875"/>
                </a:lnTo>
                <a:lnTo>
                  <a:pt x="489949" y="584415"/>
                </a:lnTo>
                <a:cubicBezTo>
                  <a:pt x="489949" y="596768"/>
                  <a:pt x="479981" y="606722"/>
                  <a:pt x="467699" y="606722"/>
                </a:cubicBezTo>
                <a:cubicBezTo>
                  <a:pt x="455417" y="606722"/>
                  <a:pt x="445449" y="596768"/>
                  <a:pt x="445449" y="584415"/>
                </a:cubicBezTo>
                <a:lnTo>
                  <a:pt x="445449" y="389875"/>
                </a:lnTo>
                <a:lnTo>
                  <a:pt x="72714" y="389875"/>
                </a:lnTo>
                <a:lnTo>
                  <a:pt x="72714" y="584415"/>
                </a:lnTo>
                <a:cubicBezTo>
                  <a:pt x="72714" y="596768"/>
                  <a:pt x="62746" y="606722"/>
                  <a:pt x="50375" y="606722"/>
                </a:cubicBezTo>
                <a:cubicBezTo>
                  <a:pt x="38092" y="606722"/>
                  <a:pt x="28124" y="596768"/>
                  <a:pt x="28124" y="584415"/>
                </a:cubicBezTo>
                <a:lnTo>
                  <a:pt x="28124" y="389875"/>
                </a:lnTo>
                <a:lnTo>
                  <a:pt x="10947" y="389875"/>
                </a:lnTo>
                <a:cubicBezTo>
                  <a:pt x="4895" y="389875"/>
                  <a:pt x="0" y="384987"/>
                  <a:pt x="0" y="378944"/>
                </a:cubicBezTo>
                <a:lnTo>
                  <a:pt x="0" y="339396"/>
                </a:lnTo>
                <a:cubicBezTo>
                  <a:pt x="0" y="333442"/>
                  <a:pt x="4895" y="328465"/>
                  <a:pt x="10947" y="328465"/>
                </a:cubicBezTo>
                <a:lnTo>
                  <a:pt x="286048" y="328465"/>
                </a:lnTo>
                <a:cubicBezTo>
                  <a:pt x="284624" y="326243"/>
                  <a:pt x="283823" y="323488"/>
                  <a:pt x="283823" y="320644"/>
                </a:cubicBezTo>
                <a:cubicBezTo>
                  <a:pt x="283823" y="312379"/>
                  <a:pt x="290498" y="305803"/>
                  <a:pt x="298687" y="305803"/>
                </a:cubicBezTo>
                <a:lnTo>
                  <a:pt x="333130" y="305803"/>
                </a:lnTo>
                <a:lnTo>
                  <a:pt x="333130" y="270343"/>
                </a:lnTo>
                <a:lnTo>
                  <a:pt x="265667" y="270343"/>
                </a:lnTo>
                <a:cubicBezTo>
                  <a:pt x="258903" y="270343"/>
                  <a:pt x="253385" y="264833"/>
                  <a:pt x="253385" y="257990"/>
                </a:cubicBezTo>
                <a:lnTo>
                  <a:pt x="253385" y="149744"/>
                </a:lnTo>
                <a:cubicBezTo>
                  <a:pt x="253385" y="142901"/>
                  <a:pt x="258903" y="137391"/>
                  <a:pt x="265667" y="137391"/>
                </a:cubicBezTo>
                <a:close/>
                <a:moveTo>
                  <a:pt x="134071" y="119961"/>
                </a:moveTo>
                <a:lnTo>
                  <a:pt x="261429" y="119961"/>
                </a:lnTo>
                <a:cubicBezTo>
                  <a:pt x="246833" y="122005"/>
                  <a:pt x="235530" y="134536"/>
                  <a:pt x="235530" y="149734"/>
                </a:cubicBezTo>
                <a:lnTo>
                  <a:pt x="235530" y="257983"/>
                </a:lnTo>
                <a:cubicBezTo>
                  <a:pt x="235530" y="274425"/>
                  <a:pt x="248791" y="287845"/>
                  <a:pt x="265256" y="288112"/>
                </a:cubicBezTo>
                <a:lnTo>
                  <a:pt x="265256" y="310064"/>
                </a:lnTo>
                <a:lnTo>
                  <a:pt x="189785" y="310064"/>
                </a:lnTo>
                <a:cubicBezTo>
                  <a:pt x="192900" y="306687"/>
                  <a:pt x="195481" y="302776"/>
                  <a:pt x="197439" y="298333"/>
                </a:cubicBezTo>
                <a:cubicBezTo>
                  <a:pt x="207318" y="276025"/>
                  <a:pt x="197172" y="250074"/>
                  <a:pt x="174922" y="240297"/>
                </a:cubicBezTo>
                <a:lnTo>
                  <a:pt x="132825" y="221811"/>
                </a:lnTo>
                <a:lnTo>
                  <a:pt x="130244" y="174708"/>
                </a:lnTo>
                <a:cubicBezTo>
                  <a:pt x="130155" y="173730"/>
                  <a:pt x="129532" y="172930"/>
                  <a:pt x="128553" y="172753"/>
                </a:cubicBezTo>
                <a:cubicBezTo>
                  <a:pt x="127663" y="172575"/>
                  <a:pt x="128108" y="173019"/>
                  <a:pt x="127663" y="173908"/>
                </a:cubicBezTo>
                <a:cubicBezTo>
                  <a:pt x="119030" y="191594"/>
                  <a:pt x="109685" y="212213"/>
                  <a:pt x="102298" y="229188"/>
                </a:cubicBezTo>
                <a:lnTo>
                  <a:pt x="167268" y="257717"/>
                </a:lnTo>
                <a:cubicBezTo>
                  <a:pt x="179906" y="263316"/>
                  <a:pt x="185602" y="277980"/>
                  <a:pt x="180084" y="290600"/>
                </a:cubicBezTo>
                <a:cubicBezTo>
                  <a:pt x="174477" y="303221"/>
                  <a:pt x="159703" y="308997"/>
                  <a:pt x="147065" y="303398"/>
                </a:cubicBezTo>
                <a:lnTo>
                  <a:pt x="59578" y="264916"/>
                </a:lnTo>
                <a:cubicBezTo>
                  <a:pt x="47296" y="259494"/>
                  <a:pt x="41422" y="245274"/>
                  <a:pt x="46495" y="232832"/>
                </a:cubicBezTo>
                <a:cubicBezTo>
                  <a:pt x="53170" y="216035"/>
                  <a:pt x="68834" y="180485"/>
                  <a:pt x="82718" y="152045"/>
                </a:cubicBezTo>
                <a:cubicBezTo>
                  <a:pt x="92241" y="132581"/>
                  <a:pt x="112355" y="119961"/>
                  <a:pt x="134071" y="119961"/>
                </a:cubicBezTo>
                <a:close/>
                <a:moveTo>
                  <a:pt x="198757" y="0"/>
                </a:moveTo>
                <a:cubicBezTo>
                  <a:pt x="227339" y="0"/>
                  <a:pt x="250578" y="23107"/>
                  <a:pt x="250578" y="51725"/>
                </a:cubicBezTo>
                <a:cubicBezTo>
                  <a:pt x="250578" y="80342"/>
                  <a:pt x="227339" y="103449"/>
                  <a:pt x="198757" y="103449"/>
                </a:cubicBezTo>
                <a:cubicBezTo>
                  <a:pt x="170087" y="103449"/>
                  <a:pt x="146847" y="80253"/>
                  <a:pt x="146847" y="51725"/>
                </a:cubicBezTo>
                <a:cubicBezTo>
                  <a:pt x="146847" y="23196"/>
                  <a:pt x="169998" y="0"/>
                  <a:pt x="19875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49" name="statistical-chart_64023">
            <a:extLst>
              <a:ext uri="{FF2B5EF4-FFF2-40B4-BE49-F238E27FC236}">
                <a16:creationId xmlns:a16="http://schemas.microsoft.com/office/drawing/2014/main" xmlns="" id="{052224E1-F15D-49EE-98EB-C9425963FD2D}"/>
              </a:ext>
            </a:extLst>
          </p:cNvPr>
          <p:cNvSpPr>
            <a:spLocks noChangeAspect="1"/>
          </p:cNvSpPr>
          <p:nvPr/>
        </p:nvSpPr>
        <p:spPr bwMode="auto">
          <a:xfrm>
            <a:off x="6563188" y="3883029"/>
            <a:ext cx="361505" cy="405544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893675C-A6A1-45E9-B6B7-902002AFEC89}"/>
              </a:ext>
            </a:extLst>
          </p:cNvPr>
          <p:cNvGrpSpPr/>
          <p:nvPr/>
        </p:nvGrpSpPr>
        <p:grpSpPr>
          <a:xfrm>
            <a:off x="919610" y="3783495"/>
            <a:ext cx="702365" cy="702365"/>
            <a:chOff x="919610" y="3783495"/>
            <a:chExt cx="702365" cy="70236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24A39A77-A6D4-4833-8897-0BE9C39883C6}"/>
                </a:ext>
              </a:extLst>
            </p:cNvPr>
            <p:cNvSpPr/>
            <p:nvPr/>
          </p:nvSpPr>
          <p:spPr>
            <a:xfrm>
              <a:off x="919610" y="3783495"/>
              <a:ext cx="702365" cy="702365"/>
            </a:xfrm>
            <a:prstGeom prst="ellips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arrows-in-dart-boards_16065">
              <a:extLst>
                <a:ext uri="{FF2B5EF4-FFF2-40B4-BE49-F238E27FC236}">
                  <a16:creationId xmlns:a16="http://schemas.microsoft.com/office/drawing/2014/main" xmlns="" id="{BDD54D57-B566-431C-93E0-A64CB9D736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68021" y="3932286"/>
              <a:ext cx="405543" cy="404783"/>
            </a:xfrm>
            <a:custGeom>
              <a:avLst/>
              <a:gdLst>
                <a:gd name="connsiteX0" fmla="*/ 278663 w 601358"/>
                <a:gd name="connsiteY0" fmla="*/ 227291 h 600230"/>
                <a:gd name="connsiteX1" fmla="*/ 321097 w 601358"/>
                <a:gd name="connsiteY1" fmla="*/ 237836 h 600230"/>
                <a:gd name="connsiteX2" fmla="*/ 278077 w 601358"/>
                <a:gd name="connsiteY2" fmla="*/ 280600 h 600230"/>
                <a:gd name="connsiteX3" fmla="*/ 237207 w 601358"/>
                <a:gd name="connsiteY3" fmla="*/ 321998 h 600230"/>
                <a:gd name="connsiteX4" fmla="*/ 278663 w 601358"/>
                <a:gd name="connsiteY4" fmla="*/ 363591 h 600230"/>
                <a:gd name="connsiteX5" fmla="*/ 320119 w 601358"/>
                <a:gd name="connsiteY5" fmla="*/ 322779 h 600230"/>
                <a:gd name="connsiteX6" fmla="*/ 363139 w 601358"/>
                <a:gd name="connsiteY6" fmla="*/ 279819 h 600230"/>
                <a:gd name="connsiteX7" fmla="*/ 373503 w 601358"/>
                <a:gd name="connsiteY7" fmla="*/ 321998 h 600230"/>
                <a:gd name="connsiteX8" fmla="*/ 278663 w 601358"/>
                <a:gd name="connsiteY8" fmla="*/ 416900 h 600230"/>
                <a:gd name="connsiteX9" fmla="*/ 183823 w 601358"/>
                <a:gd name="connsiteY9" fmla="*/ 321998 h 600230"/>
                <a:gd name="connsiteX10" fmla="*/ 278663 w 601358"/>
                <a:gd name="connsiteY10" fmla="*/ 227291 h 600230"/>
                <a:gd name="connsiteX11" fmla="*/ 278663 w 601358"/>
                <a:gd name="connsiteY11" fmla="*/ 135486 h 600230"/>
                <a:gd name="connsiteX12" fmla="*/ 387996 w 601358"/>
                <a:gd name="connsiteY12" fmla="*/ 171031 h 600230"/>
                <a:gd name="connsiteX13" fmla="*/ 349466 w 601358"/>
                <a:gd name="connsiteY13" fmla="*/ 209310 h 600230"/>
                <a:gd name="connsiteX14" fmla="*/ 278663 w 601358"/>
                <a:gd name="connsiteY14" fmla="*/ 188803 h 600230"/>
                <a:gd name="connsiteX15" fmla="*/ 145271 w 601358"/>
                <a:gd name="connsiteY15" fmla="*/ 321999 h 600230"/>
                <a:gd name="connsiteX16" fmla="*/ 278663 w 601358"/>
                <a:gd name="connsiteY16" fmla="*/ 455390 h 600230"/>
                <a:gd name="connsiteX17" fmla="*/ 412249 w 601358"/>
                <a:gd name="connsiteY17" fmla="*/ 321999 h 600230"/>
                <a:gd name="connsiteX18" fmla="*/ 391517 w 601358"/>
                <a:gd name="connsiteY18" fmla="*/ 251300 h 600230"/>
                <a:gd name="connsiteX19" fmla="*/ 430048 w 601358"/>
                <a:gd name="connsiteY19" fmla="*/ 213021 h 600230"/>
                <a:gd name="connsiteX20" fmla="*/ 465449 w 601358"/>
                <a:gd name="connsiteY20" fmla="*/ 321999 h 600230"/>
                <a:gd name="connsiteX21" fmla="*/ 278663 w 601358"/>
                <a:gd name="connsiteY21" fmla="*/ 508707 h 600230"/>
                <a:gd name="connsiteX22" fmla="*/ 91876 w 601358"/>
                <a:gd name="connsiteY22" fmla="*/ 321999 h 600230"/>
                <a:gd name="connsiteX23" fmla="*/ 278663 w 601358"/>
                <a:gd name="connsiteY23" fmla="*/ 135486 h 600230"/>
                <a:gd name="connsiteX24" fmla="*/ 278671 w 601358"/>
                <a:gd name="connsiteY24" fmla="*/ 43751 h 600230"/>
                <a:gd name="connsiteX25" fmla="*/ 453500 w 601358"/>
                <a:gd name="connsiteY25" fmla="*/ 105647 h 600230"/>
                <a:gd name="connsiteX26" fmla="*/ 415366 w 601358"/>
                <a:gd name="connsiteY26" fmla="*/ 143527 h 600230"/>
                <a:gd name="connsiteX27" fmla="*/ 278671 w 601358"/>
                <a:gd name="connsiteY27" fmla="*/ 97056 h 600230"/>
                <a:gd name="connsiteX28" fmla="*/ 53387 w 601358"/>
                <a:gd name="connsiteY28" fmla="*/ 321991 h 600230"/>
                <a:gd name="connsiteX29" fmla="*/ 278671 w 601358"/>
                <a:gd name="connsiteY29" fmla="*/ 547120 h 600230"/>
                <a:gd name="connsiteX30" fmla="*/ 504150 w 601358"/>
                <a:gd name="connsiteY30" fmla="*/ 321991 h 600230"/>
                <a:gd name="connsiteX31" fmla="*/ 457411 w 601358"/>
                <a:gd name="connsiteY31" fmla="*/ 185507 h 600230"/>
                <a:gd name="connsiteX32" fmla="*/ 495545 w 601358"/>
                <a:gd name="connsiteY32" fmla="*/ 147627 h 600230"/>
                <a:gd name="connsiteX33" fmla="*/ 557537 w 601358"/>
                <a:gd name="connsiteY33" fmla="*/ 321991 h 600230"/>
                <a:gd name="connsiteX34" fmla="*/ 278671 w 601358"/>
                <a:gd name="connsiteY34" fmla="*/ 600230 h 600230"/>
                <a:gd name="connsiteX35" fmla="*/ 0 w 601358"/>
                <a:gd name="connsiteY35" fmla="*/ 321991 h 600230"/>
                <a:gd name="connsiteX36" fmla="*/ 278671 w 601358"/>
                <a:gd name="connsiteY36" fmla="*/ 43751 h 600230"/>
                <a:gd name="connsiteX37" fmla="*/ 531345 w 601358"/>
                <a:gd name="connsiteY37" fmla="*/ 0 h 600230"/>
                <a:gd name="connsiteX38" fmla="*/ 549142 w 601358"/>
                <a:gd name="connsiteY38" fmla="*/ 17770 h 600230"/>
                <a:gd name="connsiteX39" fmla="*/ 549142 w 601358"/>
                <a:gd name="connsiteY39" fmla="*/ 52138 h 600230"/>
                <a:gd name="connsiteX40" fmla="*/ 583562 w 601358"/>
                <a:gd name="connsiteY40" fmla="*/ 52138 h 600230"/>
                <a:gd name="connsiteX41" fmla="*/ 601358 w 601358"/>
                <a:gd name="connsiteY41" fmla="*/ 69907 h 600230"/>
                <a:gd name="connsiteX42" fmla="*/ 583562 w 601358"/>
                <a:gd name="connsiteY42" fmla="*/ 87677 h 600230"/>
                <a:gd name="connsiteX43" fmla="*/ 538777 w 601358"/>
                <a:gd name="connsiteY43" fmla="*/ 87677 h 600230"/>
                <a:gd name="connsiteX44" fmla="*/ 522936 w 601358"/>
                <a:gd name="connsiteY44" fmla="*/ 103299 h 600230"/>
                <a:gd name="connsiteX45" fmla="*/ 531150 w 601358"/>
                <a:gd name="connsiteY45" fmla="*/ 103299 h 600230"/>
                <a:gd name="connsiteX46" fmla="*/ 548946 w 601358"/>
                <a:gd name="connsiteY46" fmla="*/ 121069 h 600230"/>
                <a:gd name="connsiteX47" fmla="*/ 531150 w 601358"/>
                <a:gd name="connsiteY47" fmla="*/ 138838 h 600230"/>
                <a:gd name="connsiteX48" fmla="*/ 487343 w 601358"/>
                <a:gd name="connsiteY48" fmla="*/ 138838 h 600230"/>
                <a:gd name="connsiteX49" fmla="*/ 291385 w 601358"/>
                <a:gd name="connsiteY49" fmla="*/ 334696 h 600230"/>
                <a:gd name="connsiteX50" fmla="*/ 278673 w 601358"/>
                <a:gd name="connsiteY50" fmla="*/ 339773 h 600230"/>
                <a:gd name="connsiteX51" fmla="*/ 266157 w 601358"/>
                <a:gd name="connsiteY51" fmla="*/ 334696 h 600230"/>
                <a:gd name="connsiteX52" fmla="*/ 266157 w 601358"/>
                <a:gd name="connsiteY52" fmla="*/ 309506 h 600230"/>
                <a:gd name="connsiteX53" fmla="*/ 461332 w 601358"/>
                <a:gd name="connsiteY53" fmla="*/ 114625 h 600230"/>
                <a:gd name="connsiteX54" fmla="*/ 461332 w 601358"/>
                <a:gd name="connsiteY54" fmla="*/ 69126 h 600230"/>
                <a:gd name="connsiteX55" fmla="*/ 479129 w 601358"/>
                <a:gd name="connsiteY55" fmla="*/ 51356 h 600230"/>
                <a:gd name="connsiteX56" fmla="*/ 496926 w 601358"/>
                <a:gd name="connsiteY56" fmla="*/ 69126 h 600230"/>
                <a:gd name="connsiteX57" fmla="*/ 496926 w 601358"/>
                <a:gd name="connsiteY57" fmla="*/ 79085 h 600230"/>
                <a:gd name="connsiteX58" fmla="*/ 513549 w 601358"/>
                <a:gd name="connsiteY58" fmla="*/ 62487 h 600230"/>
                <a:gd name="connsiteX59" fmla="*/ 513549 w 601358"/>
                <a:gd name="connsiteY59" fmla="*/ 17770 h 600230"/>
                <a:gd name="connsiteX60" fmla="*/ 531345 w 601358"/>
                <a:gd name="connsiteY60" fmla="*/ 0 h 60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1358" h="600230">
                  <a:moveTo>
                    <a:pt x="278663" y="227291"/>
                  </a:moveTo>
                  <a:cubicBezTo>
                    <a:pt x="293916" y="227291"/>
                    <a:pt x="308191" y="231392"/>
                    <a:pt x="321097" y="237836"/>
                  </a:cubicBezTo>
                  <a:lnTo>
                    <a:pt x="278077" y="280600"/>
                  </a:lnTo>
                  <a:cubicBezTo>
                    <a:pt x="255393" y="280991"/>
                    <a:pt x="237207" y="299346"/>
                    <a:pt x="237207" y="321998"/>
                  </a:cubicBezTo>
                  <a:cubicBezTo>
                    <a:pt x="237207" y="344845"/>
                    <a:pt x="255784" y="363591"/>
                    <a:pt x="278663" y="363591"/>
                  </a:cubicBezTo>
                  <a:cubicBezTo>
                    <a:pt x="301347" y="363591"/>
                    <a:pt x="319728" y="345235"/>
                    <a:pt x="320119" y="322779"/>
                  </a:cubicBezTo>
                  <a:lnTo>
                    <a:pt x="363139" y="279819"/>
                  </a:lnTo>
                  <a:cubicBezTo>
                    <a:pt x="369592" y="292512"/>
                    <a:pt x="373503" y="306767"/>
                    <a:pt x="373503" y="321998"/>
                  </a:cubicBezTo>
                  <a:cubicBezTo>
                    <a:pt x="373503" y="374331"/>
                    <a:pt x="331070" y="416900"/>
                    <a:pt x="278663" y="416900"/>
                  </a:cubicBezTo>
                  <a:cubicBezTo>
                    <a:pt x="226452" y="416900"/>
                    <a:pt x="183823" y="374331"/>
                    <a:pt x="183823" y="321998"/>
                  </a:cubicBezTo>
                  <a:cubicBezTo>
                    <a:pt x="183823" y="269860"/>
                    <a:pt x="226452" y="227291"/>
                    <a:pt x="278663" y="227291"/>
                  </a:cubicBezTo>
                  <a:close/>
                  <a:moveTo>
                    <a:pt x="278663" y="135486"/>
                  </a:moveTo>
                  <a:cubicBezTo>
                    <a:pt x="319541" y="135486"/>
                    <a:pt x="357094" y="148766"/>
                    <a:pt x="387996" y="171031"/>
                  </a:cubicBezTo>
                  <a:lnTo>
                    <a:pt x="349466" y="209310"/>
                  </a:lnTo>
                  <a:cubicBezTo>
                    <a:pt x="328929" y="196420"/>
                    <a:pt x="304676" y="188803"/>
                    <a:pt x="278663" y="188803"/>
                  </a:cubicBezTo>
                  <a:cubicBezTo>
                    <a:pt x="205121" y="188803"/>
                    <a:pt x="145271" y="248566"/>
                    <a:pt x="145271" y="321999"/>
                  </a:cubicBezTo>
                  <a:cubicBezTo>
                    <a:pt x="145271" y="395432"/>
                    <a:pt x="205121" y="455390"/>
                    <a:pt x="278663" y="455390"/>
                  </a:cubicBezTo>
                  <a:cubicBezTo>
                    <a:pt x="352204" y="455390"/>
                    <a:pt x="412249" y="395627"/>
                    <a:pt x="412249" y="321999"/>
                  </a:cubicBezTo>
                  <a:cubicBezTo>
                    <a:pt x="412249" y="296024"/>
                    <a:pt x="404621" y="271806"/>
                    <a:pt x="391517" y="251300"/>
                  </a:cubicBezTo>
                  <a:lnTo>
                    <a:pt x="430048" y="213021"/>
                  </a:lnTo>
                  <a:cubicBezTo>
                    <a:pt x="452345" y="243683"/>
                    <a:pt x="465449" y="281376"/>
                    <a:pt x="465449" y="321999"/>
                  </a:cubicBezTo>
                  <a:cubicBezTo>
                    <a:pt x="465449" y="424923"/>
                    <a:pt x="381738" y="508707"/>
                    <a:pt x="278663" y="508707"/>
                  </a:cubicBezTo>
                  <a:cubicBezTo>
                    <a:pt x="175587" y="508707"/>
                    <a:pt x="91876" y="424923"/>
                    <a:pt x="91876" y="321999"/>
                  </a:cubicBezTo>
                  <a:cubicBezTo>
                    <a:pt x="91876" y="219270"/>
                    <a:pt x="175587" y="135486"/>
                    <a:pt x="278663" y="135486"/>
                  </a:cubicBezTo>
                  <a:close/>
                  <a:moveTo>
                    <a:pt x="278671" y="43751"/>
                  </a:moveTo>
                  <a:cubicBezTo>
                    <a:pt x="344770" y="43751"/>
                    <a:pt x="405588" y="66986"/>
                    <a:pt x="453500" y="105647"/>
                  </a:cubicBezTo>
                  <a:lnTo>
                    <a:pt x="415366" y="143527"/>
                  </a:lnTo>
                  <a:cubicBezTo>
                    <a:pt x="377428" y="114629"/>
                    <a:pt x="330103" y="97056"/>
                    <a:pt x="278671" y="97056"/>
                  </a:cubicBezTo>
                  <a:cubicBezTo>
                    <a:pt x="154491" y="97056"/>
                    <a:pt x="53387" y="198003"/>
                    <a:pt x="53387" y="321991"/>
                  </a:cubicBezTo>
                  <a:cubicBezTo>
                    <a:pt x="53387" y="446173"/>
                    <a:pt x="154491" y="547120"/>
                    <a:pt x="278671" y="547120"/>
                  </a:cubicBezTo>
                  <a:cubicBezTo>
                    <a:pt x="403046" y="547120"/>
                    <a:pt x="504150" y="446173"/>
                    <a:pt x="504150" y="321991"/>
                  </a:cubicBezTo>
                  <a:cubicBezTo>
                    <a:pt x="504150" y="270638"/>
                    <a:pt x="486550" y="223582"/>
                    <a:pt x="457411" y="185507"/>
                  </a:cubicBezTo>
                  <a:lnTo>
                    <a:pt x="495545" y="147627"/>
                  </a:lnTo>
                  <a:cubicBezTo>
                    <a:pt x="534070" y="195269"/>
                    <a:pt x="557537" y="255994"/>
                    <a:pt x="557537" y="321991"/>
                  </a:cubicBezTo>
                  <a:cubicBezTo>
                    <a:pt x="557537" y="475462"/>
                    <a:pt x="432380" y="600230"/>
                    <a:pt x="278671" y="600230"/>
                  </a:cubicBezTo>
                  <a:cubicBezTo>
                    <a:pt x="124962" y="600230"/>
                    <a:pt x="0" y="475462"/>
                    <a:pt x="0" y="321991"/>
                  </a:cubicBezTo>
                  <a:cubicBezTo>
                    <a:pt x="0" y="168519"/>
                    <a:pt x="124962" y="43751"/>
                    <a:pt x="278671" y="43751"/>
                  </a:cubicBezTo>
                  <a:close/>
                  <a:moveTo>
                    <a:pt x="531345" y="0"/>
                  </a:moveTo>
                  <a:cubicBezTo>
                    <a:pt x="541124" y="0"/>
                    <a:pt x="549142" y="8006"/>
                    <a:pt x="549142" y="17770"/>
                  </a:cubicBezTo>
                  <a:lnTo>
                    <a:pt x="549142" y="52138"/>
                  </a:lnTo>
                  <a:lnTo>
                    <a:pt x="583562" y="52138"/>
                  </a:lnTo>
                  <a:cubicBezTo>
                    <a:pt x="593340" y="52138"/>
                    <a:pt x="601358" y="59948"/>
                    <a:pt x="601358" y="69907"/>
                  </a:cubicBezTo>
                  <a:cubicBezTo>
                    <a:pt x="601358" y="79671"/>
                    <a:pt x="593340" y="87677"/>
                    <a:pt x="583562" y="87677"/>
                  </a:cubicBezTo>
                  <a:lnTo>
                    <a:pt x="538777" y="87677"/>
                  </a:lnTo>
                  <a:lnTo>
                    <a:pt x="522936" y="103299"/>
                  </a:lnTo>
                  <a:lnTo>
                    <a:pt x="531150" y="103299"/>
                  </a:lnTo>
                  <a:cubicBezTo>
                    <a:pt x="541124" y="103299"/>
                    <a:pt x="548946" y="111305"/>
                    <a:pt x="548946" y="121069"/>
                  </a:cubicBezTo>
                  <a:cubicBezTo>
                    <a:pt x="548946" y="130832"/>
                    <a:pt x="541124" y="138838"/>
                    <a:pt x="531150" y="138838"/>
                  </a:cubicBezTo>
                  <a:lnTo>
                    <a:pt x="487343" y="138838"/>
                  </a:lnTo>
                  <a:lnTo>
                    <a:pt x="291385" y="334696"/>
                  </a:lnTo>
                  <a:cubicBezTo>
                    <a:pt x="287865" y="338016"/>
                    <a:pt x="283367" y="339773"/>
                    <a:pt x="278673" y="339773"/>
                  </a:cubicBezTo>
                  <a:cubicBezTo>
                    <a:pt x="274175" y="339773"/>
                    <a:pt x="269677" y="338016"/>
                    <a:pt x="266157" y="334696"/>
                  </a:cubicBezTo>
                  <a:cubicBezTo>
                    <a:pt x="259116" y="327666"/>
                    <a:pt x="259116" y="316536"/>
                    <a:pt x="266157" y="309506"/>
                  </a:cubicBezTo>
                  <a:lnTo>
                    <a:pt x="461332" y="114625"/>
                  </a:lnTo>
                  <a:lnTo>
                    <a:pt x="461332" y="69126"/>
                  </a:lnTo>
                  <a:cubicBezTo>
                    <a:pt x="461332" y="59167"/>
                    <a:pt x="469155" y="51356"/>
                    <a:pt x="479129" y="51356"/>
                  </a:cubicBezTo>
                  <a:cubicBezTo>
                    <a:pt x="488907" y="51356"/>
                    <a:pt x="496926" y="59167"/>
                    <a:pt x="496926" y="69126"/>
                  </a:cubicBezTo>
                  <a:lnTo>
                    <a:pt x="496926" y="79085"/>
                  </a:lnTo>
                  <a:lnTo>
                    <a:pt x="513549" y="62487"/>
                  </a:lnTo>
                  <a:lnTo>
                    <a:pt x="513549" y="17770"/>
                  </a:lnTo>
                  <a:cubicBezTo>
                    <a:pt x="513549" y="8006"/>
                    <a:pt x="521567" y="0"/>
                    <a:pt x="53134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389E1FD-6AFB-4DC7-875B-30CF0456F913}"/>
              </a:ext>
            </a:extLst>
          </p:cNvPr>
          <p:cNvGrpSpPr/>
          <p:nvPr/>
        </p:nvGrpSpPr>
        <p:grpSpPr>
          <a:xfrm>
            <a:off x="1643994" y="3634540"/>
            <a:ext cx="4028857" cy="1000274"/>
            <a:chOff x="1771306" y="3634540"/>
            <a:chExt cx="4028857" cy="100027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FCB4DCD0-17EF-4CAF-BBAE-9056D4790ED7}"/>
                </a:ext>
              </a:extLst>
            </p:cNvPr>
            <p:cNvSpPr txBox="1"/>
            <p:nvPr/>
          </p:nvSpPr>
          <p:spPr>
            <a:xfrm>
              <a:off x="1771306" y="3634540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D72857F5-D60B-4B76-B016-2F50114ED75E}"/>
                </a:ext>
              </a:extLst>
            </p:cNvPr>
            <p:cNvSpPr txBox="1"/>
            <p:nvPr/>
          </p:nvSpPr>
          <p:spPr>
            <a:xfrm>
              <a:off x="1821161" y="4034650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5535B2C2-5B2D-4A95-8C22-11077C0CDF70}"/>
              </a:ext>
            </a:extLst>
          </p:cNvPr>
          <p:cNvGrpSpPr/>
          <p:nvPr/>
        </p:nvGrpSpPr>
        <p:grpSpPr>
          <a:xfrm>
            <a:off x="1643994" y="5413643"/>
            <a:ext cx="4028857" cy="1000274"/>
            <a:chOff x="1771306" y="3634540"/>
            <a:chExt cx="4028857" cy="1000274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2EEB90E7-6B9A-48A2-8304-2963C140BC61}"/>
                </a:ext>
              </a:extLst>
            </p:cNvPr>
            <p:cNvSpPr txBox="1"/>
            <p:nvPr/>
          </p:nvSpPr>
          <p:spPr>
            <a:xfrm>
              <a:off x="1771306" y="3634540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ABEF0E10-D235-4232-9193-20403E612FA6}"/>
                </a:ext>
              </a:extLst>
            </p:cNvPr>
            <p:cNvSpPr txBox="1"/>
            <p:nvPr/>
          </p:nvSpPr>
          <p:spPr>
            <a:xfrm>
              <a:off x="1821161" y="4034650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94DB4889-177D-43E1-A04A-A8E1DA82C07D}"/>
              </a:ext>
            </a:extLst>
          </p:cNvPr>
          <p:cNvGrpSpPr/>
          <p:nvPr/>
        </p:nvGrpSpPr>
        <p:grpSpPr>
          <a:xfrm>
            <a:off x="7243533" y="3634540"/>
            <a:ext cx="4028857" cy="1000274"/>
            <a:chOff x="1771306" y="3634540"/>
            <a:chExt cx="4028857" cy="100027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3CF44A93-5AE0-4435-9021-CAD542495D7B}"/>
                </a:ext>
              </a:extLst>
            </p:cNvPr>
            <p:cNvSpPr txBox="1"/>
            <p:nvPr/>
          </p:nvSpPr>
          <p:spPr>
            <a:xfrm>
              <a:off x="1771306" y="3634540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1958760B-CE2E-459E-87EC-1F06548C527A}"/>
                </a:ext>
              </a:extLst>
            </p:cNvPr>
            <p:cNvSpPr txBox="1"/>
            <p:nvPr/>
          </p:nvSpPr>
          <p:spPr>
            <a:xfrm>
              <a:off x="1821161" y="4034650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3C557F2-41F0-44C7-8BB5-D419392ABBF6}"/>
              </a:ext>
            </a:extLst>
          </p:cNvPr>
          <p:cNvGrpSpPr/>
          <p:nvPr/>
        </p:nvGrpSpPr>
        <p:grpSpPr>
          <a:xfrm>
            <a:off x="7243533" y="5413643"/>
            <a:ext cx="4028857" cy="1000274"/>
            <a:chOff x="1771306" y="3634540"/>
            <a:chExt cx="4028857" cy="1000274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5D9FF7E3-8D1C-4A13-A60A-8F9F6C8B83FF}"/>
                </a:ext>
              </a:extLst>
            </p:cNvPr>
            <p:cNvSpPr txBox="1"/>
            <p:nvPr/>
          </p:nvSpPr>
          <p:spPr>
            <a:xfrm>
              <a:off x="1771306" y="3634540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0473B523-CFC4-4E3E-91C2-1FA8A1BDB248}"/>
                </a:ext>
              </a:extLst>
            </p:cNvPr>
            <p:cNvSpPr txBox="1"/>
            <p:nvPr/>
          </p:nvSpPr>
          <p:spPr>
            <a:xfrm>
              <a:off x="1821161" y="4034650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930" y="1293397"/>
            <a:ext cx="4386470" cy="4297703"/>
            <a:chOff x="3902765" y="1364974"/>
            <a:chExt cx="4386470" cy="4297703"/>
          </a:xfrm>
        </p:grpSpPr>
        <p:sp>
          <p:nvSpPr>
            <p:cNvPr id="2" name="等腰三角形 1"/>
            <p:cNvSpPr/>
            <p:nvPr/>
          </p:nvSpPr>
          <p:spPr>
            <a:xfrm>
              <a:off x="3902765" y="1364974"/>
              <a:ext cx="4386470" cy="3781440"/>
            </a:xfrm>
            <a:prstGeom prst="triangl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453270" y="3300807"/>
              <a:ext cx="1683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7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4525617" y="2955121"/>
              <a:ext cx="3140765" cy="270755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7FEDBE9-6A28-461D-B570-34D92A39017B}"/>
              </a:ext>
            </a:extLst>
          </p:cNvPr>
          <p:cNvSpPr txBox="1"/>
          <p:nvPr/>
        </p:nvSpPr>
        <p:spPr>
          <a:xfrm>
            <a:off x="5280989" y="3005676"/>
            <a:ext cx="4041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6E534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计划工作计划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555FEAD-54B1-4182-AB43-2964F07C8EF7}"/>
              </a:ext>
            </a:extLst>
          </p:cNvPr>
          <p:cNvSpPr txBox="1"/>
          <p:nvPr/>
        </p:nvSpPr>
        <p:spPr>
          <a:xfrm>
            <a:off x="5327373" y="3848677"/>
            <a:ext cx="40419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BF03F44A-55B5-40CC-92BC-FE0EADF88A88}"/>
              </a:ext>
            </a:extLst>
          </p:cNvPr>
          <p:cNvSpPr/>
          <p:nvPr/>
        </p:nvSpPr>
        <p:spPr>
          <a:xfrm rot="16200000" flipH="1">
            <a:off x="9392068" y="745847"/>
            <a:ext cx="3560108" cy="2068417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0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ïŝľiḑé"/>
          <p:cNvGrpSpPr/>
          <p:nvPr/>
        </p:nvGrpSpPr>
        <p:grpSpPr>
          <a:xfrm>
            <a:off x="8163469" y="2539395"/>
            <a:ext cx="324922" cy="1252423"/>
            <a:chOff x="5594816" y="1964251"/>
            <a:chExt cx="261938" cy="1009651"/>
          </a:xfrm>
        </p:grpSpPr>
        <p:sp>
          <p:nvSpPr>
            <p:cNvPr id="155" name="ïš1ïďé"/>
            <p:cNvSpPr/>
            <p:nvPr/>
          </p:nvSpPr>
          <p:spPr bwMode="auto">
            <a:xfrm>
              <a:off x="5594816" y="1964251"/>
              <a:ext cx="261938" cy="1009651"/>
            </a:xfrm>
            <a:custGeom>
              <a:avLst/>
              <a:gdLst>
                <a:gd name="T0" fmla="*/ 78 w 86"/>
                <a:gd name="T1" fmla="*/ 8 h 332"/>
                <a:gd name="T2" fmla="*/ 75 w 86"/>
                <a:gd name="T3" fmla="*/ 5 h 332"/>
                <a:gd name="T4" fmla="*/ 71 w 86"/>
                <a:gd name="T5" fmla="*/ 3 h 332"/>
                <a:gd name="T6" fmla="*/ 56 w 86"/>
                <a:gd name="T7" fmla="*/ 2 h 332"/>
                <a:gd name="T8" fmla="*/ 44 w 86"/>
                <a:gd name="T9" fmla="*/ 12 h 332"/>
                <a:gd name="T10" fmla="*/ 42 w 86"/>
                <a:gd name="T11" fmla="*/ 28 h 332"/>
                <a:gd name="T12" fmla="*/ 46 w 86"/>
                <a:gd name="T13" fmla="*/ 39 h 332"/>
                <a:gd name="T14" fmla="*/ 42 w 86"/>
                <a:gd name="T15" fmla="*/ 44 h 332"/>
                <a:gd name="T16" fmla="*/ 21 w 86"/>
                <a:gd name="T17" fmla="*/ 56 h 332"/>
                <a:gd name="T18" fmla="*/ 12 w 86"/>
                <a:gd name="T19" fmla="*/ 80 h 332"/>
                <a:gd name="T20" fmla="*/ 9 w 86"/>
                <a:gd name="T21" fmla="*/ 105 h 332"/>
                <a:gd name="T22" fmla="*/ 10 w 86"/>
                <a:gd name="T23" fmla="*/ 120 h 332"/>
                <a:gd name="T24" fmla="*/ 1 w 86"/>
                <a:gd name="T25" fmla="*/ 171 h 332"/>
                <a:gd name="T26" fmla="*/ 10 w 86"/>
                <a:gd name="T27" fmla="*/ 177 h 332"/>
                <a:gd name="T28" fmla="*/ 20 w 86"/>
                <a:gd name="T29" fmla="*/ 181 h 332"/>
                <a:gd name="T30" fmla="*/ 21 w 86"/>
                <a:gd name="T31" fmla="*/ 198 h 332"/>
                <a:gd name="T32" fmla="*/ 22 w 86"/>
                <a:gd name="T33" fmla="*/ 217 h 332"/>
                <a:gd name="T34" fmla="*/ 15 w 86"/>
                <a:gd name="T35" fmla="*/ 261 h 332"/>
                <a:gd name="T36" fmla="*/ 18 w 86"/>
                <a:gd name="T37" fmla="*/ 319 h 332"/>
                <a:gd name="T38" fmla="*/ 18 w 86"/>
                <a:gd name="T39" fmla="*/ 328 h 332"/>
                <a:gd name="T40" fmla="*/ 26 w 86"/>
                <a:gd name="T41" fmla="*/ 329 h 332"/>
                <a:gd name="T42" fmla="*/ 26 w 86"/>
                <a:gd name="T43" fmla="*/ 326 h 332"/>
                <a:gd name="T44" fmla="*/ 43 w 86"/>
                <a:gd name="T45" fmla="*/ 332 h 332"/>
                <a:gd name="T46" fmla="*/ 62 w 86"/>
                <a:gd name="T47" fmla="*/ 328 h 332"/>
                <a:gd name="T48" fmla="*/ 59 w 86"/>
                <a:gd name="T49" fmla="*/ 323 h 332"/>
                <a:gd name="T50" fmla="*/ 52 w 86"/>
                <a:gd name="T51" fmla="*/ 321 h 332"/>
                <a:gd name="T52" fmla="*/ 53 w 86"/>
                <a:gd name="T53" fmla="*/ 318 h 332"/>
                <a:gd name="T54" fmla="*/ 70 w 86"/>
                <a:gd name="T55" fmla="*/ 320 h 332"/>
                <a:gd name="T56" fmla="*/ 85 w 86"/>
                <a:gd name="T57" fmla="*/ 316 h 332"/>
                <a:gd name="T58" fmla="*/ 80 w 86"/>
                <a:gd name="T59" fmla="*/ 311 h 332"/>
                <a:gd name="T60" fmla="*/ 69 w 86"/>
                <a:gd name="T61" fmla="*/ 310 h 332"/>
                <a:gd name="T62" fmla="*/ 64 w 86"/>
                <a:gd name="T63" fmla="*/ 307 h 332"/>
                <a:gd name="T64" fmla="*/ 60 w 86"/>
                <a:gd name="T65" fmla="*/ 285 h 332"/>
                <a:gd name="T66" fmla="*/ 57 w 86"/>
                <a:gd name="T67" fmla="*/ 268 h 332"/>
                <a:gd name="T68" fmla="*/ 63 w 86"/>
                <a:gd name="T69" fmla="*/ 240 h 332"/>
                <a:gd name="T70" fmla="*/ 65 w 86"/>
                <a:gd name="T71" fmla="*/ 216 h 332"/>
                <a:gd name="T72" fmla="*/ 73 w 86"/>
                <a:gd name="T73" fmla="*/ 166 h 332"/>
                <a:gd name="T74" fmla="*/ 73 w 86"/>
                <a:gd name="T75" fmla="*/ 143 h 332"/>
                <a:gd name="T76" fmla="*/ 74 w 86"/>
                <a:gd name="T77" fmla="*/ 136 h 332"/>
                <a:gd name="T78" fmla="*/ 74 w 86"/>
                <a:gd name="T79" fmla="*/ 133 h 332"/>
                <a:gd name="T80" fmla="*/ 77 w 86"/>
                <a:gd name="T81" fmla="*/ 149 h 332"/>
                <a:gd name="T82" fmla="*/ 78 w 86"/>
                <a:gd name="T83" fmla="*/ 137 h 332"/>
                <a:gd name="T84" fmla="*/ 76 w 86"/>
                <a:gd name="T85" fmla="*/ 119 h 332"/>
                <a:gd name="T86" fmla="*/ 73 w 86"/>
                <a:gd name="T87" fmla="*/ 91 h 332"/>
                <a:gd name="T88" fmla="*/ 69 w 86"/>
                <a:gd name="T89" fmla="*/ 79 h 332"/>
                <a:gd name="T90" fmla="*/ 67 w 86"/>
                <a:gd name="T91" fmla="*/ 65 h 332"/>
                <a:gd name="T92" fmla="*/ 66 w 86"/>
                <a:gd name="T93" fmla="*/ 56 h 332"/>
                <a:gd name="T94" fmla="*/ 67 w 86"/>
                <a:gd name="T95" fmla="*/ 51 h 332"/>
                <a:gd name="T96" fmla="*/ 74 w 86"/>
                <a:gd name="T97" fmla="*/ 46 h 332"/>
                <a:gd name="T98" fmla="*/ 81 w 86"/>
                <a:gd name="T99" fmla="*/ 43 h 332"/>
                <a:gd name="T100" fmla="*/ 80 w 86"/>
                <a:gd name="T101" fmla="*/ 38 h 332"/>
                <a:gd name="T102" fmla="*/ 80 w 86"/>
                <a:gd name="T103" fmla="*/ 37 h 332"/>
                <a:gd name="T104" fmla="*/ 81 w 86"/>
                <a:gd name="T105" fmla="*/ 35 h 332"/>
                <a:gd name="T106" fmla="*/ 84 w 86"/>
                <a:gd name="T107" fmla="*/ 33 h 332"/>
                <a:gd name="T108" fmla="*/ 82 w 86"/>
                <a:gd name="T109" fmla="*/ 27 h 332"/>
                <a:gd name="T110" fmla="*/ 80 w 86"/>
                <a:gd name="T111" fmla="*/ 22 h 332"/>
                <a:gd name="T112" fmla="*/ 78 w 86"/>
                <a:gd name="T113" fmla="*/ 15 h 332"/>
                <a:gd name="T114" fmla="*/ 78 w 86"/>
                <a:gd name="T115" fmla="*/ 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332">
                  <a:moveTo>
                    <a:pt x="78" y="8"/>
                  </a:moveTo>
                  <a:cubicBezTo>
                    <a:pt x="80" y="7"/>
                    <a:pt x="78" y="5"/>
                    <a:pt x="75" y="5"/>
                  </a:cubicBezTo>
                  <a:cubicBezTo>
                    <a:pt x="73" y="5"/>
                    <a:pt x="75" y="3"/>
                    <a:pt x="71" y="3"/>
                  </a:cubicBezTo>
                  <a:cubicBezTo>
                    <a:pt x="67" y="3"/>
                    <a:pt x="60" y="0"/>
                    <a:pt x="56" y="2"/>
                  </a:cubicBezTo>
                  <a:cubicBezTo>
                    <a:pt x="51" y="3"/>
                    <a:pt x="47" y="7"/>
                    <a:pt x="44" y="12"/>
                  </a:cubicBezTo>
                  <a:cubicBezTo>
                    <a:pt x="41" y="18"/>
                    <a:pt x="41" y="23"/>
                    <a:pt x="42" y="28"/>
                  </a:cubicBezTo>
                  <a:cubicBezTo>
                    <a:pt x="44" y="32"/>
                    <a:pt x="46" y="39"/>
                    <a:pt x="46" y="39"/>
                  </a:cubicBezTo>
                  <a:cubicBezTo>
                    <a:pt x="46" y="39"/>
                    <a:pt x="45" y="41"/>
                    <a:pt x="42" y="44"/>
                  </a:cubicBezTo>
                  <a:cubicBezTo>
                    <a:pt x="38" y="47"/>
                    <a:pt x="27" y="49"/>
                    <a:pt x="21" y="56"/>
                  </a:cubicBezTo>
                  <a:cubicBezTo>
                    <a:pt x="15" y="63"/>
                    <a:pt x="15" y="76"/>
                    <a:pt x="12" y="80"/>
                  </a:cubicBezTo>
                  <a:cubicBezTo>
                    <a:pt x="9" y="85"/>
                    <a:pt x="11" y="98"/>
                    <a:pt x="9" y="105"/>
                  </a:cubicBezTo>
                  <a:cubicBezTo>
                    <a:pt x="7" y="111"/>
                    <a:pt x="10" y="118"/>
                    <a:pt x="10" y="120"/>
                  </a:cubicBezTo>
                  <a:cubicBezTo>
                    <a:pt x="10" y="122"/>
                    <a:pt x="2" y="168"/>
                    <a:pt x="1" y="171"/>
                  </a:cubicBezTo>
                  <a:cubicBezTo>
                    <a:pt x="0" y="174"/>
                    <a:pt x="3" y="175"/>
                    <a:pt x="10" y="177"/>
                  </a:cubicBezTo>
                  <a:cubicBezTo>
                    <a:pt x="17" y="178"/>
                    <a:pt x="19" y="179"/>
                    <a:pt x="20" y="181"/>
                  </a:cubicBezTo>
                  <a:cubicBezTo>
                    <a:pt x="21" y="183"/>
                    <a:pt x="21" y="193"/>
                    <a:pt x="21" y="198"/>
                  </a:cubicBezTo>
                  <a:cubicBezTo>
                    <a:pt x="21" y="203"/>
                    <a:pt x="23" y="210"/>
                    <a:pt x="22" y="217"/>
                  </a:cubicBezTo>
                  <a:cubicBezTo>
                    <a:pt x="21" y="225"/>
                    <a:pt x="15" y="248"/>
                    <a:pt x="15" y="261"/>
                  </a:cubicBezTo>
                  <a:cubicBezTo>
                    <a:pt x="16" y="273"/>
                    <a:pt x="19" y="314"/>
                    <a:pt x="18" y="319"/>
                  </a:cubicBezTo>
                  <a:cubicBezTo>
                    <a:pt x="18" y="323"/>
                    <a:pt x="18" y="328"/>
                    <a:pt x="18" y="328"/>
                  </a:cubicBezTo>
                  <a:cubicBezTo>
                    <a:pt x="26" y="329"/>
                    <a:pt x="26" y="329"/>
                    <a:pt x="26" y="329"/>
                  </a:cubicBezTo>
                  <a:cubicBezTo>
                    <a:pt x="26" y="326"/>
                    <a:pt x="26" y="326"/>
                    <a:pt x="26" y="326"/>
                  </a:cubicBezTo>
                  <a:cubicBezTo>
                    <a:pt x="26" y="326"/>
                    <a:pt x="31" y="331"/>
                    <a:pt x="43" y="332"/>
                  </a:cubicBezTo>
                  <a:cubicBezTo>
                    <a:pt x="54" y="332"/>
                    <a:pt x="60" y="330"/>
                    <a:pt x="62" y="328"/>
                  </a:cubicBezTo>
                  <a:cubicBezTo>
                    <a:pt x="63" y="327"/>
                    <a:pt x="62" y="323"/>
                    <a:pt x="59" y="323"/>
                  </a:cubicBezTo>
                  <a:cubicBezTo>
                    <a:pt x="55" y="323"/>
                    <a:pt x="54" y="322"/>
                    <a:pt x="52" y="321"/>
                  </a:cubicBezTo>
                  <a:cubicBezTo>
                    <a:pt x="51" y="320"/>
                    <a:pt x="53" y="318"/>
                    <a:pt x="53" y="318"/>
                  </a:cubicBezTo>
                  <a:cubicBezTo>
                    <a:pt x="53" y="318"/>
                    <a:pt x="62" y="321"/>
                    <a:pt x="70" y="320"/>
                  </a:cubicBezTo>
                  <a:cubicBezTo>
                    <a:pt x="79" y="319"/>
                    <a:pt x="85" y="318"/>
                    <a:pt x="85" y="316"/>
                  </a:cubicBezTo>
                  <a:cubicBezTo>
                    <a:pt x="86" y="315"/>
                    <a:pt x="84" y="311"/>
                    <a:pt x="80" y="311"/>
                  </a:cubicBezTo>
                  <a:cubicBezTo>
                    <a:pt x="75" y="311"/>
                    <a:pt x="72" y="311"/>
                    <a:pt x="69" y="310"/>
                  </a:cubicBezTo>
                  <a:cubicBezTo>
                    <a:pt x="66" y="308"/>
                    <a:pt x="64" y="307"/>
                    <a:pt x="64" y="307"/>
                  </a:cubicBezTo>
                  <a:cubicBezTo>
                    <a:pt x="64" y="307"/>
                    <a:pt x="62" y="293"/>
                    <a:pt x="60" y="285"/>
                  </a:cubicBezTo>
                  <a:cubicBezTo>
                    <a:pt x="57" y="276"/>
                    <a:pt x="55" y="271"/>
                    <a:pt x="57" y="268"/>
                  </a:cubicBezTo>
                  <a:cubicBezTo>
                    <a:pt x="59" y="266"/>
                    <a:pt x="63" y="248"/>
                    <a:pt x="63" y="240"/>
                  </a:cubicBezTo>
                  <a:cubicBezTo>
                    <a:pt x="62" y="231"/>
                    <a:pt x="62" y="224"/>
                    <a:pt x="65" y="216"/>
                  </a:cubicBezTo>
                  <a:cubicBezTo>
                    <a:pt x="68" y="208"/>
                    <a:pt x="73" y="181"/>
                    <a:pt x="73" y="166"/>
                  </a:cubicBezTo>
                  <a:cubicBezTo>
                    <a:pt x="72" y="151"/>
                    <a:pt x="73" y="147"/>
                    <a:pt x="73" y="143"/>
                  </a:cubicBezTo>
                  <a:cubicBezTo>
                    <a:pt x="74" y="139"/>
                    <a:pt x="74" y="136"/>
                    <a:pt x="74" y="136"/>
                  </a:cubicBezTo>
                  <a:cubicBezTo>
                    <a:pt x="74" y="135"/>
                    <a:pt x="74" y="134"/>
                    <a:pt x="74" y="133"/>
                  </a:cubicBezTo>
                  <a:cubicBezTo>
                    <a:pt x="76" y="136"/>
                    <a:pt x="77" y="142"/>
                    <a:pt x="77" y="149"/>
                  </a:cubicBezTo>
                  <a:cubicBezTo>
                    <a:pt x="78" y="155"/>
                    <a:pt x="80" y="145"/>
                    <a:pt x="78" y="137"/>
                  </a:cubicBezTo>
                  <a:cubicBezTo>
                    <a:pt x="77" y="129"/>
                    <a:pt x="75" y="125"/>
                    <a:pt x="76" y="119"/>
                  </a:cubicBezTo>
                  <a:cubicBezTo>
                    <a:pt x="76" y="113"/>
                    <a:pt x="77" y="102"/>
                    <a:pt x="73" y="91"/>
                  </a:cubicBezTo>
                  <a:cubicBezTo>
                    <a:pt x="69" y="80"/>
                    <a:pt x="70" y="85"/>
                    <a:pt x="69" y="79"/>
                  </a:cubicBezTo>
                  <a:cubicBezTo>
                    <a:pt x="69" y="73"/>
                    <a:pt x="67" y="68"/>
                    <a:pt x="67" y="65"/>
                  </a:cubicBezTo>
                  <a:cubicBezTo>
                    <a:pt x="67" y="62"/>
                    <a:pt x="66" y="56"/>
                    <a:pt x="66" y="56"/>
                  </a:cubicBezTo>
                  <a:cubicBezTo>
                    <a:pt x="66" y="56"/>
                    <a:pt x="65" y="55"/>
                    <a:pt x="67" y="51"/>
                  </a:cubicBezTo>
                  <a:cubicBezTo>
                    <a:pt x="69" y="47"/>
                    <a:pt x="70" y="46"/>
                    <a:pt x="74" y="46"/>
                  </a:cubicBezTo>
                  <a:cubicBezTo>
                    <a:pt x="79" y="46"/>
                    <a:pt x="82" y="46"/>
                    <a:pt x="81" y="43"/>
                  </a:cubicBezTo>
                  <a:cubicBezTo>
                    <a:pt x="80" y="40"/>
                    <a:pt x="81" y="39"/>
                    <a:pt x="80" y="38"/>
                  </a:cubicBezTo>
                  <a:cubicBezTo>
                    <a:pt x="80" y="38"/>
                    <a:pt x="79" y="37"/>
                    <a:pt x="80" y="37"/>
                  </a:cubicBezTo>
                  <a:cubicBezTo>
                    <a:pt x="81" y="36"/>
                    <a:pt x="81" y="36"/>
                    <a:pt x="81" y="35"/>
                  </a:cubicBezTo>
                  <a:cubicBezTo>
                    <a:pt x="81" y="33"/>
                    <a:pt x="83" y="34"/>
                    <a:pt x="84" y="33"/>
                  </a:cubicBezTo>
                  <a:cubicBezTo>
                    <a:pt x="85" y="32"/>
                    <a:pt x="84" y="29"/>
                    <a:pt x="82" y="27"/>
                  </a:cubicBezTo>
                  <a:cubicBezTo>
                    <a:pt x="81" y="25"/>
                    <a:pt x="80" y="24"/>
                    <a:pt x="80" y="22"/>
                  </a:cubicBezTo>
                  <a:cubicBezTo>
                    <a:pt x="81" y="20"/>
                    <a:pt x="80" y="18"/>
                    <a:pt x="78" y="15"/>
                  </a:cubicBezTo>
                  <a:cubicBezTo>
                    <a:pt x="77" y="12"/>
                    <a:pt x="76" y="11"/>
                    <a:pt x="78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56" name="íSlîḓè"/>
            <p:cNvSpPr/>
            <p:nvPr/>
          </p:nvSpPr>
          <p:spPr bwMode="auto">
            <a:xfrm>
              <a:off x="5729754" y="2080139"/>
              <a:ext cx="90488" cy="300038"/>
            </a:xfrm>
            <a:custGeom>
              <a:avLst/>
              <a:gdLst>
                <a:gd name="T0" fmla="*/ 2 w 30"/>
                <a:gd name="T1" fmla="*/ 0 h 99"/>
                <a:gd name="T2" fmla="*/ 2 w 30"/>
                <a:gd name="T3" fmla="*/ 1 h 99"/>
                <a:gd name="T4" fmla="*/ 0 w 30"/>
                <a:gd name="T5" fmla="*/ 4 h 99"/>
                <a:gd name="T6" fmla="*/ 18 w 30"/>
                <a:gd name="T7" fmla="*/ 35 h 99"/>
                <a:gd name="T8" fmla="*/ 24 w 30"/>
                <a:gd name="T9" fmla="*/ 67 h 99"/>
                <a:gd name="T10" fmla="*/ 19 w 30"/>
                <a:gd name="T11" fmla="*/ 87 h 99"/>
                <a:gd name="T12" fmla="*/ 13 w 30"/>
                <a:gd name="T13" fmla="*/ 98 h 99"/>
                <a:gd name="T14" fmla="*/ 21 w 30"/>
                <a:gd name="T15" fmla="*/ 99 h 99"/>
                <a:gd name="T16" fmla="*/ 29 w 30"/>
                <a:gd name="T17" fmla="*/ 99 h 99"/>
                <a:gd name="T18" fmla="*/ 30 w 30"/>
                <a:gd name="T19" fmla="*/ 95 h 99"/>
                <a:gd name="T20" fmla="*/ 30 w 30"/>
                <a:gd name="T21" fmla="*/ 95 h 99"/>
                <a:gd name="T22" fmla="*/ 30 w 30"/>
                <a:gd name="T23" fmla="*/ 95 h 99"/>
                <a:gd name="T24" fmla="*/ 28 w 30"/>
                <a:gd name="T25" fmla="*/ 83 h 99"/>
                <a:gd name="T26" fmla="*/ 25 w 30"/>
                <a:gd name="T27" fmla="*/ 65 h 99"/>
                <a:gd name="T28" fmla="*/ 24 w 30"/>
                <a:gd name="T29" fmla="*/ 51 h 99"/>
                <a:gd name="T30" fmla="*/ 20 w 30"/>
                <a:gd name="T31" fmla="*/ 25 h 99"/>
                <a:gd name="T32" fmla="*/ 23 w 30"/>
                <a:gd name="T33" fmla="*/ 21 h 99"/>
                <a:gd name="T34" fmla="*/ 22 w 30"/>
                <a:gd name="T35" fmla="*/ 18 h 99"/>
                <a:gd name="T36" fmla="*/ 22 w 30"/>
                <a:gd name="T37" fmla="*/ 17 h 99"/>
                <a:gd name="T38" fmla="*/ 2 w 30"/>
                <a:gd name="T3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99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0" y="4"/>
                  </a:cubicBezTo>
                  <a:cubicBezTo>
                    <a:pt x="7" y="11"/>
                    <a:pt x="15" y="25"/>
                    <a:pt x="18" y="35"/>
                  </a:cubicBezTo>
                  <a:cubicBezTo>
                    <a:pt x="21" y="45"/>
                    <a:pt x="23" y="58"/>
                    <a:pt x="24" y="67"/>
                  </a:cubicBezTo>
                  <a:cubicBezTo>
                    <a:pt x="24" y="76"/>
                    <a:pt x="22" y="80"/>
                    <a:pt x="19" y="87"/>
                  </a:cubicBezTo>
                  <a:cubicBezTo>
                    <a:pt x="16" y="93"/>
                    <a:pt x="13" y="98"/>
                    <a:pt x="13" y="98"/>
                  </a:cubicBezTo>
                  <a:cubicBezTo>
                    <a:pt x="13" y="98"/>
                    <a:pt x="17" y="98"/>
                    <a:pt x="21" y="99"/>
                  </a:cubicBezTo>
                  <a:cubicBezTo>
                    <a:pt x="25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1"/>
                    <a:pt x="29" y="86"/>
                    <a:pt x="28" y="83"/>
                  </a:cubicBezTo>
                  <a:cubicBezTo>
                    <a:pt x="27" y="81"/>
                    <a:pt x="25" y="69"/>
                    <a:pt x="25" y="65"/>
                  </a:cubicBezTo>
                  <a:cubicBezTo>
                    <a:pt x="24" y="62"/>
                    <a:pt x="24" y="57"/>
                    <a:pt x="24" y="51"/>
                  </a:cubicBezTo>
                  <a:cubicBezTo>
                    <a:pt x="24" y="44"/>
                    <a:pt x="18" y="27"/>
                    <a:pt x="20" y="25"/>
                  </a:cubicBezTo>
                  <a:cubicBezTo>
                    <a:pt x="21" y="24"/>
                    <a:pt x="22" y="22"/>
                    <a:pt x="23" y="21"/>
                  </a:cubicBezTo>
                  <a:cubicBezTo>
                    <a:pt x="22" y="19"/>
                    <a:pt x="22" y="18"/>
                    <a:pt x="22" y="18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16" y="9"/>
                    <a:pt x="8" y="3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4" name="íś1iďé"/>
          <p:cNvGrpSpPr/>
          <p:nvPr/>
        </p:nvGrpSpPr>
        <p:grpSpPr>
          <a:xfrm>
            <a:off x="6284832" y="2505918"/>
            <a:ext cx="425351" cy="1327253"/>
            <a:chOff x="4080341" y="1937264"/>
            <a:chExt cx="342900" cy="1069976"/>
          </a:xfrm>
        </p:grpSpPr>
        <p:sp>
          <p:nvSpPr>
            <p:cNvPr id="150" name="isľîḓè"/>
            <p:cNvSpPr/>
            <p:nvPr/>
          </p:nvSpPr>
          <p:spPr bwMode="auto">
            <a:xfrm>
              <a:off x="4080341" y="1937264"/>
              <a:ext cx="342900" cy="1069976"/>
            </a:xfrm>
            <a:custGeom>
              <a:avLst/>
              <a:gdLst>
                <a:gd name="T0" fmla="*/ 94 w 113"/>
                <a:gd name="T1" fmla="*/ 71 h 352"/>
                <a:gd name="T2" fmla="*/ 101 w 113"/>
                <a:gd name="T3" fmla="*/ 150 h 352"/>
                <a:gd name="T4" fmla="*/ 101 w 113"/>
                <a:gd name="T5" fmla="*/ 180 h 352"/>
                <a:gd name="T6" fmla="*/ 99 w 113"/>
                <a:gd name="T7" fmla="*/ 193 h 352"/>
                <a:gd name="T8" fmla="*/ 112 w 113"/>
                <a:gd name="T9" fmla="*/ 247 h 352"/>
                <a:gd name="T10" fmla="*/ 84 w 113"/>
                <a:gd name="T11" fmla="*/ 261 h 352"/>
                <a:gd name="T12" fmla="*/ 86 w 113"/>
                <a:gd name="T13" fmla="*/ 194 h 352"/>
                <a:gd name="T14" fmla="*/ 86 w 113"/>
                <a:gd name="T15" fmla="*/ 180 h 352"/>
                <a:gd name="T16" fmla="*/ 84 w 113"/>
                <a:gd name="T17" fmla="*/ 60 h 352"/>
                <a:gd name="T18" fmla="*/ 67 w 113"/>
                <a:gd name="T19" fmla="*/ 11 h 352"/>
                <a:gd name="T20" fmla="*/ 68 w 113"/>
                <a:gd name="T21" fmla="*/ 34 h 352"/>
                <a:gd name="T22" fmla="*/ 61 w 113"/>
                <a:gd name="T23" fmla="*/ 45 h 352"/>
                <a:gd name="T24" fmla="*/ 81 w 113"/>
                <a:gd name="T25" fmla="*/ 60 h 352"/>
                <a:gd name="T26" fmla="*/ 84 w 113"/>
                <a:gd name="T27" fmla="*/ 183 h 352"/>
                <a:gd name="T28" fmla="*/ 80 w 113"/>
                <a:gd name="T29" fmla="*/ 183 h 352"/>
                <a:gd name="T30" fmla="*/ 81 w 113"/>
                <a:gd name="T31" fmla="*/ 195 h 352"/>
                <a:gd name="T32" fmla="*/ 84 w 113"/>
                <a:gd name="T33" fmla="*/ 261 h 352"/>
                <a:gd name="T34" fmla="*/ 78 w 113"/>
                <a:gd name="T35" fmla="*/ 262 h 352"/>
                <a:gd name="T36" fmla="*/ 76 w 113"/>
                <a:gd name="T37" fmla="*/ 306 h 352"/>
                <a:gd name="T38" fmla="*/ 78 w 113"/>
                <a:gd name="T39" fmla="*/ 335 h 352"/>
                <a:gd name="T40" fmla="*/ 60 w 113"/>
                <a:gd name="T41" fmla="*/ 337 h 352"/>
                <a:gd name="T42" fmla="*/ 56 w 113"/>
                <a:gd name="T43" fmla="*/ 316 h 352"/>
                <a:gd name="T44" fmla="*/ 57 w 113"/>
                <a:gd name="T45" fmla="*/ 282 h 352"/>
                <a:gd name="T46" fmla="*/ 48 w 113"/>
                <a:gd name="T47" fmla="*/ 207 h 352"/>
                <a:gd name="T48" fmla="*/ 39 w 113"/>
                <a:gd name="T49" fmla="*/ 223 h 352"/>
                <a:gd name="T50" fmla="*/ 30 w 113"/>
                <a:gd name="T51" fmla="*/ 298 h 352"/>
                <a:gd name="T52" fmla="*/ 32 w 113"/>
                <a:gd name="T53" fmla="*/ 311 h 352"/>
                <a:gd name="T54" fmla="*/ 26 w 113"/>
                <a:gd name="T55" fmla="*/ 334 h 352"/>
                <a:gd name="T56" fmla="*/ 9 w 113"/>
                <a:gd name="T57" fmla="*/ 350 h 352"/>
                <a:gd name="T58" fmla="*/ 12 w 113"/>
                <a:gd name="T59" fmla="*/ 321 h 352"/>
                <a:gd name="T60" fmla="*/ 10 w 113"/>
                <a:gd name="T61" fmla="*/ 304 h 352"/>
                <a:gd name="T62" fmla="*/ 9 w 113"/>
                <a:gd name="T63" fmla="*/ 241 h 352"/>
                <a:gd name="T64" fmla="*/ 9 w 113"/>
                <a:gd name="T65" fmla="*/ 175 h 352"/>
                <a:gd name="T66" fmla="*/ 6 w 113"/>
                <a:gd name="T67" fmla="*/ 164 h 352"/>
                <a:gd name="T68" fmla="*/ 2 w 113"/>
                <a:gd name="T69" fmla="*/ 135 h 352"/>
                <a:gd name="T70" fmla="*/ 7 w 113"/>
                <a:gd name="T71" fmla="*/ 78 h 352"/>
                <a:gd name="T72" fmla="*/ 38 w 113"/>
                <a:gd name="T73" fmla="*/ 53 h 352"/>
                <a:gd name="T74" fmla="*/ 39 w 113"/>
                <a:gd name="T75" fmla="*/ 36 h 352"/>
                <a:gd name="T76" fmla="*/ 34 w 113"/>
                <a:gd name="T77" fmla="*/ 25 h 352"/>
                <a:gd name="T78" fmla="*/ 36 w 113"/>
                <a:gd name="T79" fmla="*/ 1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352">
                  <a:moveTo>
                    <a:pt x="84" y="60"/>
                  </a:moveTo>
                  <a:cubicBezTo>
                    <a:pt x="89" y="62"/>
                    <a:pt x="94" y="64"/>
                    <a:pt x="94" y="71"/>
                  </a:cubicBezTo>
                  <a:cubicBezTo>
                    <a:pt x="94" y="80"/>
                    <a:pt x="95" y="97"/>
                    <a:pt x="96" y="108"/>
                  </a:cubicBezTo>
                  <a:cubicBezTo>
                    <a:pt x="97" y="119"/>
                    <a:pt x="101" y="143"/>
                    <a:pt x="101" y="150"/>
                  </a:cubicBezTo>
                  <a:cubicBezTo>
                    <a:pt x="101" y="158"/>
                    <a:pt x="102" y="174"/>
                    <a:pt x="101" y="176"/>
                  </a:cubicBezTo>
                  <a:cubicBezTo>
                    <a:pt x="101" y="178"/>
                    <a:pt x="100" y="177"/>
                    <a:pt x="101" y="180"/>
                  </a:cubicBezTo>
                  <a:cubicBezTo>
                    <a:pt x="101" y="183"/>
                    <a:pt x="101" y="186"/>
                    <a:pt x="100" y="188"/>
                  </a:cubicBezTo>
                  <a:cubicBezTo>
                    <a:pt x="98" y="190"/>
                    <a:pt x="99" y="193"/>
                    <a:pt x="99" y="193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2" y="247"/>
                    <a:pt x="112" y="247"/>
                    <a:pt x="112" y="247"/>
                  </a:cubicBezTo>
                  <a:cubicBezTo>
                    <a:pt x="90" y="264"/>
                    <a:pt x="90" y="264"/>
                    <a:pt x="90" y="264"/>
                  </a:cubicBezTo>
                  <a:cubicBezTo>
                    <a:pt x="90" y="264"/>
                    <a:pt x="87" y="262"/>
                    <a:pt x="84" y="261"/>
                  </a:cubicBezTo>
                  <a:cubicBezTo>
                    <a:pt x="84" y="194"/>
                    <a:pt x="84" y="194"/>
                    <a:pt x="84" y="194"/>
                  </a:cubicBezTo>
                  <a:cubicBezTo>
                    <a:pt x="86" y="194"/>
                    <a:pt x="86" y="194"/>
                    <a:pt x="86" y="194"/>
                  </a:cubicBezTo>
                  <a:cubicBezTo>
                    <a:pt x="86" y="194"/>
                    <a:pt x="86" y="190"/>
                    <a:pt x="86" y="188"/>
                  </a:cubicBezTo>
                  <a:cubicBezTo>
                    <a:pt x="87" y="185"/>
                    <a:pt x="87" y="183"/>
                    <a:pt x="86" y="180"/>
                  </a:cubicBezTo>
                  <a:cubicBezTo>
                    <a:pt x="86" y="180"/>
                    <a:pt x="85" y="182"/>
                    <a:pt x="84" y="183"/>
                  </a:cubicBezTo>
                  <a:lnTo>
                    <a:pt x="84" y="60"/>
                  </a:lnTo>
                  <a:close/>
                  <a:moveTo>
                    <a:pt x="53" y="0"/>
                  </a:moveTo>
                  <a:cubicBezTo>
                    <a:pt x="59" y="0"/>
                    <a:pt x="66" y="5"/>
                    <a:pt x="67" y="11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69" y="31"/>
                    <a:pt x="68" y="34"/>
                  </a:cubicBezTo>
                  <a:cubicBezTo>
                    <a:pt x="66" y="38"/>
                    <a:pt x="62" y="37"/>
                    <a:pt x="62" y="37"/>
                  </a:cubicBezTo>
                  <a:cubicBezTo>
                    <a:pt x="62" y="37"/>
                    <a:pt x="61" y="42"/>
                    <a:pt x="61" y="45"/>
                  </a:cubicBezTo>
                  <a:cubicBezTo>
                    <a:pt x="61" y="48"/>
                    <a:pt x="61" y="50"/>
                    <a:pt x="63" y="52"/>
                  </a:cubicBezTo>
                  <a:cubicBezTo>
                    <a:pt x="66" y="54"/>
                    <a:pt x="75" y="58"/>
                    <a:pt x="81" y="60"/>
                  </a:cubicBezTo>
                  <a:cubicBezTo>
                    <a:pt x="82" y="60"/>
                    <a:pt x="83" y="60"/>
                    <a:pt x="84" y="60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1" y="183"/>
                    <a:pt x="80" y="183"/>
                    <a:pt x="80" y="183"/>
                  </a:cubicBezTo>
                  <a:cubicBezTo>
                    <a:pt x="80" y="183"/>
                    <a:pt x="81" y="186"/>
                    <a:pt x="81" y="189"/>
                  </a:cubicBezTo>
                  <a:cubicBezTo>
                    <a:pt x="81" y="192"/>
                    <a:pt x="81" y="195"/>
                    <a:pt x="81" y="195"/>
                  </a:cubicBezTo>
                  <a:cubicBezTo>
                    <a:pt x="84" y="194"/>
                    <a:pt x="84" y="194"/>
                    <a:pt x="84" y="194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0" y="261"/>
                    <a:pt x="78" y="262"/>
                    <a:pt x="78" y="262"/>
                  </a:cubicBezTo>
                  <a:cubicBezTo>
                    <a:pt x="78" y="262"/>
                    <a:pt x="79" y="278"/>
                    <a:pt x="79" y="284"/>
                  </a:cubicBezTo>
                  <a:cubicBezTo>
                    <a:pt x="79" y="291"/>
                    <a:pt x="79" y="301"/>
                    <a:pt x="76" y="306"/>
                  </a:cubicBezTo>
                  <a:cubicBezTo>
                    <a:pt x="73" y="311"/>
                    <a:pt x="72" y="312"/>
                    <a:pt x="72" y="316"/>
                  </a:cubicBezTo>
                  <a:cubicBezTo>
                    <a:pt x="72" y="320"/>
                    <a:pt x="79" y="332"/>
                    <a:pt x="78" y="335"/>
                  </a:cubicBezTo>
                  <a:cubicBezTo>
                    <a:pt x="78" y="339"/>
                    <a:pt x="77" y="345"/>
                    <a:pt x="71" y="345"/>
                  </a:cubicBezTo>
                  <a:cubicBezTo>
                    <a:pt x="65" y="345"/>
                    <a:pt x="60" y="342"/>
                    <a:pt x="60" y="337"/>
                  </a:cubicBezTo>
                  <a:cubicBezTo>
                    <a:pt x="60" y="332"/>
                    <a:pt x="61" y="329"/>
                    <a:pt x="59" y="327"/>
                  </a:cubicBezTo>
                  <a:cubicBezTo>
                    <a:pt x="57" y="325"/>
                    <a:pt x="60" y="320"/>
                    <a:pt x="56" y="316"/>
                  </a:cubicBezTo>
                  <a:cubicBezTo>
                    <a:pt x="53" y="311"/>
                    <a:pt x="57" y="310"/>
                    <a:pt x="56" y="305"/>
                  </a:cubicBezTo>
                  <a:cubicBezTo>
                    <a:pt x="55" y="301"/>
                    <a:pt x="56" y="287"/>
                    <a:pt x="57" y="282"/>
                  </a:cubicBezTo>
                  <a:cubicBezTo>
                    <a:pt x="57" y="276"/>
                    <a:pt x="56" y="270"/>
                    <a:pt x="53" y="246"/>
                  </a:cubicBezTo>
                  <a:cubicBezTo>
                    <a:pt x="50" y="223"/>
                    <a:pt x="49" y="212"/>
                    <a:pt x="48" y="207"/>
                  </a:cubicBezTo>
                  <a:cubicBezTo>
                    <a:pt x="47" y="202"/>
                    <a:pt x="46" y="196"/>
                    <a:pt x="46" y="196"/>
                  </a:cubicBezTo>
                  <a:cubicBezTo>
                    <a:pt x="46" y="196"/>
                    <a:pt x="42" y="218"/>
                    <a:pt x="39" y="223"/>
                  </a:cubicBezTo>
                  <a:cubicBezTo>
                    <a:pt x="36" y="229"/>
                    <a:pt x="33" y="256"/>
                    <a:pt x="32" y="264"/>
                  </a:cubicBezTo>
                  <a:cubicBezTo>
                    <a:pt x="31" y="272"/>
                    <a:pt x="32" y="295"/>
                    <a:pt x="30" y="298"/>
                  </a:cubicBezTo>
                  <a:cubicBezTo>
                    <a:pt x="28" y="300"/>
                    <a:pt x="27" y="304"/>
                    <a:pt x="27" y="304"/>
                  </a:cubicBezTo>
                  <a:cubicBezTo>
                    <a:pt x="27" y="304"/>
                    <a:pt x="32" y="307"/>
                    <a:pt x="32" y="311"/>
                  </a:cubicBezTo>
                  <a:cubicBezTo>
                    <a:pt x="32" y="315"/>
                    <a:pt x="28" y="318"/>
                    <a:pt x="28" y="323"/>
                  </a:cubicBezTo>
                  <a:cubicBezTo>
                    <a:pt x="29" y="328"/>
                    <a:pt x="28" y="332"/>
                    <a:pt x="26" y="334"/>
                  </a:cubicBezTo>
                  <a:cubicBezTo>
                    <a:pt x="24" y="335"/>
                    <a:pt x="24" y="343"/>
                    <a:pt x="22" y="346"/>
                  </a:cubicBezTo>
                  <a:cubicBezTo>
                    <a:pt x="19" y="350"/>
                    <a:pt x="15" y="352"/>
                    <a:pt x="9" y="350"/>
                  </a:cubicBezTo>
                  <a:cubicBezTo>
                    <a:pt x="4" y="349"/>
                    <a:pt x="4" y="342"/>
                    <a:pt x="7" y="335"/>
                  </a:cubicBezTo>
                  <a:cubicBezTo>
                    <a:pt x="9" y="329"/>
                    <a:pt x="12" y="324"/>
                    <a:pt x="12" y="321"/>
                  </a:cubicBezTo>
                  <a:cubicBezTo>
                    <a:pt x="11" y="319"/>
                    <a:pt x="10" y="315"/>
                    <a:pt x="12" y="312"/>
                  </a:cubicBezTo>
                  <a:cubicBezTo>
                    <a:pt x="15" y="309"/>
                    <a:pt x="12" y="307"/>
                    <a:pt x="10" y="304"/>
                  </a:cubicBezTo>
                  <a:cubicBezTo>
                    <a:pt x="9" y="302"/>
                    <a:pt x="9" y="291"/>
                    <a:pt x="9" y="286"/>
                  </a:cubicBezTo>
                  <a:cubicBezTo>
                    <a:pt x="9" y="280"/>
                    <a:pt x="9" y="252"/>
                    <a:pt x="9" y="241"/>
                  </a:cubicBezTo>
                  <a:cubicBezTo>
                    <a:pt x="9" y="231"/>
                    <a:pt x="8" y="199"/>
                    <a:pt x="9" y="191"/>
                  </a:cubicBezTo>
                  <a:cubicBezTo>
                    <a:pt x="11" y="182"/>
                    <a:pt x="9" y="175"/>
                    <a:pt x="9" y="175"/>
                  </a:cubicBezTo>
                  <a:cubicBezTo>
                    <a:pt x="9" y="175"/>
                    <a:pt x="6" y="177"/>
                    <a:pt x="6" y="174"/>
                  </a:cubicBezTo>
                  <a:cubicBezTo>
                    <a:pt x="6" y="171"/>
                    <a:pt x="7" y="170"/>
                    <a:pt x="6" y="164"/>
                  </a:cubicBezTo>
                  <a:cubicBezTo>
                    <a:pt x="4" y="159"/>
                    <a:pt x="4" y="153"/>
                    <a:pt x="2" y="149"/>
                  </a:cubicBezTo>
                  <a:cubicBezTo>
                    <a:pt x="1" y="145"/>
                    <a:pt x="0" y="137"/>
                    <a:pt x="2" y="135"/>
                  </a:cubicBezTo>
                  <a:cubicBezTo>
                    <a:pt x="4" y="133"/>
                    <a:pt x="1" y="120"/>
                    <a:pt x="3" y="111"/>
                  </a:cubicBezTo>
                  <a:cubicBezTo>
                    <a:pt x="5" y="101"/>
                    <a:pt x="6" y="86"/>
                    <a:pt x="7" y="78"/>
                  </a:cubicBezTo>
                  <a:cubicBezTo>
                    <a:pt x="7" y="70"/>
                    <a:pt x="7" y="64"/>
                    <a:pt x="18" y="61"/>
                  </a:cubicBezTo>
                  <a:cubicBezTo>
                    <a:pt x="28" y="59"/>
                    <a:pt x="36" y="55"/>
                    <a:pt x="38" y="53"/>
                  </a:cubicBezTo>
                  <a:cubicBezTo>
                    <a:pt x="39" y="51"/>
                    <a:pt x="40" y="45"/>
                    <a:pt x="39" y="42"/>
                  </a:cubicBezTo>
                  <a:cubicBezTo>
                    <a:pt x="39" y="40"/>
                    <a:pt x="39" y="38"/>
                    <a:pt x="39" y="36"/>
                  </a:cubicBezTo>
                  <a:cubicBezTo>
                    <a:pt x="39" y="35"/>
                    <a:pt x="36" y="37"/>
                    <a:pt x="35" y="34"/>
                  </a:cubicBezTo>
                  <a:cubicBezTo>
                    <a:pt x="34" y="31"/>
                    <a:pt x="34" y="25"/>
                    <a:pt x="34" y="25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3"/>
                    <a:pt x="36" y="17"/>
                    <a:pt x="36" y="11"/>
                  </a:cubicBezTo>
                  <a:cubicBezTo>
                    <a:pt x="36" y="6"/>
                    <a:pt x="42" y="1"/>
                    <a:pt x="5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51" name="ïṧļiďè"/>
            <p:cNvSpPr/>
            <p:nvPr/>
          </p:nvSpPr>
          <p:spPr bwMode="auto">
            <a:xfrm>
              <a:off x="4096216" y="2419864"/>
              <a:ext cx="36513" cy="33338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3 h 11"/>
                <a:gd name="T4" fmla="*/ 12 w 12"/>
                <a:gd name="T5" fmla="*/ 2 h 11"/>
                <a:gd name="T6" fmla="*/ 5 w 12"/>
                <a:gd name="T7" fmla="*/ 4 h 11"/>
                <a:gd name="T8" fmla="*/ 3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0" y="7"/>
                    <a:pt x="3" y="3"/>
                  </a:cubicBezTo>
                  <a:cubicBezTo>
                    <a:pt x="6" y="0"/>
                    <a:pt x="12" y="2"/>
                    <a:pt x="12" y="2"/>
                  </a:cubicBezTo>
                  <a:cubicBezTo>
                    <a:pt x="12" y="2"/>
                    <a:pt x="8" y="2"/>
                    <a:pt x="5" y="4"/>
                  </a:cubicBezTo>
                  <a:cubicBezTo>
                    <a:pt x="3" y="6"/>
                    <a:pt x="4" y="8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52" name="ïslïďé"/>
            <p:cNvSpPr/>
            <p:nvPr/>
          </p:nvSpPr>
          <p:spPr bwMode="auto">
            <a:xfrm>
              <a:off x="4342279" y="2465902"/>
              <a:ext cx="41275" cy="15875"/>
            </a:xfrm>
            <a:custGeom>
              <a:avLst/>
              <a:gdLst>
                <a:gd name="T0" fmla="*/ 0 w 14"/>
                <a:gd name="T1" fmla="*/ 5 h 5"/>
                <a:gd name="T2" fmla="*/ 7 w 14"/>
                <a:gd name="T3" fmla="*/ 0 h 5"/>
                <a:gd name="T4" fmla="*/ 14 w 14"/>
                <a:gd name="T5" fmla="*/ 5 h 5"/>
                <a:gd name="T6" fmla="*/ 7 w 14"/>
                <a:gd name="T7" fmla="*/ 3 h 5"/>
                <a:gd name="T8" fmla="*/ 0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0" y="5"/>
                  </a:moveTo>
                  <a:cubicBezTo>
                    <a:pt x="0" y="5"/>
                    <a:pt x="0" y="0"/>
                    <a:pt x="7" y="0"/>
                  </a:cubicBezTo>
                  <a:cubicBezTo>
                    <a:pt x="13" y="0"/>
                    <a:pt x="14" y="5"/>
                    <a:pt x="14" y="5"/>
                  </a:cubicBezTo>
                  <a:cubicBezTo>
                    <a:pt x="14" y="5"/>
                    <a:pt x="11" y="2"/>
                    <a:pt x="7" y="3"/>
                  </a:cubicBezTo>
                  <a:cubicBezTo>
                    <a:pt x="2" y="3"/>
                    <a:pt x="2" y="3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53" name="iS1îďè"/>
            <p:cNvSpPr/>
            <p:nvPr/>
          </p:nvSpPr>
          <p:spPr bwMode="auto">
            <a:xfrm>
              <a:off x="4156541" y="2086489"/>
              <a:ext cx="115888" cy="296863"/>
            </a:xfrm>
            <a:custGeom>
              <a:avLst/>
              <a:gdLst>
                <a:gd name="T0" fmla="*/ 36 w 38"/>
                <a:gd name="T1" fmla="*/ 0 h 98"/>
                <a:gd name="T2" fmla="*/ 38 w 38"/>
                <a:gd name="T3" fmla="*/ 2 h 98"/>
                <a:gd name="T4" fmla="*/ 32 w 38"/>
                <a:gd name="T5" fmla="*/ 46 h 98"/>
                <a:gd name="T6" fmla="*/ 34 w 38"/>
                <a:gd name="T7" fmla="*/ 98 h 98"/>
                <a:gd name="T8" fmla="*/ 24 w 38"/>
                <a:gd name="T9" fmla="*/ 98 h 98"/>
                <a:gd name="T10" fmla="*/ 0 w 38"/>
                <a:gd name="T11" fmla="*/ 93 h 98"/>
                <a:gd name="T12" fmla="*/ 5 w 38"/>
                <a:gd name="T13" fmla="*/ 82 h 98"/>
                <a:gd name="T14" fmla="*/ 12 w 38"/>
                <a:gd name="T15" fmla="*/ 26 h 98"/>
                <a:gd name="T16" fmla="*/ 12 w 38"/>
                <a:gd name="T17" fmla="*/ 5 h 98"/>
                <a:gd name="T18" fmla="*/ 13 w 38"/>
                <a:gd name="T19" fmla="*/ 4 h 98"/>
                <a:gd name="T20" fmla="*/ 14 w 38"/>
                <a:gd name="T21" fmla="*/ 1 h 98"/>
                <a:gd name="T22" fmla="*/ 26 w 38"/>
                <a:gd name="T23" fmla="*/ 11 h 98"/>
                <a:gd name="T24" fmla="*/ 36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36" y="0"/>
                  </a:moveTo>
                  <a:cubicBezTo>
                    <a:pt x="36" y="1"/>
                    <a:pt x="37" y="2"/>
                    <a:pt x="38" y="2"/>
                  </a:cubicBezTo>
                  <a:cubicBezTo>
                    <a:pt x="36" y="9"/>
                    <a:pt x="33" y="30"/>
                    <a:pt x="32" y="46"/>
                  </a:cubicBezTo>
                  <a:cubicBezTo>
                    <a:pt x="31" y="64"/>
                    <a:pt x="34" y="98"/>
                    <a:pt x="34" y="98"/>
                  </a:cubicBezTo>
                  <a:cubicBezTo>
                    <a:pt x="34" y="98"/>
                    <a:pt x="32" y="98"/>
                    <a:pt x="24" y="98"/>
                  </a:cubicBezTo>
                  <a:cubicBezTo>
                    <a:pt x="16" y="98"/>
                    <a:pt x="0" y="93"/>
                    <a:pt x="0" y="93"/>
                  </a:cubicBezTo>
                  <a:cubicBezTo>
                    <a:pt x="0" y="93"/>
                    <a:pt x="3" y="88"/>
                    <a:pt x="5" y="82"/>
                  </a:cubicBezTo>
                  <a:cubicBezTo>
                    <a:pt x="7" y="76"/>
                    <a:pt x="11" y="49"/>
                    <a:pt x="12" y="26"/>
                  </a:cubicBezTo>
                  <a:cubicBezTo>
                    <a:pt x="13" y="14"/>
                    <a:pt x="13" y="8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3" y="3"/>
                    <a:pt x="14" y="2"/>
                    <a:pt x="14" y="1"/>
                  </a:cubicBezTo>
                  <a:cubicBezTo>
                    <a:pt x="16" y="6"/>
                    <a:pt x="22" y="11"/>
                    <a:pt x="26" y="11"/>
                  </a:cubicBezTo>
                  <a:cubicBezTo>
                    <a:pt x="29" y="11"/>
                    <a:pt x="34" y="4"/>
                    <a:pt x="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54" name="ïsḻíḓè"/>
            <p:cNvSpPr/>
            <p:nvPr/>
          </p:nvSpPr>
          <p:spPr bwMode="auto">
            <a:xfrm>
              <a:off x="4208929" y="2123001"/>
              <a:ext cx="47625" cy="290513"/>
            </a:xfrm>
            <a:custGeom>
              <a:avLst/>
              <a:gdLst>
                <a:gd name="T0" fmla="*/ 0 w 16"/>
                <a:gd name="T1" fmla="*/ 4 h 96"/>
                <a:gd name="T2" fmla="*/ 8 w 16"/>
                <a:gd name="T3" fmla="*/ 0 h 96"/>
                <a:gd name="T4" fmla="*/ 16 w 16"/>
                <a:gd name="T5" fmla="*/ 4 h 96"/>
                <a:gd name="T6" fmla="*/ 11 w 16"/>
                <a:gd name="T7" fmla="*/ 6 h 96"/>
                <a:gd name="T8" fmla="*/ 13 w 16"/>
                <a:gd name="T9" fmla="*/ 40 h 96"/>
                <a:gd name="T10" fmla="*/ 12 w 16"/>
                <a:gd name="T11" fmla="*/ 88 h 96"/>
                <a:gd name="T12" fmla="*/ 6 w 16"/>
                <a:gd name="T13" fmla="*/ 89 h 96"/>
                <a:gd name="T14" fmla="*/ 6 w 16"/>
                <a:gd name="T15" fmla="*/ 33 h 96"/>
                <a:gd name="T16" fmla="*/ 6 w 16"/>
                <a:gd name="T17" fmla="*/ 7 h 96"/>
                <a:gd name="T18" fmla="*/ 0 w 16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96">
                  <a:moveTo>
                    <a:pt x="0" y="4"/>
                  </a:move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4"/>
                  </a:cubicBezTo>
                  <a:cubicBezTo>
                    <a:pt x="16" y="4"/>
                    <a:pt x="11" y="3"/>
                    <a:pt x="11" y="6"/>
                  </a:cubicBezTo>
                  <a:cubicBezTo>
                    <a:pt x="11" y="10"/>
                    <a:pt x="13" y="28"/>
                    <a:pt x="13" y="40"/>
                  </a:cubicBezTo>
                  <a:cubicBezTo>
                    <a:pt x="13" y="52"/>
                    <a:pt x="14" y="83"/>
                    <a:pt x="12" y="88"/>
                  </a:cubicBezTo>
                  <a:cubicBezTo>
                    <a:pt x="11" y="94"/>
                    <a:pt x="7" y="96"/>
                    <a:pt x="6" y="89"/>
                  </a:cubicBezTo>
                  <a:cubicBezTo>
                    <a:pt x="5" y="81"/>
                    <a:pt x="5" y="41"/>
                    <a:pt x="6" y="33"/>
                  </a:cubicBezTo>
                  <a:cubicBezTo>
                    <a:pt x="6" y="25"/>
                    <a:pt x="7" y="9"/>
                    <a:pt x="6" y="7"/>
                  </a:cubicBezTo>
                  <a:cubicBezTo>
                    <a:pt x="5" y="4"/>
                    <a:pt x="3" y="3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en-US"/>
            </a:p>
          </p:txBody>
        </p:sp>
      </p:grpSp>
      <p:grpSp>
        <p:nvGrpSpPr>
          <p:cNvPr id="25" name="ïṥlíďé"/>
          <p:cNvGrpSpPr/>
          <p:nvPr/>
        </p:nvGrpSpPr>
        <p:grpSpPr>
          <a:xfrm>
            <a:off x="9756570" y="2505918"/>
            <a:ext cx="423383" cy="1327253"/>
            <a:chOff x="6879104" y="1937264"/>
            <a:chExt cx="341313" cy="1069976"/>
          </a:xfrm>
        </p:grpSpPr>
        <p:sp>
          <p:nvSpPr>
            <p:cNvPr id="145" name="ïşlïdè"/>
            <p:cNvSpPr/>
            <p:nvPr/>
          </p:nvSpPr>
          <p:spPr bwMode="auto">
            <a:xfrm>
              <a:off x="6879104" y="1937264"/>
              <a:ext cx="341313" cy="1069976"/>
            </a:xfrm>
            <a:custGeom>
              <a:avLst/>
              <a:gdLst>
                <a:gd name="T0" fmla="*/ 93 w 112"/>
                <a:gd name="T1" fmla="*/ 71 h 352"/>
                <a:gd name="T2" fmla="*/ 100 w 112"/>
                <a:gd name="T3" fmla="*/ 150 h 352"/>
                <a:gd name="T4" fmla="*/ 100 w 112"/>
                <a:gd name="T5" fmla="*/ 180 h 352"/>
                <a:gd name="T6" fmla="*/ 98 w 112"/>
                <a:gd name="T7" fmla="*/ 193 h 352"/>
                <a:gd name="T8" fmla="*/ 111 w 112"/>
                <a:gd name="T9" fmla="*/ 247 h 352"/>
                <a:gd name="T10" fmla="*/ 83 w 112"/>
                <a:gd name="T11" fmla="*/ 261 h 352"/>
                <a:gd name="T12" fmla="*/ 86 w 112"/>
                <a:gd name="T13" fmla="*/ 194 h 352"/>
                <a:gd name="T14" fmla="*/ 86 w 112"/>
                <a:gd name="T15" fmla="*/ 180 h 352"/>
                <a:gd name="T16" fmla="*/ 83 w 112"/>
                <a:gd name="T17" fmla="*/ 60 h 352"/>
                <a:gd name="T18" fmla="*/ 67 w 112"/>
                <a:gd name="T19" fmla="*/ 11 h 352"/>
                <a:gd name="T20" fmla="*/ 67 w 112"/>
                <a:gd name="T21" fmla="*/ 34 h 352"/>
                <a:gd name="T22" fmla="*/ 61 w 112"/>
                <a:gd name="T23" fmla="*/ 45 h 352"/>
                <a:gd name="T24" fmla="*/ 81 w 112"/>
                <a:gd name="T25" fmla="*/ 60 h 352"/>
                <a:gd name="T26" fmla="*/ 83 w 112"/>
                <a:gd name="T27" fmla="*/ 183 h 352"/>
                <a:gd name="T28" fmla="*/ 80 w 112"/>
                <a:gd name="T29" fmla="*/ 183 h 352"/>
                <a:gd name="T30" fmla="*/ 80 w 112"/>
                <a:gd name="T31" fmla="*/ 195 h 352"/>
                <a:gd name="T32" fmla="*/ 83 w 112"/>
                <a:gd name="T33" fmla="*/ 261 h 352"/>
                <a:gd name="T34" fmla="*/ 78 w 112"/>
                <a:gd name="T35" fmla="*/ 262 h 352"/>
                <a:gd name="T36" fmla="*/ 75 w 112"/>
                <a:gd name="T37" fmla="*/ 306 h 352"/>
                <a:gd name="T38" fmla="*/ 78 w 112"/>
                <a:gd name="T39" fmla="*/ 335 h 352"/>
                <a:gd name="T40" fmla="*/ 60 w 112"/>
                <a:gd name="T41" fmla="*/ 337 h 352"/>
                <a:gd name="T42" fmla="*/ 56 w 112"/>
                <a:gd name="T43" fmla="*/ 316 h 352"/>
                <a:gd name="T44" fmla="*/ 56 w 112"/>
                <a:gd name="T45" fmla="*/ 282 h 352"/>
                <a:gd name="T46" fmla="*/ 48 w 112"/>
                <a:gd name="T47" fmla="*/ 207 h 352"/>
                <a:gd name="T48" fmla="*/ 39 w 112"/>
                <a:gd name="T49" fmla="*/ 223 h 352"/>
                <a:gd name="T50" fmla="*/ 29 w 112"/>
                <a:gd name="T51" fmla="*/ 298 h 352"/>
                <a:gd name="T52" fmla="*/ 31 w 112"/>
                <a:gd name="T53" fmla="*/ 311 h 352"/>
                <a:gd name="T54" fmla="*/ 26 w 112"/>
                <a:gd name="T55" fmla="*/ 334 h 352"/>
                <a:gd name="T56" fmla="*/ 9 w 112"/>
                <a:gd name="T57" fmla="*/ 350 h 352"/>
                <a:gd name="T58" fmla="*/ 11 w 112"/>
                <a:gd name="T59" fmla="*/ 321 h 352"/>
                <a:gd name="T60" fmla="*/ 10 w 112"/>
                <a:gd name="T61" fmla="*/ 304 h 352"/>
                <a:gd name="T62" fmla="*/ 9 w 112"/>
                <a:gd name="T63" fmla="*/ 241 h 352"/>
                <a:gd name="T64" fmla="*/ 9 w 112"/>
                <a:gd name="T65" fmla="*/ 175 h 352"/>
                <a:gd name="T66" fmla="*/ 5 w 112"/>
                <a:gd name="T67" fmla="*/ 164 h 352"/>
                <a:gd name="T68" fmla="*/ 2 w 112"/>
                <a:gd name="T69" fmla="*/ 135 h 352"/>
                <a:gd name="T70" fmla="*/ 6 w 112"/>
                <a:gd name="T71" fmla="*/ 78 h 352"/>
                <a:gd name="T72" fmla="*/ 37 w 112"/>
                <a:gd name="T73" fmla="*/ 53 h 352"/>
                <a:gd name="T74" fmla="*/ 38 w 112"/>
                <a:gd name="T75" fmla="*/ 36 h 352"/>
                <a:gd name="T76" fmla="*/ 34 w 112"/>
                <a:gd name="T77" fmla="*/ 25 h 352"/>
                <a:gd name="T78" fmla="*/ 36 w 112"/>
                <a:gd name="T79" fmla="*/ 1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352">
                  <a:moveTo>
                    <a:pt x="83" y="60"/>
                  </a:moveTo>
                  <a:cubicBezTo>
                    <a:pt x="89" y="62"/>
                    <a:pt x="93" y="64"/>
                    <a:pt x="93" y="71"/>
                  </a:cubicBezTo>
                  <a:cubicBezTo>
                    <a:pt x="94" y="80"/>
                    <a:pt x="94" y="97"/>
                    <a:pt x="96" y="108"/>
                  </a:cubicBezTo>
                  <a:cubicBezTo>
                    <a:pt x="97" y="119"/>
                    <a:pt x="100" y="143"/>
                    <a:pt x="100" y="150"/>
                  </a:cubicBezTo>
                  <a:cubicBezTo>
                    <a:pt x="101" y="158"/>
                    <a:pt x="101" y="174"/>
                    <a:pt x="101" y="176"/>
                  </a:cubicBezTo>
                  <a:cubicBezTo>
                    <a:pt x="101" y="178"/>
                    <a:pt x="100" y="177"/>
                    <a:pt x="100" y="180"/>
                  </a:cubicBezTo>
                  <a:cubicBezTo>
                    <a:pt x="101" y="183"/>
                    <a:pt x="101" y="186"/>
                    <a:pt x="99" y="188"/>
                  </a:cubicBezTo>
                  <a:cubicBezTo>
                    <a:pt x="98" y="190"/>
                    <a:pt x="98" y="193"/>
                    <a:pt x="98" y="193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89" y="264"/>
                    <a:pt x="89" y="264"/>
                    <a:pt x="89" y="264"/>
                  </a:cubicBezTo>
                  <a:cubicBezTo>
                    <a:pt x="89" y="264"/>
                    <a:pt x="86" y="262"/>
                    <a:pt x="83" y="261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6" y="194"/>
                    <a:pt x="86" y="194"/>
                    <a:pt x="86" y="194"/>
                  </a:cubicBezTo>
                  <a:cubicBezTo>
                    <a:pt x="86" y="194"/>
                    <a:pt x="85" y="190"/>
                    <a:pt x="86" y="188"/>
                  </a:cubicBezTo>
                  <a:cubicBezTo>
                    <a:pt x="87" y="185"/>
                    <a:pt x="86" y="183"/>
                    <a:pt x="86" y="180"/>
                  </a:cubicBezTo>
                  <a:cubicBezTo>
                    <a:pt x="86" y="180"/>
                    <a:pt x="85" y="182"/>
                    <a:pt x="83" y="183"/>
                  </a:cubicBezTo>
                  <a:lnTo>
                    <a:pt x="83" y="60"/>
                  </a:lnTo>
                  <a:close/>
                  <a:moveTo>
                    <a:pt x="52" y="0"/>
                  </a:moveTo>
                  <a:cubicBezTo>
                    <a:pt x="59" y="0"/>
                    <a:pt x="66" y="5"/>
                    <a:pt x="67" y="11"/>
                  </a:cubicBezTo>
                  <a:cubicBezTo>
                    <a:pt x="67" y="18"/>
                    <a:pt x="67" y="27"/>
                    <a:pt x="67" y="27"/>
                  </a:cubicBezTo>
                  <a:cubicBezTo>
                    <a:pt x="67" y="27"/>
                    <a:pt x="69" y="31"/>
                    <a:pt x="67" y="34"/>
                  </a:cubicBezTo>
                  <a:cubicBezTo>
                    <a:pt x="66" y="38"/>
                    <a:pt x="62" y="37"/>
                    <a:pt x="62" y="37"/>
                  </a:cubicBezTo>
                  <a:cubicBezTo>
                    <a:pt x="62" y="37"/>
                    <a:pt x="61" y="42"/>
                    <a:pt x="61" y="45"/>
                  </a:cubicBezTo>
                  <a:cubicBezTo>
                    <a:pt x="61" y="48"/>
                    <a:pt x="61" y="50"/>
                    <a:pt x="63" y="52"/>
                  </a:cubicBezTo>
                  <a:cubicBezTo>
                    <a:pt x="65" y="54"/>
                    <a:pt x="74" y="58"/>
                    <a:pt x="81" y="60"/>
                  </a:cubicBezTo>
                  <a:cubicBezTo>
                    <a:pt x="82" y="60"/>
                    <a:pt x="82" y="60"/>
                    <a:pt x="83" y="60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1" y="183"/>
                    <a:pt x="80" y="183"/>
                    <a:pt x="80" y="183"/>
                  </a:cubicBezTo>
                  <a:cubicBezTo>
                    <a:pt x="80" y="183"/>
                    <a:pt x="81" y="186"/>
                    <a:pt x="81" y="189"/>
                  </a:cubicBezTo>
                  <a:cubicBezTo>
                    <a:pt x="81" y="192"/>
                    <a:pt x="80" y="195"/>
                    <a:pt x="80" y="195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79" y="261"/>
                    <a:pt x="78" y="262"/>
                    <a:pt x="78" y="262"/>
                  </a:cubicBezTo>
                  <a:cubicBezTo>
                    <a:pt x="78" y="262"/>
                    <a:pt x="79" y="278"/>
                    <a:pt x="79" y="284"/>
                  </a:cubicBezTo>
                  <a:cubicBezTo>
                    <a:pt x="79" y="291"/>
                    <a:pt x="78" y="301"/>
                    <a:pt x="75" y="306"/>
                  </a:cubicBezTo>
                  <a:cubicBezTo>
                    <a:pt x="72" y="311"/>
                    <a:pt x="72" y="312"/>
                    <a:pt x="72" y="316"/>
                  </a:cubicBezTo>
                  <a:cubicBezTo>
                    <a:pt x="72" y="320"/>
                    <a:pt x="78" y="332"/>
                    <a:pt x="78" y="335"/>
                  </a:cubicBezTo>
                  <a:cubicBezTo>
                    <a:pt x="78" y="339"/>
                    <a:pt x="77" y="345"/>
                    <a:pt x="71" y="345"/>
                  </a:cubicBezTo>
                  <a:cubicBezTo>
                    <a:pt x="64" y="345"/>
                    <a:pt x="60" y="342"/>
                    <a:pt x="60" y="337"/>
                  </a:cubicBezTo>
                  <a:cubicBezTo>
                    <a:pt x="60" y="332"/>
                    <a:pt x="60" y="329"/>
                    <a:pt x="58" y="327"/>
                  </a:cubicBezTo>
                  <a:cubicBezTo>
                    <a:pt x="56" y="325"/>
                    <a:pt x="59" y="320"/>
                    <a:pt x="56" y="316"/>
                  </a:cubicBezTo>
                  <a:cubicBezTo>
                    <a:pt x="52" y="311"/>
                    <a:pt x="56" y="310"/>
                    <a:pt x="55" y="305"/>
                  </a:cubicBezTo>
                  <a:cubicBezTo>
                    <a:pt x="54" y="301"/>
                    <a:pt x="56" y="287"/>
                    <a:pt x="56" y="282"/>
                  </a:cubicBezTo>
                  <a:cubicBezTo>
                    <a:pt x="57" y="276"/>
                    <a:pt x="56" y="270"/>
                    <a:pt x="53" y="246"/>
                  </a:cubicBezTo>
                  <a:cubicBezTo>
                    <a:pt x="50" y="223"/>
                    <a:pt x="48" y="212"/>
                    <a:pt x="48" y="207"/>
                  </a:cubicBezTo>
                  <a:cubicBezTo>
                    <a:pt x="47" y="202"/>
                    <a:pt x="45" y="196"/>
                    <a:pt x="45" y="196"/>
                  </a:cubicBezTo>
                  <a:cubicBezTo>
                    <a:pt x="45" y="196"/>
                    <a:pt x="42" y="218"/>
                    <a:pt x="39" y="223"/>
                  </a:cubicBezTo>
                  <a:cubicBezTo>
                    <a:pt x="36" y="229"/>
                    <a:pt x="33" y="256"/>
                    <a:pt x="32" y="264"/>
                  </a:cubicBezTo>
                  <a:cubicBezTo>
                    <a:pt x="31" y="272"/>
                    <a:pt x="31" y="295"/>
                    <a:pt x="29" y="298"/>
                  </a:cubicBezTo>
                  <a:cubicBezTo>
                    <a:pt x="27" y="300"/>
                    <a:pt x="27" y="304"/>
                    <a:pt x="27" y="304"/>
                  </a:cubicBezTo>
                  <a:cubicBezTo>
                    <a:pt x="27" y="304"/>
                    <a:pt x="31" y="307"/>
                    <a:pt x="31" y="311"/>
                  </a:cubicBezTo>
                  <a:cubicBezTo>
                    <a:pt x="31" y="315"/>
                    <a:pt x="28" y="318"/>
                    <a:pt x="28" y="323"/>
                  </a:cubicBezTo>
                  <a:cubicBezTo>
                    <a:pt x="28" y="328"/>
                    <a:pt x="28" y="332"/>
                    <a:pt x="26" y="334"/>
                  </a:cubicBezTo>
                  <a:cubicBezTo>
                    <a:pt x="23" y="335"/>
                    <a:pt x="24" y="343"/>
                    <a:pt x="21" y="346"/>
                  </a:cubicBezTo>
                  <a:cubicBezTo>
                    <a:pt x="19" y="350"/>
                    <a:pt x="14" y="352"/>
                    <a:pt x="9" y="350"/>
                  </a:cubicBezTo>
                  <a:cubicBezTo>
                    <a:pt x="4" y="349"/>
                    <a:pt x="4" y="342"/>
                    <a:pt x="6" y="335"/>
                  </a:cubicBezTo>
                  <a:cubicBezTo>
                    <a:pt x="9" y="329"/>
                    <a:pt x="12" y="324"/>
                    <a:pt x="11" y="321"/>
                  </a:cubicBezTo>
                  <a:cubicBezTo>
                    <a:pt x="10" y="319"/>
                    <a:pt x="9" y="315"/>
                    <a:pt x="12" y="312"/>
                  </a:cubicBezTo>
                  <a:cubicBezTo>
                    <a:pt x="15" y="309"/>
                    <a:pt x="12" y="307"/>
                    <a:pt x="10" y="304"/>
                  </a:cubicBezTo>
                  <a:cubicBezTo>
                    <a:pt x="8" y="302"/>
                    <a:pt x="9" y="291"/>
                    <a:pt x="8" y="286"/>
                  </a:cubicBezTo>
                  <a:cubicBezTo>
                    <a:pt x="8" y="280"/>
                    <a:pt x="9" y="252"/>
                    <a:pt x="9" y="241"/>
                  </a:cubicBezTo>
                  <a:cubicBezTo>
                    <a:pt x="8" y="231"/>
                    <a:pt x="7" y="199"/>
                    <a:pt x="9" y="191"/>
                  </a:cubicBezTo>
                  <a:cubicBezTo>
                    <a:pt x="10" y="182"/>
                    <a:pt x="9" y="175"/>
                    <a:pt x="9" y="175"/>
                  </a:cubicBezTo>
                  <a:cubicBezTo>
                    <a:pt x="9" y="175"/>
                    <a:pt x="6" y="177"/>
                    <a:pt x="6" y="174"/>
                  </a:cubicBezTo>
                  <a:cubicBezTo>
                    <a:pt x="6" y="171"/>
                    <a:pt x="7" y="170"/>
                    <a:pt x="5" y="164"/>
                  </a:cubicBezTo>
                  <a:cubicBezTo>
                    <a:pt x="4" y="159"/>
                    <a:pt x="4" y="153"/>
                    <a:pt x="2" y="149"/>
                  </a:cubicBezTo>
                  <a:cubicBezTo>
                    <a:pt x="0" y="145"/>
                    <a:pt x="0" y="137"/>
                    <a:pt x="2" y="135"/>
                  </a:cubicBezTo>
                  <a:cubicBezTo>
                    <a:pt x="4" y="133"/>
                    <a:pt x="1" y="120"/>
                    <a:pt x="3" y="111"/>
                  </a:cubicBezTo>
                  <a:cubicBezTo>
                    <a:pt x="5" y="101"/>
                    <a:pt x="6" y="86"/>
                    <a:pt x="6" y="78"/>
                  </a:cubicBezTo>
                  <a:cubicBezTo>
                    <a:pt x="6" y="70"/>
                    <a:pt x="7" y="64"/>
                    <a:pt x="17" y="61"/>
                  </a:cubicBezTo>
                  <a:cubicBezTo>
                    <a:pt x="28" y="59"/>
                    <a:pt x="36" y="55"/>
                    <a:pt x="37" y="53"/>
                  </a:cubicBezTo>
                  <a:cubicBezTo>
                    <a:pt x="39" y="51"/>
                    <a:pt x="39" y="45"/>
                    <a:pt x="39" y="42"/>
                  </a:cubicBezTo>
                  <a:cubicBezTo>
                    <a:pt x="39" y="40"/>
                    <a:pt x="38" y="38"/>
                    <a:pt x="38" y="36"/>
                  </a:cubicBezTo>
                  <a:cubicBezTo>
                    <a:pt x="38" y="35"/>
                    <a:pt x="35" y="37"/>
                    <a:pt x="35" y="34"/>
                  </a:cubicBezTo>
                  <a:cubicBezTo>
                    <a:pt x="34" y="31"/>
                    <a:pt x="33" y="25"/>
                    <a:pt x="34" y="25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3"/>
                    <a:pt x="35" y="17"/>
                    <a:pt x="36" y="11"/>
                  </a:cubicBezTo>
                  <a:cubicBezTo>
                    <a:pt x="36" y="6"/>
                    <a:pt x="42" y="1"/>
                    <a:pt x="5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46" name="íṥḻíḓè"/>
            <p:cNvSpPr/>
            <p:nvPr/>
          </p:nvSpPr>
          <p:spPr bwMode="auto">
            <a:xfrm>
              <a:off x="6894979" y="2419864"/>
              <a:ext cx="36513" cy="33338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3 h 11"/>
                <a:gd name="T4" fmla="*/ 12 w 12"/>
                <a:gd name="T5" fmla="*/ 2 h 11"/>
                <a:gd name="T6" fmla="*/ 5 w 12"/>
                <a:gd name="T7" fmla="*/ 4 h 11"/>
                <a:gd name="T8" fmla="*/ 3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0" y="7"/>
                    <a:pt x="3" y="3"/>
                  </a:cubicBezTo>
                  <a:cubicBezTo>
                    <a:pt x="5" y="0"/>
                    <a:pt x="12" y="2"/>
                    <a:pt x="12" y="2"/>
                  </a:cubicBezTo>
                  <a:cubicBezTo>
                    <a:pt x="12" y="2"/>
                    <a:pt x="7" y="2"/>
                    <a:pt x="5" y="4"/>
                  </a:cubicBezTo>
                  <a:cubicBezTo>
                    <a:pt x="2" y="6"/>
                    <a:pt x="3" y="8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47" name="ïṥḻîďé"/>
            <p:cNvSpPr/>
            <p:nvPr/>
          </p:nvSpPr>
          <p:spPr bwMode="auto">
            <a:xfrm>
              <a:off x="7141042" y="2465902"/>
              <a:ext cx="42863" cy="15875"/>
            </a:xfrm>
            <a:custGeom>
              <a:avLst/>
              <a:gdLst>
                <a:gd name="T0" fmla="*/ 0 w 14"/>
                <a:gd name="T1" fmla="*/ 5 h 5"/>
                <a:gd name="T2" fmla="*/ 6 w 14"/>
                <a:gd name="T3" fmla="*/ 0 h 5"/>
                <a:gd name="T4" fmla="*/ 14 w 14"/>
                <a:gd name="T5" fmla="*/ 5 h 5"/>
                <a:gd name="T6" fmla="*/ 6 w 14"/>
                <a:gd name="T7" fmla="*/ 3 h 5"/>
                <a:gd name="T8" fmla="*/ 0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0" y="5"/>
                  </a:moveTo>
                  <a:cubicBezTo>
                    <a:pt x="0" y="5"/>
                    <a:pt x="0" y="0"/>
                    <a:pt x="6" y="0"/>
                  </a:cubicBezTo>
                  <a:cubicBezTo>
                    <a:pt x="13" y="0"/>
                    <a:pt x="14" y="5"/>
                    <a:pt x="14" y="5"/>
                  </a:cubicBezTo>
                  <a:cubicBezTo>
                    <a:pt x="14" y="5"/>
                    <a:pt x="11" y="2"/>
                    <a:pt x="6" y="3"/>
                  </a:cubicBezTo>
                  <a:cubicBezTo>
                    <a:pt x="2" y="3"/>
                    <a:pt x="2" y="3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48" name="íṣ1îḑê"/>
            <p:cNvSpPr/>
            <p:nvPr/>
          </p:nvSpPr>
          <p:spPr bwMode="auto">
            <a:xfrm>
              <a:off x="6955304" y="2086489"/>
              <a:ext cx="112713" cy="296863"/>
            </a:xfrm>
            <a:custGeom>
              <a:avLst/>
              <a:gdLst>
                <a:gd name="T0" fmla="*/ 36 w 37"/>
                <a:gd name="T1" fmla="*/ 0 h 98"/>
                <a:gd name="T2" fmla="*/ 37 w 37"/>
                <a:gd name="T3" fmla="*/ 2 h 98"/>
                <a:gd name="T4" fmla="*/ 32 w 37"/>
                <a:gd name="T5" fmla="*/ 46 h 98"/>
                <a:gd name="T6" fmla="*/ 34 w 37"/>
                <a:gd name="T7" fmla="*/ 98 h 98"/>
                <a:gd name="T8" fmla="*/ 23 w 37"/>
                <a:gd name="T9" fmla="*/ 98 h 98"/>
                <a:gd name="T10" fmla="*/ 0 w 37"/>
                <a:gd name="T11" fmla="*/ 93 h 98"/>
                <a:gd name="T12" fmla="*/ 4 w 37"/>
                <a:gd name="T13" fmla="*/ 82 h 98"/>
                <a:gd name="T14" fmla="*/ 12 w 37"/>
                <a:gd name="T15" fmla="*/ 26 h 98"/>
                <a:gd name="T16" fmla="*/ 12 w 37"/>
                <a:gd name="T17" fmla="*/ 5 h 98"/>
                <a:gd name="T18" fmla="*/ 12 w 37"/>
                <a:gd name="T19" fmla="*/ 4 h 98"/>
                <a:gd name="T20" fmla="*/ 14 w 37"/>
                <a:gd name="T21" fmla="*/ 1 h 98"/>
                <a:gd name="T22" fmla="*/ 25 w 37"/>
                <a:gd name="T23" fmla="*/ 11 h 98"/>
                <a:gd name="T24" fmla="*/ 36 w 37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98">
                  <a:moveTo>
                    <a:pt x="36" y="0"/>
                  </a:moveTo>
                  <a:cubicBezTo>
                    <a:pt x="36" y="1"/>
                    <a:pt x="37" y="2"/>
                    <a:pt x="37" y="2"/>
                  </a:cubicBezTo>
                  <a:cubicBezTo>
                    <a:pt x="36" y="9"/>
                    <a:pt x="33" y="30"/>
                    <a:pt x="32" y="46"/>
                  </a:cubicBezTo>
                  <a:cubicBezTo>
                    <a:pt x="31" y="64"/>
                    <a:pt x="34" y="98"/>
                    <a:pt x="34" y="98"/>
                  </a:cubicBezTo>
                  <a:cubicBezTo>
                    <a:pt x="34" y="98"/>
                    <a:pt x="31" y="98"/>
                    <a:pt x="23" y="98"/>
                  </a:cubicBezTo>
                  <a:cubicBezTo>
                    <a:pt x="16" y="98"/>
                    <a:pt x="0" y="93"/>
                    <a:pt x="0" y="93"/>
                  </a:cubicBezTo>
                  <a:cubicBezTo>
                    <a:pt x="0" y="93"/>
                    <a:pt x="2" y="88"/>
                    <a:pt x="4" y="82"/>
                  </a:cubicBezTo>
                  <a:cubicBezTo>
                    <a:pt x="7" y="76"/>
                    <a:pt x="11" y="49"/>
                    <a:pt x="12" y="26"/>
                  </a:cubicBezTo>
                  <a:cubicBezTo>
                    <a:pt x="12" y="14"/>
                    <a:pt x="12" y="8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3" y="3"/>
                    <a:pt x="13" y="2"/>
                    <a:pt x="14" y="1"/>
                  </a:cubicBezTo>
                  <a:cubicBezTo>
                    <a:pt x="16" y="6"/>
                    <a:pt x="22" y="11"/>
                    <a:pt x="25" y="11"/>
                  </a:cubicBezTo>
                  <a:cubicBezTo>
                    <a:pt x="29" y="11"/>
                    <a:pt x="34" y="4"/>
                    <a:pt x="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49" name="íśliḓé"/>
            <p:cNvSpPr/>
            <p:nvPr/>
          </p:nvSpPr>
          <p:spPr bwMode="auto">
            <a:xfrm>
              <a:off x="7007692" y="2123001"/>
              <a:ext cx="44450" cy="290513"/>
            </a:xfrm>
            <a:custGeom>
              <a:avLst/>
              <a:gdLst>
                <a:gd name="T0" fmla="*/ 0 w 15"/>
                <a:gd name="T1" fmla="*/ 4 h 96"/>
                <a:gd name="T2" fmla="*/ 8 w 15"/>
                <a:gd name="T3" fmla="*/ 0 h 96"/>
                <a:gd name="T4" fmla="*/ 15 w 15"/>
                <a:gd name="T5" fmla="*/ 4 h 96"/>
                <a:gd name="T6" fmla="*/ 10 w 15"/>
                <a:gd name="T7" fmla="*/ 6 h 96"/>
                <a:gd name="T8" fmla="*/ 12 w 15"/>
                <a:gd name="T9" fmla="*/ 40 h 96"/>
                <a:gd name="T10" fmla="*/ 12 w 15"/>
                <a:gd name="T11" fmla="*/ 88 h 96"/>
                <a:gd name="T12" fmla="*/ 6 w 15"/>
                <a:gd name="T13" fmla="*/ 89 h 96"/>
                <a:gd name="T14" fmla="*/ 5 w 15"/>
                <a:gd name="T15" fmla="*/ 33 h 96"/>
                <a:gd name="T16" fmla="*/ 6 w 15"/>
                <a:gd name="T17" fmla="*/ 7 h 96"/>
                <a:gd name="T18" fmla="*/ 0 w 15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6">
                  <a:moveTo>
                    <a:pt x="0" y="4"/>
                  </a:move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4"/>
                  </a:cubicBezTo>
                  <a:cubicBezTo>
                    <a:pt x="15" y="4"/>
                    <a:pt x="10" y="3"/>
                    <a:pt x="10" y="6"/>
                  </a:cubicBezTo>
                  <a:cubicBezTo>
                    <a:pt x="11" y="10"/>
                    <a:pt x="12" y="28"/>
                    <a:pt x="12" y="40"/>
                  </a:cubicBezTo>
                  <a:cubicBezTo>
                    <a:pt x="12" y="52"/>
                    <a:pt x="13" y="83"/>
                    <a:pt x="12" y="88"/>
                  </a:cubicBezTo>
                  <a:cubicBezTo>
                    <a:pt x="11" y="94"/>
                    <a:pt x="6" y="96"/>
                    <a:pt x="6" y="89"/>
                  </a:cubicBezTo>
                  <a:cubicBezTo>
                    <a:pt x="5" y="81"/>
                    <a:pt x="5" y="41"/>
                    <a:pt x="5" y="33"/>
                  </a:cubicBezTo>
                  <a:cubicBezTo>
                    <a:pt x="5" y="25"/>
                    <a:pt x="7" y="9"/>
                    <a:pt x="6" y="7"/>
                  </a:cubicBezTo>
                  <a:cubicBezTo>
                    <a:pt x="5" y="4"/>
                    <a:pt x="3" y="3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8" name="ï$ļíde"/>
          <p:cNvGrpSpPr/>
          <p:nvPr/>
        </p:nvGrpSpPr>
        <p:grpSpPr>
          <a:xfrm>
            <a:off x="7539227" y="2521672"/>
            <a:ext cx="366275" cy="1276052"/>
            <a:chOff x="5091579" y="1949964"/>
            <a:chExt cx="295275" cy="1028700"/>
          </a:xfrm>
        </p:grpSpPr>
        <p:sp>
          <p:nvSpPr>
            <p:cNvPr id="129" name="îšļíḓe"/>
            <p:cNvSpPr/>
            <p:nvPr/>
          </p:nvSpPr>
          <p:spPr bwMode="auto">
            <a:xfrm>
              <a:off x="5264616" y="2967552"/>
              <a:ext cx="30163" cy="3175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5" y="1"/>
                    <a:pt x="0" y="1"/>
                  </a:cubicBezTo>
                  <a:close/>
                </a:path>
              </a:pathLst>
            </a:custGeom>
            <a:solidFill>
              <a:srgbClr val="D2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30" name="îṣḷïḍe"/>
            <p:cNvSpPr/>
            <p:nvPr/>
          </p:nvSpPr>
          <p:spPr bwMode="auto">
            <a:xfrm>
              <a:off x="5240804" y="2964377"/>
              <a:ext cx="57150" cy="9525"/>
            </a:xfrm>
            <a:custGeom>
              <a:avLst/>
              <a:gdLst>
                <a:gd name="T0" fmla="*/ 0 w 19"/>
                <a:gd name="T1" fmla="*/ 3 h 3"/>
                <a:gd name="T2" fmla="*/ 19 w 19"/>
                <a:gd name="T3" fmla="*/ 3 h 3"/>
                <a:gd name="T4" fmla="*/ 19 w 19"/>
                <a:gd name="T5" fmla="*/ 3 h 3"/>
                <a:gd name="T6" fmla="*/ 2 w 19"/>
                <a:gd name="T7" fmla="*/ 3 h 3"/>
                <a:gd name="T8" fmla="*/ 0 w 1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">
                  <a:moveTo>
                    <a:pt x="0" y="3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0"/>
                    <a:pt x="8" y="2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3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31" name="iśḻíḍé"/>
            <p:cNvSpPr/>
            <p:nvPr/>
          </p:nvSpPr>
          <p:spPr bwMode="auto">
            <a:xfrm>
              <a:off x="5201116" y="2061089"/>
              <a:ext cx="82550" cy="122238"/>
            </a:xfrm>
            <a:custGeom>
              <a:avLst/>
              <a:gdLst>
                <a:gd name="T0" fmla="*/ 2 w 27"/>
                <a:gd name="T1" fmla="*/ 11 h 40"/>
                <a:gd name="T2" fmla="*/ 3 w 27"/>
                <a:gd name="T3" fmla="*/ 23 h 40"/>
                <a:gd name="T4" fmla="*/ 2 w 27"/>
                <a:gd name="T5" fmla="*/ 35 h 40"/>
                <a:gd name="T6" fmla="*/ 21 w 27"/>
                <a:gd name="T7" fmla="*/ 39 h 40"/>
                <a:gd name="T8" fmla="*/ 2 w 27"/>
                <a:gd name="T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0">
                  <a:moveTo>
                    <a:pt x="2" y="11"/>
                  </a:moveTo>
                  <a:cubicBezTo>
                    <a:pt x="10" y="15"/>
                    <a:pt x="1" y="19"/>
                    <a:pt x="3" y="23"/>
                  </a:cubicBezTo>
                  <a:cubicBezTo>
                    <a:pt x="6" y="27"/>
                    <a:pt x="0" y="30"/>
                    <a:pt x="2" y="35"/>
                  </a:cubicBezTo>
                  <a:cubicBezTo>
                    <a:pt x="3" y="40"/>
                    <a:pt x="15" y="40"/>
                    <a:pt x="21" y="39"/>
                  </a:cubicBezTo>
                  <a:cubicBezTo>
                    <a:pt x="27" y="39"/>
                    <a:pt x="19" y="0"/>
                    <a:pt x="2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32" name="ïṧľíďê"/>
            <p:cNvSpPr/>
            <p:nvPr/>
          </p:nvSpPr>
          <p:spPr bwMode="auto">
            <a:xfrm>
              <a:off x="5164604" y="1949964"/>
              <a:ext cx="173038" cy="236538"/>
            </a:xfrm>
            <a:custGeom>
              <a:avLst/>
              <a:gdLst>
                <a:gd name="T0" fmla="*/ 5 w 57"/>
                <a:gd name="T1" fmla="*/ 14 h 78"/>
                <a:gd name="T2" fmla="*/ 40 w 57"/>
                <a:gd name="T3" fmla="*/ 23 h 78"/>
                <a:gd name="T4" fmla="*/ 47 w 57"/>
                <a:gd name="T5" fmla="*/ 38 h 78"/>
                <a:gd name="T6" fmla="*/ 50 w 57"/>
                <a:gd name="T7" fmla="*/ 53 h 78"/>
                <a:gd name="T8" fmla="*/ 45 w 57"/>
                <a:gd name="T9" fmla="*/ 70 h 78"/>
                <a:gd name="T10" fmla="*/ 28 w 57"/>
                <a:gd name="T11" fmla="*/ 76 h 78"/>
                <a:gd name="T12" fmla="*/ 11 w 57"/>
                <a:gd name="T13" fmla="*/ 33 h 78"/>
                <a:gd name="T14" fmla="*/ 5 w 57"/>
                <a:gd name="T1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8">
                  <a:moveTo>
                    <a:pt x="5" y="14"/>
                  </a:moveTo>
                  <a:cubicBezTo>
                    <a:pt x="15" y="0"/>
                    <a:pt x="40" y="6"/>
                    <a:pt x="40" y="23"/>
                  </a:cubicBezTo>
                  <a:cubicBezTo>
                    <a:pt x="40" y="40"/>
                    <a:pt x="50" y="29"/>
                    <a:pt x="47" y="38"/>
                  </a:cubicBezTo>
                  <a:cubicBezTo>
                    <a:pt x="43" y="47"/>
                    <a:pt x="54" y="46"/>
                    <a:pt x="50" y="53"/>
                  </a:cubicBezTo>
                  <a:cubicBezTo>
                    <a:pt x="45" y="60"/>
                    <a:pt x="57" y="62"/>
                    <a:pt x="45" y="70"/>
                  </a:cubicBezTo>
                  <a:cubicBezTo>
                    <a:pt x="34" y="78"/>
                    <a:pt x="28" y="76"/>
                    <a:pt x="28" y="76"/>
                  </a:cubicBezTo>
                  <a:cubicBezTo>
                    <a:pt x="28" y="76"/>
                    <a:pt x="31" y="27"/>
                    <a:pt x="11" y="33"/>
                  </a:cubicBezTo>
                  <a:cubicBezTo>
                    <a:pt x="5" y="35"/>
                    <a:pt x="0" y="20"/>
                    <a:pt x="5" y="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en-US"/>
            </a:p>
          </p:txBody>
        </p:sp>
        <p:sp>
          <p:nvSpPr>
            <p:cNvPr id="133" name="ísľiḓè"/>
            <p:cNvSpPr/>
            <p:nvPr/>
          </p:nvSpPr>
          <p:spPr bwMode="auto">
            <a:xfrm>
              <a:off x="5091579" y="1967426"/>
              <a:ext cx="295275" cy="1011238"/>
            </a:xfrm>
            <a:custGeom>
              <a:avLst/>
              <a:gdLst>
                <a:gd name="T0" fmla="*/ 59 w 97"/>
                <a:gd name="T1" fmla="*/ 11 h 333"/>
                <a:gd name="T2" fmla="*/ 66 w 97"/>
                <a:gd name="T3" fmla="*/ 49 h 333"/>
                <a:gd name="T4" fmla="*/ 74 w 97"/>
                <a:gd name="T5" fmla="*/ 71 h 333"/>
                <a:gd name="T6" fmla="*/ 76 w 97"/>
                <a:gd name="T7" fmla="*/ 118 h 333"/>
                <a:gd name="T8" fmla="*/ 71 w 97"/>
                <a:gd name="T9" fmla="*/ 141 h 333"/>
                <a:gd name="T10" fmla="*/ 70 w 97"/>
                <a:gd name="T11" fmla="*/ 166 h 333"/>
                <a:gd name="T12" fmla="*/ 67 w 97"/>
                <a:gd name="T13" fmla="*/ 213 h 333"/>
                <a:gd name="T14" fmla="*/ 67 w 97"/>
                <a:gd name="T15" fmla="*/ 228 h 333"/>
                <a:gd name="T16" fmla="*/ 87 w 97"/>
                <a:gd name="T17" fmla="*/ 290 h 333"/>
                <a:gd name="T18" fmla="*/ 95 w 97"/>
                <a:gd name="T19" fmla="*/ 316 h 333"/>
                <a:gd name="T20" fmla="*/ 93 w 97"/>
                <a:gd name="T21" fmla="*/ 324 h 333"/>
                <a:gd name="T22" fmla="*/ 89 w 97"/>
                <a:gd name="T23" fmla="*/ 309 h 333"/>
                <a:gd name="T24" fmla="*/ 67 w 97"/>
                <a:gd name="T25" fmla="*/ 326 h 333"/>
                <a:gd name="T26" fmla="*/ 71 w 97"/>
                <a:gd name="T27" fmla="*/ 314 h 333"/>
                <a:gd name="T28" fmla="*/ 62 w 97"/>
                <a:gd name="T29" fmla="*/ 263 h 333"/>
                <a:gd name="T30" fmla="*/ 54 w 97"/>
                <a:gd name="T31" fmla="*/ 264 h 333"/>
                <a:gd name="T32" fmla="*/ 47 w 97"/>
                <a:gd name="T33" fmla="*/ 301 h 333"/>
                <a:gd name="T34" fmla="*/ 44 w 97"/>
                <a:gd name="T35" fmla="*/ 324 h 333"/>
                <a:gd name="T36" fmla="*/ 41 w 97"/>
                <a:gd name="T37" fmla="*/ 330 h 333"/>
                <a:gd name="T38" fmla="*/ 41 w 97"/>
                <a:gd name="T39" fmla="*/ 314 h 333"/>
                <a:gd name="T40" fmla="*/ 19 w 97"/>
                <a:gd name="T41" fmla="*/ 330 h 333"/>
                <a:gd name="T42" fmla="*/ 16 w 97"/>
                <a:gd name="T43" fmla="*/ 319 h 333"/>
                <a:gd name="T44" fmla="*/ 34 w 97"/>
                <a:gd name="T45" fmla="*/ 265 h 333"/>
                <a:gd name="T46" fmla="*/ 37 w 97"/>
                <a:gd name="T47" fmla="*/ 237 h 333"/>
                <a:gd name="T48" fmla="*/ 32 w 97"/>
                <a:gd name="T49" fmla="*/ 213 h 333"/>
                <a:gd name="T50" fmla="*/ 28 w 97"/>
                <a:gd name="T51" fmla="*/ 189 h 333"/>
                <a:gd name="T52" fmla="*/ 25 w 97"/>
                <a:gd name="T53" fmla="*/ 189 h 333"/>
                <a:gd name="T54" fmla="*/ 19 w 97"/>
                <a:gd name="T55" fmla="*/ 187 h 333"/>
                <a:gd name="T56" fmla="*/ 21 w 97"/>
                <a:gd name="T57" fmla="*/ 169 h 333"/>
                <a:gd name="T58" fmla="*/ 2 w 97"/>
                <a:gd name="T59" fmla="*/ 125 h 333"/>
                <a:gd name="T60" fmla="*/ 24 w 97"/>
                <a:gd name="T61" fmla="*/ 105 h 333"/>
                <a:gd name="T62" fmla="*/ 41 w 97"/>
                <a:gd name="T63" fmla="*/ 64 h 333"/>
                <a:gd name="T64" fmla="*/ 41 w 97"/>
                <a:gd name="T65" fmla="*/ 46 h 333"/>
                <a:gd name="T66" fmla="*/ 30 w 97"/>
                <a:gd name="T67" fmla="*/ 28 h 333"/>
                <a:gd name="T68" fmla="*/ 30 w 97"/>
                <a:gd name="T69" fmla="*/ 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333">
                  <a:moveTo>
                    <a:pt x="43" y="0"/>
                  </a:moveTo>
                  <a:cubicBezTo>
                    <a:pt x="50" y="0"/>
                    <a:pt x="56" y="4"/>
                    <a:pt x="59" y="11"/>
                  </a:cubicBezTo>
                  <a:cubicBezTo>
                    <a:pt x="62" y="18"/>
                    <a:pt x="63" y="27"/>
                    <a:pt x="62" y="31"/>
                  </a:cubicBezTo>
                  <a:cubicBezTo>
                    <a:pt x="61" y="35"/>
                    <a:pt x="64" y="45"/>
                    <a:pt x="66" y="49"/>
                  </a:cubicBezTo>
                  <a:cubicBezTo>
                    <a:pt x="68" y="54"/>
                    <a:pt x="71" y="60"/>
                    <a:pt x="71" y="60"/>
                  </a:cubicBezTo>
                  <a:cubicBezTo>
                    <a:pt x="71" y="60"/>
                    <a:pt x="74" y="65"/>
                    <a:pt x="74" y="71"/>
                  </a:cubicBezTo>
                  <a:cubicBezTo>
                    <a:pt x="74" y="77"/>
                    <a:pt x="73" y="87"/>
                    <a:pt x="76" y="98"/>
                  </a:cubicBezTo>
                  <a:cubicBezTo>
                    <a:pt x="78" y="110"/>
                    <a:pt x="78" y="113"/>
                    <a:pt x="76" y="118"/>
                  </a:cubicBezTo>
                  <a:cubicBezTo>
                    <a:pt x="74" y="124"/>
                    <a:pt x="67" y="135"/>
                    <a:pt x="67" y="135"/>
                  </a:cubicBezTo>
                  <a:cubicBezTo>
                    <a:pt x="67" y="135"/>
                    <a:pt x="73" y="139"/>
                    <a:pt x="71" y="141"/>
                  </a:cubicBezTo>
                  <a:cubicBezTo>
                    <a:pt x="69" y="144"/>
                    <a:pt x="67" y="145"/>
                    <a:pt x="67" y="145"/>
                  </a:cubicBezTo>
                  <a:cubicBezTo>
                    <a:pt x="67" y="145"/>
                    <a:pt x="74" y="155"/>
                    <a:pt x="70" y="166"/>
                  </a:cubicBezTo>
                  <a:cubicBezTo>
                    <a:pt x="67" y="177"/>
                    <a:pt x="66" y="184"/>
                    <a:pt x="66" y="194"/>
                  </a:cubicBezTo>
                  <a:cubicBezTo>
                    <a:pt x="67" y="204"/>
                    <a:pt x="67" y="213"/>
                    <a:pt x="67" y="213"/>
                  </a:cubicBezTo>
                  <a:cubicBezTo>
                    <a:pt x="63" y="213"/>
                    <a:pt x="63" y="213"/>
                    <a:pt x="63" y="213"/>
                  </a:cubicBezTo>
                  <a:cubicBezTo>
                    <a:pt x="63" y="213"/>
                    <a:pt x="63" y="222"/>
                    <a:pt x="67" y="228"/>
                  </a:cubicBezTo>
                  <a:cubicBezTo>
                    <a:pt x="71" y="234"/>
                    <a:pt x="77" y="243"/>
                    <a:pt x="79" y="258"/>
                  </a:cubicBezTo>
                  <a:cubicBezTo>
                    <a:pt x="80" y="274"/>
                    <a:pt x="83" y="287"/>
                    <a:pt x="87" y="290"/>
                  </a:cubicBezTo>
                  <a:cubicBezTo>
                    <a:pt x="92" y="294"/>
                    <a:pt x="97" y="294"/>
                    <a:pt x="97" y="300"/>
                  </a:cubicBezTo>
                  <a:cubicBezTo>
                    <a:pt x="97" y="306"/>
                    <a:pt x="95" y="313"/>
                    <a:pt x="95" y="316"/>
                  </a:cubicBezTo>
                  <a:cubicBezTo>
                    <a:pt x="95" y="319"/>
                    <a:pt x="95" y="324"/>
                    <a:pt x="95" y="324"/>
                  </a:cubicBezTo>
                  <a:cubicBezTo>
                    <a:pt x="93" y="324"/>
                    <a:pt x="93" y="324"/>
                    <a:pt x="93" y="324"/>
                  </a:cubicBezTo>
                  <a:cubicBezTo>
                    <a:pt x="93" y="324"/>
                    <a:pt x="94" y="320"/>
                    <a:pt x="93" y="316"/>
                  </a:cubicBezTo>
                  <a:cubicBezTo>
                    <a:pt x="93" y="312"/>
                    <a:pt x="92" y="307"/>
                    <a:pt x="89" y="309"/>
                  </a:cubicBezTo>
                  <a:cubicBezTo>
                    <a:pt x="87" y="310"/>
                    <a:pt x="83" y="318"/>
                    <a:pt x="81" y="321"/>
                  </a:cubicBezTo>
                  <a:cubicBezTo>
                    <a:pt x="79" y="325"/>
                    <a:pt x="75" y="328"/>
                    <a:pt x="67" y="326"/>
                  </a:cubicBezTo>
                  <a:cubicBezTo>
                    <a:pt x="60" y="324"/>
                    <a:pt x="57" y="319"/>
                    <a:pt x="61" y="318"/>
                  </a:cubicBezTo>
                  <a:cubicBezTo>
                    <a:pt x="65" y="317"/>
                    <a:pt x="70" y="319"/>
                    <a:pt x="71" y="314"/>
                  </a:cubicBezTo>
                  <a:cubicBezTo>
                    <a:pt x="72" y="310"/>
                    <a:pt x="74" y="299"/>
                    <a:pt x="72" y="293"/>
                  </a:cubicBezTo>
                  <a:cubicBezTo>
                    <a:pt x="70" y="288"/>
                    <a:pt x="64" y="270"/>
                    <a:pt x="62" y="263"/>
                  </a:cubicBezTo>
                  <a:cubicBezTo>
                    <a:pt x="60" y="256"/>
                    <a:pt x="56" y="249"/>
                    <a:pt x="56" y="249"/>
                  </a:cubicBezTo>
                  <a:cubicBezTo>
                    <a:pt x="56" y="249"/>
                    <a:pt x="57" y="259"/>
                    <a:pt x="54" y="264"/>
                  </a:cubicBezTo>
                  <a:cubicBezTo>
                    <a:pt x="52" y="269"/>
                    <a:pt x="45" y="288"/>
                    <a:pt x="43" y="292"/>
                  </a:cubicBezTo>
                  <a:cubicBezTo>
                    <a:pt x="42" y="296"/>
                    <a:pt x="45" y="299"/>
                    <a:pt x="47" y="301"/>
                  </a:cubicBezTo>
                  <a:cubicBezTo>
                    <a:pt x="49" y="303"/>
                    <a:pt x="48" y="309"/>
                    <a:pt x="46" y="313"/>
                  </a:cubicBezTo>
                  <a:cubicBezTo>
                    <a:pt x="44" y="317"/>
                    <a:pt x="44" y="322"/>
                    <a:pt x="44" y="324"/>
                  </a:cubicBezTo>
                  <a:cubicBezTo>
                    <a:pt x="44" y="326"/>
                    <a:pt x="44" y="330"/>
                    <a:pt x="44" y="33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1" y="330"/>
                    <a:pt x="42" y="325"/>
                    <a:pt x="42" y="321"/>
                  </a:cubicBezTo>
                  <a:cubicBezTo>
                    <a:pt x="42" y="317"/>
                    <a:pt x="42" y="315"/>
                    <a:pt x="41" y="314"/>
                  </a:cubicBezTo>
                  <a:cubicBezTo>
                    <a:pt x="39" y="313"/>
                    <a:pt x="33" y="319"/>
                    <a:pt x="30" y="323"/>
                  </a:cubicBezTo>
                  <a:cubicBezTo>
                    <a:pt x="28" y="327"/>
                    <a:pt x="27" y="333"/>
                    <a:pt x="19" y="330"/>
                  </a:cubicBezTo>
                  <a:cubicBezTo>
                    <a:pt x="10" y="328"/>
                    <a:pt x="4" y="324"/>
                    <a:pt x="7" y="321"/>
                  </a:cubicBezTo>
                  <a:cubicBezTo>
                    <a:pt x="9" y="319"/>
                    <a:pt x="13" y="321"/>
                    <a:pt x="16" y="319"/>
                  </a:cubicBezTo>
                  <a:cubicBezTo>
                    <a:pt x="18" y="318"/>
                    <a:pt x="23" y="305"/>
                    <a:pt x="26" y="298"/>
                  </a:cubicBezTo>
                  <a:cubicBezTo>
                    <a:pt x="29" y="290"/>
                    <a:pt x="33" y="274"/>
                    <a:pt x="34" y="265"/>
                  </a:cubicBezTo>
                  <a:cubicBezTo>
                    <a:pt x="35" y="256"/>
                    <a:pt x="36" y="249"/>
                    <a:pt x="37" y="245"/>
                  </a:cubicBezTo>
                  <a:cubicBezTo>
                    <a:pt x="37" y="242"/>
                    <a:pt x="37" y="237"/>
                    <a:pt x="37" y="237"/>
                  </a:cubicBezTo>
                  <a:cubicBezTo>
                    <a:pt x="37" y="237"/>
                    <a:pt x="34" y="226"/>
                    <a:pt x="33" y="221"/>
                  </a:cubicBezTo>
                  <a:cubicBezTo>
                    <a:pt x="32" y="217"/>
                    <a:pt x="32" y="213"/>
                    <a:pt x="32" y="213"/>
                  </a:cubicBezTo>
                  <a:cubicBezTo>
                    <a:pt x="32" y="213"/>
                    <a:pt x="27" y="214"/>
                    <a:pt x="27" y="211"/>
                  </a:cubicBezTo>
                  <a:cubicBezTo>
                    <a:pt x="27" y="208"/>
                    <a:pt x="29" y="195"/>
                    <a:pt x="28" y="189"/>
                  </a:cubicBezTo>
                  <a:cubicBezTo>
                    <a:pt x="28" y="183"/>
                    <a:pt x="26" y="183"/>
                    <a:pt x="26" y="183"/>
                  </a:cubicBezTo>
                  <a:cubicBezTo>
                    <a:pt x="26" y="183"/>
                    <a:pt x="25" y="187"/>
                    <a:pt x="25" y="189"/>
                  </a:cubicBezTo>
                  <a:cubicBezTo>
                    <a:pt x="25" y="192"/>
                    <a:pt x="23" y="191"/>
                    <a:pt x="22" y="189"/>
                  </a:cubicBezTo>
                  <a:cubicBezTo>
                    <a:pt x="22" y="187"/>
                    <a:pt x="19" y="189"/>
                    <a:pt x="19" y="187"/>
                  </a:cubicBezTo>
                  <a:cubicBezTo>
                    <a:pt x="19" y="185"/>
                    <a:pt x="18" y="181"/>
                    <a:pt x="18" y="178"/>
                  </a:cubicBezTo>
                  <a:cubicBezTo>
                    <a:pt x="19" y="175"/>
                    <a:pt x="21" y="169"/>
                    <a:pt x="21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4" y="112"/>
                    <a:pt x="24" y="105"/>
                  </a:cubicBezTo>
                  <a:cubicBezTo>
                    <a:pt x="24" y="99"/>
                    <a:pt x="23" y="90"/>
                    <a:pt x="27" y="83"/>
                  </a:cubicBezTo>
                  <a:cubicBezTo>
                    <a:pt x="32" y="75"/>
                    <a:pt x="37" y="69"/>
                    <a:pt x="41" y="64"/>
                  </a:cubicBezTo>
                  <a:cubicBezTo>
                    <a:pt x="45" y="60"/>
                    <a:pt x="45" y="59"/>
                    <a:pt x="44" y="55"/>
                  </a:cubicBezTo>
                  <a:cubicBezTo>
                    <a:pt x="43" y="51"/>
                    <a:pt x="43" y="46"/>
                    <a:pt x="41" y="46"/>
                  </a:cubicBezTo>
                  <a:cubicBezTo>
                    <a:pt x="38" y="46"/>
                    <a:pt x="36" y="46"/>
                    <a:pt x="34" y="43"/>
                  </a:cubicBezTo>
                  <a:cubicBezTo>
                    <a:pt x="33" y="39"/>
                    <a:pt x="30" y="33"/>
                    <a:pt x="30" y="28"/>
                  </a:cubicBezTo>
                  <a:cubicBezTo>
                    <a:pt x="29" y="24"/>
                    <a:pt x="30" y="23"/>
                    <a:pt x="30" y="22"/>
                  </a:cubicBezTo>
                  <a:cubicBezTo>
                    <a:pt x="29" y="20"/>
                    <a:pt x="30" y="16"/>
                    <a:pt x="30" y="12"/>
                  </a:cubicBezTo>
                  <a:cubicBezTo>
                    <a:pt x="30" y="9"/>
                    <a:pt x="35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34" name="ïśḻiḍè"/>
            <p:cNvSpPr/>
            <p:nvPr/>
          </p:nvSpPr>
          <p:spPr bwMode="auto">
            <a:xfrm>
              <a:off x="5228104" y="2097601"/>
              <a:ext cx="60325" cy="49213"/>
            </a:xfrm>
            <a:custGeom>
              <a:avLst/>
              <a:gdLst>
                <a:gd name="T0" fmla="*/ 19 w 20"/>
                <a:gd name="T1" fmla="*/ 0 h 16"/>
                <a:gd name="T2" fmla="*/ 20 w 20"/>
                <a:gd name="T3" fmla="*/ 3 h 16"/>
                <a:gd name="T4" fmla="*/ 0 w 20"/>
                <a:gd name="T5" fmla="*/ 16 h 16"/>
                <a:gd name="T6" fmla="*/ 1 w 20"/>
                <a:gd name="T7" fmla="*/ 8 h 16"/>
                <a:gd name="T8" fmla="*/ 10 w 20"/>
                <a:gd name="T9" fmla="*/ 1 h 16"/>
                <a:gd name="T10" fmla="*/ 19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9" y="0"/>
                  </a:moveTo>
                  <a:cubicBezTo>
                    <a:pt x="19" y="1"/>
                    <a:pt x="19" y="2"/>
                    <a:pt x="20" y="3"/>
                  </a:cubicBezTo>
                  <a:cubicBezTo>
                    <a:pt x="9" y="3"/>
                    <a:pt x="4" y="10"/>
                    <a:pt x="0" y="16"/>
                  </a:cubicBezTo>
                  <a:cubicBezTo>
                    <a:pt x="1" y="14"/>
                    <a:pt x="1" y="10"/>
                    <a:pt x="1" y="8"/>
                  </a:cubicBezTo>
                  <a:cubicBezTo>
                    <a:pt x="3" y="5"/>
                    <a:pt x="7" y="3"/>
                    <a:pt x="10" y="1"/>
                  </a:cubicBezTo>
                  <a:cubicBezTo>
                    <a:pt x="13" y="0"/>
                    <a:pt x="17" y="0"/>
                    <a:pt x="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0" name="işḷiḍê"/>
          <p:cNvGrpSpPr/>
          <p:nvPr/>
        </p:nvGrpSpPr>
        <p:grpSpPr>
          <a:xfrm>
            <a:off x="8533682" y="2551209"/>
            <a:ext cx="305230" cy="1240608"/>
            <a:chOff x="5893266" y="1973776"/>
            <a:chExt cx="246063" cy="1000126"/>
          </a:xfrm>
        </p:grpSpPr>
        <p:sp>
          <p:nvSpPr>
            <p:cNvPr id="123" name="î$ḻïďé"/>
            <p:cNvSpPr/>
            <p:nvPr/>
          </p:nvSpPr>
          <p:spPr bwMode="auto">
            <a:xfrm>
              <a:off x="5893266" y="1973776"/>
              <a:ext cx="246063" cy="1000126"/>
            </a:xfrm>
            <a:custGeom>
              <a:avLst/>
              <a:gdLst>
                <a:gd name="T0" fmla="*/ 30 w 81"/>
                <a:gd name="T1" fmla="*/ 7 h 329"/>
                <a:gd name="T2" fmla="*/ 21 w 81"/>
                <a:gd name="T3" fmla="*/ 39 h 329"/>
                <a:gd name="T4" fmla="*/ 11 w 81"/>
                <a:gd name="T5" fmla="*/ 54 h 329"/>
                <a:gd name="T6" fmla="*/ 2 w 81"/>
                <a:gd name="T7" fmla="*/ 77 h 329"/>
                <a:gd name="T8" fmla="*/ 12 w 81"/>
                <a:gd name="T9" fmla="*/ 110 h 329"/>
                <a:gd name="T10" fmla="*/ 8 w 81"/>
                <a:gd name="T11" fmla="*/ 127 h 329"/>
                <a:gd name="T12" fmla="*/ 6 w 81"/>
                <a:gd name="T13" fmla="*/ 152 h 329"/>
                <a:gd name="T14" fmla="*/ 10 w 81"/>
                <a:gd name="T15" fmla="*/ 204 h 329"/>
                <a:gd name="T16" fmla="*/ 15 w 81"/>
                <a:gd name="T17" fmla="*/ 242 h 329"/>
                <a:gd name="T18" fmla="*/ 24 w 81"/>
                <a:gd name="T19" fmla="*/ 296 h 329"/>
                <a:gd name="T20" fmla="*/ 23 w 81"/>
                <a:gd name="T21" fmla="*/ 313 h 329"/>
                <a:gd name="T22" fmla="*/ 39 w 81"/>
                <a:gd name="T23" fmla="*/ 328 h 329"/>
                <a:gd name="T24" fmla="*/ 37 w 81"/>
                <a:gd name="T25" fmla="*/ 311 h 329"/>
                <a:gd name="T26" fmla="*/ 33 w 81"/>
                <a:gd name="T27" fmla="*/ 277 h 329"/>
                <a:gd name="T28" fmla="*/ 34 w 81"/>
                <a:gd name="T29" fmla="*/ 241 h 329"/>
                <a:gd name="T30" fmla="*/ 48 w 81"/>
                <a:gd name="T31" fmla="*/ 251 h 329"/>
                <a:gd name="T32" fmla="*/ 48 w 81"/>
                <a:gd name="T33" fmla="*/ 298 h 329"/>
                <a:gd name="T34" fmla="*/ 47 w 81"/>
                <a:gd name="T35" fmla="*/ 321 h 329"/>
                <a:gd name="T36" fmla="*/ 51 w 81"/>
                <a:gd name="T37" fmla="*/ 323 h 329"/>
                <a:gd name="T38" fmla="*/ 50 w 81"/>
                <a:gd name="T39" fmla="*/ 314 h 329"/>
                <a:gd name="T40" fmla="*/ 61 w 81"/>
                <a:gd name="T41" fmla="*/ 327 h 329"/>
                <a:gd name="T42" fmla="*/ 69 w 81"/>
                <a:gd name="T43" fmla="*/ 320 h 329"/>
                <a:gd name="T44" fmla="*/ 60 w 81"/>
                <a:gd name="T45" fmla="*/ 294 h 329"/>
                <a:gd name="T46" fmla="*/ 68 w 81"/>
                <a:gd name="T47" fmla="*/ 239 h 329"/>
                <a:gd name="T48" fmla="*/ 73 w 81"/>
                <a:gd name="T49" fmla="*/ 215 h 329"/>
                <a:gd name="T50" fmla="*/ 71 w 81"/>
                <a:gd name="T51" fmla="*/ 155 h 329"/>
                <a:gd name="T52" fmla="*/ 70 w 81"/>
                <a:gd name="T53" fmla="*/ 132 h 329"/>
                <a:gd name="T54" fmla="*/ 79 w 81"/>
                <a:gd name="T55" fmla="*/ 117 h 329"/>
                <a:gd name="T56" fmla="*/ 80 w 81"/>
                <a:gd name="T57" fmla="*/ 104 h 329"/>
                <a:gd name="T58" fmla="*/ 70 w 81"/>
                <a:gd name="T59" fmla="*/ 67 h 329"/>
                <a:gd name="T60" fmla="*/ 60 w 81"/>
                <a:gd name="T61" fmla="*/ 54 h 329"/>
                <a:gd name="T62" fmla="*/ 58 w 81"/>
                <a:gd name="T63" fmla="*/ 1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29">
                  <a:moveTo>
                    <a:pt x="38" y="5"/>
                  </a:moveTo>
                  <a:cubicBezTo>
                    <a:pt x="38" y="5"/>
                    <a:pt x="33" y="3"/>
                    <a:pt x="30" y="7"/>
                  </a:cubicBezTo>
                  <a:cubicBezTo>
                    <a:pt x="27" y="10"/>
                    <a:pt x="25" y="18"/>
                    <a:pt x="24" y="22"/>
                  </a:cubicBezTo>
                  <a:cubicBezTo>
                    <a:pt x="23" y="26"/>
                    <a:pt x="24" y="37"/>
                    <a:pt x="21" y="39"/>
                  </a:cubicBezTo>
                  <a:cubicBezTo>
                    <a:pt x="16" y="41"/>
                    <a:pt x="21" y="47"/>
                    <a:pt x="17" y="48"/>
                  </a:cubicBezTo>
                  <a:cubicBezTo>
                    <a:pt x="13" y="49"/>
                    <a:pt x="11" y="54"/>
                    <a:pt x="11" y="54"/>
                  </a:cubicBezTo>
                  <a:cubicBezTo>
                    <a:pt x="11" y="54"/>
                    <a:pt x="3" y="52"/>
                    <a:pt x="1" y="57"/>
                  </a:cubicBezTo>
                  <a:cubicBezTo>
                    <a:pt x="0" y="61"/>
                    <a:pt x="1" y="73"/>
                    <a:pt x="2" y="77"/>
                  </a:cubicBezTo>
                  <a:cubicBezTo>
                    <a:pt x="2" y="81"/>
                    <a:pt x="8" y="100"/>
                    <a:pt x="8" y="104"/>
                  </a:cubicBezTo>
                  <a:cubicBezTo>
                    <a:pt x="9" y="107"/>
                    <a:pt x="12" y="110"/>
                    <a:pt x="12" y="110"/>
                  </a:cubicBezTo>
                  <a:cubicBezTo>
                    <a:pt x="12" y="110"/>
                    <a:pt x="12" y="115"/>
                    <a:pt x="10" y="120"/>
                  </a:cubicBezTo>
                  <a:cubicBezTo>
                    <a:pt x="8" y="126"/>
                    <a:pt x="8" y="127"/>
                    <a:pt x="8" y="127"/>
                  </a:cubicBezTo>
                  <a:cubicBezTo>
                    <a:pt x="8" y="127"/>
                    <a:pt x="6" y="140"/>
                    <a:pt x="4" y="145"/>
                  </a:cubicBezTo>
                  <a:cubicBezTo>
                    <a:pt x="3" y="150"/>
                    <a:pt x="3" y="150"/>
                    <a:pt x="6" y="152"/>
                  </a:cubicBezTo>
                  <a:cubicBezTo>
                    <a:pt x="9" y="153"/>
                    <a:pt x="11" y="155"/>
                    <a:pt x="11" y="161"/>
                  </a:cubicBezTo>
                  <a:cubicBezTo>
                    <a:pt x="11" y="166"/>
                    <a:pt x="8" y="185"/>
                    <a:pt x="10" y="204"/>
                  </a:cubicBezTo>
                  <a:cubicBezTo>
                    <a:pt x="12" y="223"/>
                    <a:pt x="12" y="242"/>
                    <a:pt x="12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4" y="256"/>
                    <a:pt x="17" y="268"/>
                  </a:cubicBezTo>
                  <a:cubicBezTo>
                    <a:pt x="21" y="281"/>
                    <a:pt x="24" y="292"/>
                    <a:pt x="24" y="296"/>
                  </a:cubicBezTo>
                  <a:cubicBezTo>
                    <a:pt x="24" y="299"/>
                    <a:pt x="24" y="301"/>
                    <a:pt x="23" y="303"/>
                  </a:cubicBezTo>
                  <a:cubicBezTo>
                    <a:pt x="23" y="305"/>
                    <a:pt x="21" y="308"/>
                    <a:pt x="23" y="313"/>
                  </a:cubicBezTo>
                  <a:cubicBezTo>
                    <a:pt x="25" y="317"/>
                    <a:pt x="25" y="321"/>
                    <a:pt x="25" y="323"/>
                  </a:cubicBezTo>
                  <a:cubicBezTo>
                    <a:pt x="25" y="326"/>
                    <a:pt x="33" y="329"/>
                    <a:pt x="39" y="328"/>
                  </a:cubicBezTo>
                  <a:cubicBezTo>
                    <a:pt x="45" y="328"/>
                    <a:pt x="44" y="324"/>
                    <a:pt x="43" y="321"/>
                  </a:cubicBezTo>
                  <a:cubicBezTo>
                    <a:pt x="41" y="319"/>
                    <a:pt x="39" y="315"/>
                    <a:pt x="37" y="311"/>
                  </a:cubicBezTo>
                  <a:cubicBezTo>
                    <a:pt x="36" y="306"/>
                    <a:pt x="37" y="303"/>
                    <a:pt x="36" y="298"/>
                  </a:cubicBezTo>
                  <a:cubicBezTo>
                    <a:pt x="34" y="293"/>
                    <a:pt x="33" y="289"/>
                    <a:pt x="33" y="277"/>
                  </a:cubicBezTo>
                  <a:cubicBezTo>
                    <a:pt x="33" y="265"/>
                    <a:pt x="33" y="260"/>
                    <a:pt x="33" y="252"/>
                  </a:cubicBezTo>
                  <a:cubicBezTo>
                    <a:pt x="33" y="245"/>
                    <a:pt x="34" y="241"/>
                    <a:pt x="34" y="241"/>
                  </a:cubicBezTo>
                  <a:cubicBezTo>
                    <a:pt x="51" y="240"/>
                    <a:pt x="51" y="240"/>
                    <a:pt x="51" y="240"/>
                  </a:cubicBezTo>
                  <a:cubicBezTo>
                    <a:pt x="51" y="240"/>
                    <a:pt x="49" y="246"/>
                    <a:pt x="48" y="251"/>
                  </a:cubicBezTo>
                  <a:cubicBezTo>
                    <a:pt x="47" y="256"/>
                    <a:pt x="48" y="266"/>
                    <a:pt x="48" y="276"/>
                  </a:cubicBezTo>
                  <a:cubicBezTo>
                    <a:pt x="49" y="286"/>
                    <a:pt x="49" y="296"/>
                    <a:pt x="48" y="298"/>
                  </a:cubicBezTo>
                  <a:cubicBezTo>
                    <a:pt x="46" y="299"/>
                    <a:pt x="44" y="305"/>
                    <a:pt x="45" y="309"/>
                  </a:cubicBezTo>
                  <a:cubicBezTo>
                    <a:pt x="46" y="314"/>
                    <a:pt x="48" y="318"/>
                    <a:pt x="47" y="321"/>
                  </a:cubicBezTo>
                  <a:cubicBezTo>
                    <a:pt x="47" y="323"/>
                    <a:pt x="48" y="323"/>
                    <a:pt x="48" y="323"/>
                  </a:cubicBezTo>
                  <a:cubicBezTo>
                    <a:pt x="51" y="323"/>
                    <a:pt x="51" y="323"/>
                    <a:pt x="51" y="323"/>
                  </a:cubicBezTo>
                  <a:cubicBezTo>
                    <a:pt x="51" y="323"/>
                    <a:pt x="50" y="319"/>
                    <a:pt x="50" y="317"/>
                  </a:cubicBezTo>
                  <a:cubicBezTo>
                    <a:pt x="50" y="315"/>
                    <a:pt x="50" y="314"/>
                    <a:pt x="50" y="314"/>
                  </a:cubicBezTo>
                  <a:cubicBezTo>
                    <a:pt x="50" y="314"/>
                    <a:pt x="54" y="319"/>
                    <a:pt x="54" y="321"/>
                  </a:cubicBezTo>
                  <a:cubicBezTo>
                    <a:pt x="55" y="323"/>
                    <a:pt x="54" y="327"/>
                    <a:pt x="61" y="327"/>
                  </a:cubicBezTo>
                  <a:cubicBezTo>
                    <a:pt x="68" y="328"/>
                    <a:pt x="73" y="328"/>
                    <a:pt x="73" y="326"/>
                  </a:cubicBezTo>
                  <a:cubicBezTo>
                    <a:pt x="74" y="323"/>
                    <a:pt x="72" y="322"/>
                    <a:pt x="69" y="320"/>
                  </a:cubicBezTo>
                  <a:cubicBezTo>
                    <a:pt x="65" y="317"/>
                    <a:pt x="63" y="312"/>
                    <a:pt x="61" y="309"/>
                  </a:cubicBezTo>
                  <a:cubicBezTo>
                    <a:pt x="59" y="306"/>
                    <a:pt x="59" y="300"/>
                    <a:pt x="60" y="294"/>
                  </a:cubicBezTo>
                  <a:cubicBezTo>
                    <a:pt x="61" y="288"/>
                    <a:pt x="68" y="262"/>
                    <a:pt x="68" y="254"/>
                  </a:cubicBezTo>
                  <a:cubicBezTo>
                    <a:pt x="68" y="246"/>
                    <a:pt x="68" y="239"/>
                    <a:pt x="68" y="239"/>
                  </a:cubicBezTo>
                  <a:cubicBezTo>
                    <a:pt x="68" y="239"/>
                    <a:pt x="72" y="239"/>
                    <a:pt x="73" y="239"/>
                  </a:cubicBezTo>
                  <a:cubicBezTo>
                    <a:pt x="75" y="239"/>
                    <a:pt x="73" y="225"/>
                    <a:pt x="73" y="215"/>
                  </a:cubicBezTo>
                  <a:cubicBezTo>
                    <a:pt x="73" y="205"/>
                    <a:pt x="73" y="169"/>
                    <a:pt x="72" y="164"/>
                  </a:cubicBezTo>
                  <a:cubicBezTo>
                    <a:pt x="71" y="158"/>
                    <a:pt x="71" y="155"/>
                    <a:pt x="71" y="155"/>
                  </a:cubicBezTo>
                  <a:cubicBezTo>
                    <a:pt x="71" y="155"/>
                    <a:pt x="74" y="156"/>
                    <a:pt x="73" y="153"/>
                  </a:cubicBezTo>
                  <a:cubicBezTo>
                    <a:pt x="73" y="149"/>
                    <a:pt x="70" y="137"/>
                    <a:pt x="70" y="132"/>
                  </a:cubicBezTo>
                  <a:cubicBezTo>
                    <a:pt x="70" y="128"/>
                    <a:pt x="70" y="123"/>
                    <a:pt x="70" y="123"/>
                  </a:cubicBezTo>
                  <a:cubicBezTo>
                    <a:pt x="70" y="123"/>
                    <a:pt x="79" y="122"/>
                    <a:pt x="79" y="117"/>
                  </a:cubicBezTo>
                  <a:cubicBezTo>
                    <a:pt x="79" y="112"/>
                    <a:pt x="79" y="112"/>
                    <a:pt x="80" y="110"/>
                  </a:cubicBezTo>
                  <a:cubicBezTo>
                    <a:pt x="80" y="109"/>
                    <a:pt x="81" y="107"/>
                    <a:pt x="80" y="104"/>
                  </a:cubicBezTo>
                  <a:cubicBezTo>
                    <a:pt x="79" y="101"/>
                    <a:pt x="77" y="98"/>
                    <a:pt x="75" y="89"/>
                  </a:cubicBezTo>
                  <a:cubicBezTo>
                    <a:pt x="73" y="81"/>
                    <a:pt x="70" y="71"/>
                    <a:pt x="70" y="67"/>
                  </a:cubicBezTo>
                  <a:cubicBezTo>
                    <a:pt x="70" y="64"/>
                    <a:pt x="68" y="63"/>
                    <a:pt x="64" y="61"/>
                  </a:cubicBezTo>
                  <a:cubicBezTo>
                    <a:pt x="60" y="59"/>
                    <a:pt x="64" y="58"/>
                    <a:pt x="60" y="54"/>
                  </a:cubicBezTo>
                  <a:cubicBezTo>
                    <a:pt x="55" y="50"/>
                    <a:pt x="62" y="47"/>
                    <a:pt x="59" y="40"/>
                  </a:cubicBezTo>
                  <a:cubicBezTo>
                    <a:pt x="56" y="33"/>
                    <a:pt x="59" y="22"/>
                    <a:pt x="58" y="16"/>
                  </a:cubicBezTo>
                  <a:cubicBezTo>
                    <a:pt x="57" y="11"/>
                    <a:pt x="50" y="0"/>
                    <a:pt x="38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24" name="ïṥḻíde"/>
            <p:cNvSpPr/>
            <p:nvPr/>
          </p:nvSpPr>
          <p:spPr bwMode="auto">
            <a:xfrm>
              <a:off x="5977404" y="2116651"/>
              <a:ext cx="73025" cy="153988"/>
            </a:xfrm>
            <a:custGeom>
              <a:avLst/>
              <a:gdLst>
                <a:gd name="T0" fmla="*/ 18 w 24"/>
                <a:gd name="T1" fmla="*/ 3 h 51"/>
                <a:gd name="T2" fmla="*/ 24 w 24"/>
                <a:gd name="T3" fmla="*/ 11 h 51"/>
                <a:gd name="T4" fmla="*/ 21 w 24"/>
                <a:gd name="T5" fmla="*/ 15 h 51"/>
                <a:gd name="T6" fmla="*/ 21 w 24"/>
                <a:gd name="T7" fmla="*/ 26 h 51"/>
                <a:gd name="T8" fmla="*/ 20 w 24"/>
                <a:gd name="T9" fmla="*/ 46 h 51"/>
                <a:gd name="T10" fmla="*/ 20 w 24"/>
                <a:gd name="T11" fmla="*/ 51 h 51"/>
                <a:gd name="T12" fmla="*/ 15 w 24"/>
                <a:gd name="T13" fmla="*/ 34 h 51"/>
                <a:gd name="T14" fmla="*/ 6 w 24"/>
                <a:gd name="T15" fmla="*/ 14 h 51"/>
                <a:gd name="T16" fmla="*/ 0 w 24"/>
                <a:gd name="T17" fmla="*/ 3 h 51"/>
                <a:gd name="T18" fmla="*/ 2 w 24"/>
                <a:gd name="T19" fmla="*/ 0 h 51"/>
                <a:gd name="T20" fmla="*/ 8 w 24"/>
                <a:gd name="T21" fmla="*/ 5 h 51"/>
                <a:gd name="T22" fmla="*/ 14 w 24"/>
                <a:gd name="T23" fmla="*/ 9 h 51"/>
                <a:gd name="T24" fmla="*/ 10 w 24"/>
                <a:gd name="T25" fmla="*/ 16 h 51"/>
                <a:gd name="T26" fmla="*/ 15 w 24"/>
                <a:gd name="T27" fmla="*/ 25 h 51"/>
                <a:gd name="T28" fmla="*/ 15 w 24"/>
                <a:gd name="T29" fmla="*/ 16 h 51"/>
                <a:gd name="T30" fmla="*/ 18 w 24"/>
                <a:gd name="T31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51">
                  <a:moveTo>
                    <a:pt x="18" y="3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2" y="15"/>
                    <a:pt x="21" y="15"/>
                  </a:cubicBezTo>
                  <a:cubicBezTo>
                    <a:pt x="20" y="16"/>
                    <a:pt x="21" y="20"/>
                    <a:pt x="21" y="26"/>
                  </a:cubicBezTo>
                  <a:cubicBezTo>
                    <a:pt x="21" y="32"/>
                    <a:pt x="21" y="44"/>
                    <a:pt x="20" y="46"/>
                  </a:cubicBezTo>
                  <a:cubicBezTo>
                    <a:pt x="20" y="49"/>
                    <a:pt x="20" y="51"/>
                    <a:pt x="20" y="51"/>
                  </a:cubicBezTo>
                  <a:cubicBezTo>
                    <a:pt x="20" y="51"/>
                    <a:pt x="17" y="41"/>
                    <a:pt x="15" y="34"/>
                  </a:cubicBezTo>
                  <a:cubicBezTo>
                    <a:pt x="13" y="27"/>
                    <a:pt x="8" y="18"/>
                    <a:pt x="6" y="14"/>
                  </a:cubicBezTo>
                  <a:cubicBezTo>
                    <a:pt x="3" y="9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5" y="3"/>
                    <a:pt x="8" y="5"/>
                  </a:cubicBezTo>
                  <a:cubicBezTo>
                    <a:pt x="10" y="8"/>
                    <a:pt x="14" y="9"/>
                    <a:pt x="14" y="9"/>
                  </a:cubicBezTo>
                  <a:cubicBezTo>
                    <a:pt x="14" y="9"/>
                    <a:pt x="8" y="12"/>
                    <a:pt x="10" y="16"/>
                  </a:cubicBezTo>
                  <a:cubicBezTo>
                    <a:pt x="12" y="20"/>
                    <a:pt x="14" y="21"/>
                    <a:pt x="15" y="25"/>
                  </a:cubicBezTo>
                  <a:cubicBezTo>
                    <a:pt x="15" y="29"/>
                    <a:pt x="14" y="20"/>
                    <a:pt x="15" y="16"/>
                  </a:cubicBezTo>
                  <a:cubicBezTo>
                    <a:pt x="16" y="13"/>
                    <a:pt x="20" y="15"/>
                    <a:pt x="18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25" name="işḻíḋe"/>
            <p:cNvSpPr/>
            <p:nvPr/>
          </p:nvSpPr>
          <p:spPr bwMode="auto">
            <a:xfrm>
              <a:off x="6042491" y="2346839"/>
              <a:ext cx="7938" cy="15875"/>
            </a:xfrm>
            <a:custGeom>
              <a:avLst/>
              <a:gdLst>
                <a:gd name="T0" fmla="*/ 1 w 5"/>
                <a:gd name="T1" fmla="*/ 0 h 10"/>
                <a:gd name="T2" fmla="*/ 5 w 5"/>
                <a:gd name="T3" fmla="*/ 10 h 10"/>
                <a:gd name="T4" fmla="*/ 0 w 5"/>
                <a:gd name="T5" fmla="*/ 10 h 10"/>
                <a:gd name="T6" fmla="*/ 1 w 5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1" y="0"/>
                  </a:moveTo>
                  <a:lnTo>
                    <a:pt x="5" y="10"/>
                  </a:lnTo>
                  <a:lnTo>
                    <a:pt x="0" y="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3" name="ïşḻïḋé"/>
          <p:cNvGrpSpPr/>
          <p:nvPr/>
        </p:nvGrpSpPr>
        <p:grpSpPr>
          <a:xfrm>
            <a:off x="11324070" y="2521672"/>
            <a:ext cx="364307" cy="1276052"/>
            <a:chOff x="8142754" y="1949964"/>
            <a:chExt cx="293688" cy="1028700"/>
          </a:xfrm>
        </p:grpSpPr>
        <p:sp>
          <p:nvSpPr>
            <p:cNvPr id="112" name="ís1íďe"/>
            <p:cNvSpPr/>
            <p:nvPr/>
          </p:nvSpPr>
          <p:spPr bwMode="auto">
            <a:xfrm>
              <a:off x="8255467" y="2061089"/>
              <a:ext cx="80963" cy="122238"/>
            </a:xfrm>
            <a:custGeom>
              <a:avLst/>
              <a:gdLst>
                <a:gd name="T0" fmla="*/ 1 w 27"/>
                <a:gd name="T1" fmla="*/ 11 h 40"/>
                <a:gd name="T2" fmla="*/ 3 w 27"/>
                <a:gd name="T3" fmla="*/ 23 h 40"/>
                <a:gd name="T4" fmla="*/ 1 w 27"/>
                <a:gd name="T5" fmla="*/ 35 h 40"/>
                <a:gd name="T6" fmla="*/ 21 w 27"/>
                <a:gd name="T7" fmla="*/ 39 h 40"/>
                <a:gd name="T8" fmla="*/ 1 w 27"/>
                <a:gd name="T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0">
                  <a:moveTo>
                    <a:pt x="1" y="11"/>
                  </a:moveTo>
                  <a:cubicBezTo>
                    <a:pt x="9" y="15"/>
                    <a:pt x="1" y="19"/>
                    <a:pt x="3" y="23"/>
                  </a:cubicBezTo>
                  <a:cubicBezTo>
                    <a:pt x="6" y="27"/>
                    <a:pt x="0" y="30"/>
                    <a:pt x="1" y="35"/>
                  </a:cubicBezTo>
                  <a:cubicBezTo>
                    <a:pt x="3" y="40"/>
                    <a:pt x="15" y="40"/>
                    <a:pt x="21" y="39"/>
                  </a:cubicBezTo>
                  <a:cubicBezTo>
                    <a:pt x="27" y="39"/>
                    <a:pt x="18" y="0"/>
                    <a:pt x="1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13" name="ïSľïḓe"/>
            <p:cNvSpPr/>
            <p:nvPr/>
          </p:nvSpPr>
          <p:spPr bwMode="auto">
            <a:xfrm>
              <a:off x="8218954" y="1949964"/>
              <a:ext cx="169863" cy="236538"/>
            </a:xfrm>
            <a:custGeom>
              <a:avLst/>
              <a:gdLst>
                <a:gd name="T0" fmla="*/ 5 w 56"/>
                <a:gd name="T1" fmla="*/ 14 h 78"/>
                <a:gd name="T2" fmla="*/ 39 w 56"/>
                <a:gd name="T3" fmla="*/ 23 h 78"/>
                <a:gd name="T4" fmla="*/ 46 w 56"/>
                <a:gd name="T5" fmla="*/ 38 h 78"/>
                <a:gd name="T6" fmla="*/ 49 w 56"/>
                <a:gd name="T7" fmla="*/ 53 h 78"/>
                <a:gd name="T8" fmla="*/ 45 w 56"/>
                <a:gd name="T9" fmla="*/ 70 h 78"/>
                <a:gd name="T10" fmla="*/ 28 w 56"/>
                <a:gd name="T11" fmla="*/ 76 h 78"/>
                <a:gd name="T12" fmla="*/ 11 w 56"/>
                <a:gd name="T13" fmla="*/ 33 h 78"/>
                <a:gd name="T14" fmla="*/ 5 w 56"/>
                <a:gd name="T1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78">
                  <a:moveTo>
                    <a:pt x="5" y="14"/>
                  </a:moveTo>
                  <a:cubicBezTo>
                    <a:pt x="14" y="0"/>
                    <a:pt x="40" y="6"/>
                    <a:pt x="39" y="23"/>
                  </a:cubicBezTo>
                  <a:cubicBezTo>
                    <a:pt x="39" y="40"/>
                    <a:pt x="50" y="29"/>
                    <a:pt x="46" y="38"/>
                  </a:cubicBezTo>
                  <a:cubicBezTo>
                    <a:pt x="43" y="47"/>
                    <a:pt x="54" y="46"/>
                    <a:pt x="49" y="53"/>
                  </a:cubicBezTo>
                  <a:cubicBezTo>
                    <a:pt x="45" y="60"/>
                    <a:pt x="56" y="62"/>
                    <a:pt x="45" y="70"/>
                  </a:cubicBezTo>
                  <a:cubicBezTo>
                    <a:pt x="34" y="78"/>
                    <a:pt x="28" y="76"/>
                    <a:pt x="28" y="76"/>
                  </a:cubicBezTo>
                  <a:cubicBezTo>
                    <a:pt x="28" y="76"/>
                    <a:pt x="31" y="27"/>
                    <a:pt x="11" y="33"/>
                  </a:cubicBezTo>
                  <a:cubicBezTo>
                    <a:pt x="5" y="35"/>
                    <a:pt x="0" y="20"/>
                    <a:pt x="5" y="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en-US"/>
            </a:p>
          </p:txBody>
        </p:sp>
        <p:sp>
          <p:nvSpPr>
            <p:cNvPr id="114" name="îṧḻîďè"/>
            <p:cNvSpPr/>
            <p:nvPr/>
          </p:nvSpPr>
          <p:spPr bwMode="auto">
            <a:xfrm>
              <a:off x="8142754" y="1967426"/>
              <a:ext cx="293688" cy="1011238"/>
            </a:xfrm>
            <a:custGeom>
              <a:avLst/>
              <a:gdLst>
                <a:gd name="T0" fmla="*/ 60 w 97"/>
                <a:gd name="T1" fmla="*/ 11 h 333"/>
                <a:gd name="T2" fmla="*/ 67 w 97"/>
                <a:gd name="T3" fmla="*/ 49 h 333"/>
                <a:gd name="T4" fmla="*/ 74 w 97"/>
                <a:gd name="T5" fmla="*/ 71 h 333"/>
                <a:gd name="T6" fmla="*/ 76 w 97"/>
                <a:gd name="T7" fmla="*/ 118 h 333"/>
                <a:gd name="T8" fmla="*/ 72 w 97"/>
                <a:gd name="T9" fmla="*/ 141 h 333"/>
                <a:gd name="T10" fmla="*/ 71 w 97"/>
                <a:gd name="T11" fmla="*/ 166 h 333"/>
                <a:gd name="T12" fmla="*/ 67 w 97"/>
                <a:gd name="T13" fmla="*/ 213 h 333"/>
                <a:gd name="T14" fmla="*/ 67 w 97"/>
                <a:gd name="T15" fmla="*/ 228 h 333"/>
                <a:gd name="T16" fmla="*/ 88 w 97"/>
                <a:gd name="T17" fmla="*/ 290 h 333"/>
                <a:gd name="T18" fmla="*/ 96 w 97"/>
                <a:gd name="T19" fmla="*/ 316 h 333"/>
                <a:gd name="T20" fmla="*/ 94 w 97"/>
                <a:gd name="T21" fmla="*/ 324 h 333"/>
                <a:gd name="T22" fmla="*/ 90 w 97"/>
                <a:gd name="T23" fmla="*/ 309 h 333"/>
                <a:gd name="T24" fmla="*/ 68 w 97"/>
                <a:gd name="T25" fmla="*/ 326 h 333"/>
                <a:gd name="T26" fmla="*/ 72 w 97"/>
                <a:gd name="T27" fmla="*/ 314 h 333"/>
                <a:gd name="T28" fmla="*/ 63 w 97"/>
                <a:gd name="T29" fmla="*/ 263 h 333"/>
                <a:gd name="T30" fmla="*/ 55 w 97"/>
                <a:gd name="T31" fmla="*/ 264 h 333"/>
                <a:gd name="T32" fmla="*/ 48 w 97"/>
                <a:gd name="T33" fmla="*/ 301 h 333"/>
                <a:gd name="T34" fmla="*/ 44 w 97"/>
                <a:gd name="T35" fmla="*/ 324 h 333"/>
                <a:gd name="T36" fmla="*/ 41 w 97"/>
                <a:gd name="T37" fmla="*/ 330 h 333"/>
                <a:gd name="T38" fmla="*/ 42 w 97"/>
                <a:gd name="T39" fmla="*/ 314 h 333"/>
                <a:gd name="T40" fmla="*/ 19 w 97"/>
                <a:gd name="T41" fmla="*/ 330 h 333"/>
                <a:gd name="T42" fmla="*/ 16 w 97"/>
                <a:gd name="T43" fmla="*/ 319 h 333"/>
                <a:gd name="T44" fmla="*/ 35 w 97"/>
                <a:gd name="T45" fmla="*/ 265 h 333"/>
                <a:gd name="T46" fmla="*/ 38 w 97"/>
                <a:gd name="T47" fmla="*/ 237 h 333"/>
                <a:gd name="T48" fmla="*/ 33 w 97"/>
                <a:gd name="T49" fmla="*/ 213 h 333"/>
                <a:gd name="T50" fmla="*/ 29 w 97"/>
                <a:gd name="T51" fmla="*/ 189 h 333"/>
                <a:gd name="T52" fmla="*/ 26 w 97"/>
                <a:gd name="T53" fmla="*/ 189 h 333"/>
                <a:gd name="T54" fmla="*/ 20 w 97"/>
                <a:gd name="T55" fmla="*/ 187 h 333"/>
                <a:gd name="T56" fmla="*/ 22 w 97"/>
                <a:gd name="T57" fmla="*/ 169 h 333"/>
                <a:gd name="T58" fmla="*/ 3 w 97"/>
                <a:gd name="T59" fmla="*/ 125 h 333"/>
                <a:gd name="T60" fmla="*/ 24 w 97"/>
                <a:gd name="T61" fmla="*/ 105 h 333"/>
                <a:gd name="T62" fmla="*/ 42 w 97"/>
                <a:gd name="T63" fmla="*/ 64 h 333"/>
                <a:gd name="T64" fmla="*/ 41 w 97"/>
                <a:gd name="T65" fmla="*/ 46 h 333"/>
                <a:gd name="T66" fmla="*/ 30 w 97"/>
                <a:gd name="T67" fmla="*/ 28 h 333"/>
                <a:gd name="T68" fmla="*/ 31 w 97"/>
                <a:gd name="T69" fmla="*/ 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333">
                  <a:moveTo>
                    <a:pt x="44" y="0"/>
                  </a:moveTo>
                  <a:cubicBezTo>
                    <a:pt x="51" y="0"/>
                    <a:pt x="57" y="4"/>
                    <a:pt x="60" y="11"/>
                  </a:cubicBezTo>
                  <a:cubicBezTo>
                    <a:pt x="63" y="18"/>
                    <a:pt x="64" y="27"/>
                    <a:pt x="63" y="31"/>
                  </a:cubicBezTo>
                  <a:cubicBezTo>
                    <a:pt x="62" y="35"/>
                    <a:pt x="65" y="45"/>
                    <a:pt x="67" y="49"/>
                  </a:cubicBezTo>
                  <a:cubicBezTo>
                    <a:pt x="68" y="54"/>
                    <a:pt x="71" y="60"/>
                    <a:pt x="71" y="60"/>
                  </a:cubicBezTo>
                  <a:cubicBezTo>
                    <a:pt x="71" y="60"/>
                    <a:pt x="74" y="65"/>
                    <a:pt x="74" y="71"/>
                  </a:cubicBezTo>
                  <a:cubicBezTo>
                    <a:pt x="74" y="77"/>
                    <a:pt x="74" y="87"/>
                    <a:pt x="76" y="98"/>
                  </a:cubicBezTo>
                  <a:cubicBezTo>
                    <a:pt x="79" y="110"/>
                    <a:pt x="78" y="113"/>
                    <a:pt x="76" y="118"/>
                  </a:cubicBezTo>
                  <a:cubicBezTo>
                    <a:pt x="74" y="124"/>
                    <a:pt x="68" y="135"/>
                    <a:pt x="68" y="135"/>
                  </a:cubicBezTo>
                  <a:cubicBezTo>
                    <a:pt x="68" y="135"/>
                    <a:pt x="74" y="139"/>
                    <a:pt x="72" y="141"/>
                  </a:cubicBezTo>
                  <a:cubicBezTo>
                    <a:pt x="70" y="144"/>
                    <a:pt x="67" y="145"/>
                    <a:pt x="67" y="145"/>
                  </a:cubicBezTo>
                  <a:cubicBezTo>
                    <a:pt x="67" y="145"/>
                    <a:pt x="74" y="155"/>
                    <a:pt x="71" y="166"/>
                  </a:cubicBezTo>
                  <a:cubicBezTo>
                    <a:pt x="67" y="177"/>
                    <a:pt x="67" y="184"/>
                    <a:pt x="67" y="194"/>
                  </a:cubicBezTo>
                  <a:cubicBezTo>
                    <a:pt x="67" y="204"/>
                    <a:pt x="67" y="213"/>
                    <a:pt x="67" y="213"/>
                  </a:cubicBezTo>
                  <a:cubicBezTo>
                    <a:pt x="63" y="213"/>
                    <a:pt x="63" y="213"/>
                    <a:pt x="63" y="213"/>
                  </a:cubicBezTo>
                  <a:cubicBezTo>
                    <a:pt x="63" y="213"/>
                    <a:pt x="63" y="222"/>
                    <a:pt x="67" y="228"/>
                  </a:cubicBezTo>
                  <a:cubicBezTo>
                    <a:pt x="71" y="234"/>
                    <a:pt x="78" y="243"/>
                    <a:pt x="79" y="258"/>
                  </a:cubicBezTo>
                  <a:cubicBezTo>
                    <a:pt x="80" y="274"/>
                    <a:pt x="84" y="287"/>
                    <a:pt x="88" y="290"/>
                  </a:cubicBezTo>
                  <a:cubicBezTo>
                    <a:pt x="93" y="294"/>
                    <a:pt x="97" y="294"/>
                    <a:pt x="97" y="300"/>
                  </a:cubicBezTo>
                  <a:cubicBezTo>
                    <a:pt x="97" y="306"/>
                    <a:pt x="96" y="313"/>
                    <a:pt x="96" y="316"/>
                  </a:cubicBezTo>
                  <a:cubicBezTo>
                    <a:pt x="96" y="319"/>
                    <a:pt x="96" y="324"/>
                    <a:pt x="96" y="324"/>
                  </a:cubicBezTo>
                  <a:cubicBezTo>
                    <a:pt x="94" y="324"/>
                    <a:pt x="94" y="324"/>
                    <a:pt x="94" y="324"/>
                  </a:cubicBezTo>
                  <a:cubicBezTo>
                    <a:pt x="94" y="324"/>
                    <a:pt x="95" y="320"/>
                    <a:pt x="94" y="316"/>
                  </a:cubicBezTo>
                  <a:cubicBezTo>
                    <a:pt x="94" y="312"/>
                    <a:pt x="93" y="307"/>
                    <a:pt x="90" y="309"/>
                  </a:cubicBezTo>
                  <a:cubicBezTo>
                    <a:pt x="87" y="310"/>
                    <a:pt x="83" y="318"/>
                    <a:pt x="81" y="321"/>
                  </a:cubicBezTo>
                  <a:cubicBezTo>
                    <a:pt x="79" y="325"/>
                    <a:pt x="76" y="328"/>
                    <a:pt x="68" y="326"/>
                  </a:cubicBezTo>
                  <a:cubicBezTo>
                    <a:pt x="60" y="324"/>
                    <a:pt x="58" y="319"/>
                    <a:pt x="62" y="318"/>
                  </a:cubicBezTo>
                  <a:cubicBezTo>
                    <a:pt x="66" y="317"/>
                    <a:pt x="71" y="319"/>
                    <a:pt x="72" y="314"/>
                  </a:cubicBezTo>
                  <a:cubicBezTo>
                    <a:pt x="73" y="310"/>
                    <a:pt x="74" y="299"/>
                    <a:pt x="73" y="293"/>
                  </a:cubicBezTo>
                  <a:cubicBezTo>
                    <a:pt x="71" y="288"/>
                    <a:pt x="65" y="270"/>
                    <a:pt x="63" y="263"/>
                  </a:cubicBezTo>
                  <a:cubicBezTo>
                    <a:pt x="60" y="256"/>
                    <a:pt x="57" y="249"/>
                    <a:pt x="57" y="249"/>
                  </a:cubicBezTo>
                  <a:cubicBezTo>
                    <a:pt x="57" y="249"/>
                    <a:pt x="57" y="259"/>
                    <a:pt x="55" y="264"/>
                  </a:cubicBezTo>
                  <a:cubicBezTo>
                    <a:pt x="53" y="269"/>
                    <a:pt x="46" y="288"/>
                    <a:pt x="44" y="292"/>
                  </a:cubicBezTo>
                  <a:cubicBezTo>
                    <a:pt x="43" y="296"/>
                    <a:pt x="45" y="299"/>
                    <a:pt x="48" y="301"/>
                  </a:cubicBezTo>
                  <a:cubicBezTo>
                    <a:pt x="50" y="303"/>
                    <a:pt x="48" y="309"/>
                    <a:pt x="47" y="313"/>
                  </a:cubicBezTo>
                  <a:cubicBezTo>
                    <a:pt x="45" y="317"/>
                    <a:pt x="44" y="322"/>
                    <a:pt x="44" y="324"/>
                  </a:cubicBezTo>
                  <a:cubicBezTo>
                    <a:pt x="44" y="326"/>
                    <a:pt x="44" y="330"/>
                    <a:pt x="44" y="33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1" y="330"/>
                    <a:pt x="42" y="325"/>
                    <a:pt x="42" y="321"/>
                  </a:cubicBezTo>
                  <a:cubicBezTo>
                    <a:pt x="42" y="317"/>
                    <a:pt x="43" y="315"/>
                    <a:pt x="42" y="314"/>
                  </a:cubicBezTo>
                  <a:cubicBezTo>
                    <a:pt x="40" y="313"/>
                    <a:pt x="34" y="319"/>
                    <a:pt x="31" y="323"/>
                  </a:cubicBezTo>
                  <a:cubicBezTo>
                    <a:pt x="28" y="327"/>
                    <a:pt x="28" y="333"/>
                    <a:pt x="19" y="330"/>
                  </a:cubicBezTo>
                  <a:cubicBezTo>
                    <a:pt x="11" y="328"/>
                    <a:pt x="5" y="324"/>
                    <a:pt x="7" y="321"/>
                  </a:cubicBezTo>
                  <a:cubicBezTo>
                    <a:pt x="9" y="319"/>
                    <a:pt x="14" y="321"/>
                    <a:pt x="16" y="319"/>
                  </a:cubicBezTo>
                  <a:cubicBezTo>
                    <a:pt x="19" y="318"/>
                    <a:pt x="24" y="305"/>
                    <a:pt x="27" y="298"/>
                  </a:cubicBezTo>
                  <a:cubicBezTo>
                    <a:pt x="30" y="290"/>
                    <a:pt x="34" y="274"/>
                    <a:pt x="35" y="265"/>
                  </a:cubicBezTo>
                  <a:cubicBezTo>
                    <a:pt x="36" y="256"/>
                    <a:pt x="37" y="249"/>
                    <a:pt x="37" y="245"/>
                  </a:cubicBezTo>
                  <a:cubicBezTo>
                    <a:pt x="38" y="242"/>
                    <a:pt x="38" y="237"/>
                    <a:pt x="38" y="237"/>
                  </a:cubicBezTo>
                  <a:cubicBezTo>
                    <a:pt x="38" y="237"/>
                    <a:pt x="35" y="226"/>
                    <a:pt x="34" y="221"/>
                  </a:cubicBezTo>
                  <a:cubicBezTo>
                    <a:pt x="33" y="217"/>
                    <a:pt x="33" y="213"/>
                    <a:pt x="33" y="213"/>
                  </a:cubicBezTo>
                  <a:cubicBezTo>
                    <a:pt x="33" y="213"/>
                    <a:pt x="28" y="214"/>
                    <a:pt x="28" y="211"/>
                  </a:cubicBezTo>
                  <a:cubicBezTo>
                    <a:pt x="28" y="208"/>
                    <a:pt x="29" y="195"/>
                    <a:pt x="29" y="189"/>
                  </a:cubicBezTo>
                  <a:cubicBezTo>
                    <a:pt x="28" y="183"/>
                    <a:pt x="26" y="183"/>
                    <a:pt x="26" y="183"/>
                  </a:cubicBezTo>
                  <a:cubicBezTo>
                    <a:pt x="26" y="183"/>
                    <a:pt x="26" y="187"/>
                    <a:pt x="26" y="189"/>
                  </a:cubicBezTo>
                  <a:cubicBezTo>
                    <a:pt x="26" y="192"/>
                    <a:pt x="24" y="191"/>
                    <a:pt x="23" y="189"/>
                  </a:cubicBezTo>
                  <a:cubicBezTo>
                    <a:pt x="22" y="187"/>
                    <a:pt x="20" y="189"/>
                    <a:pt x="20" y="187"/>
                  </a:cubicBezTo>
                  <a:cubicBezTo>
                    <a:pt x="20" y="185"/>
                    <a:pt x="19" y="181"/>
                    <a:pt x="19" y="178"/>
                  </a:cubicBezTo>
                  <a:cubicBezTo>
                    <a:pt x="20" y="175"/>
                    <a:pt x="22" y="169"/>
                    <a:pt x="22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3" y="125"/>
                    <a:pt x="24" y="112"/>
                    <a:pt x="24" y="105"/>
                  </a:cubicBezTo>
                  <a:cubicBezTo>
                    <a:pt x="24" y="99"/>
                    <a:pt x="23" y="90"/>
                    <a:pt x="28" y="83"/>
                  </a:cubicBezTo>
                  <a:cubicBezTo>
                    <a:pt x="32" y="75"/>
                    <a:pt x="38" y="69"/>
                    <a:pt x="42" y="64"/>
                  </a:cubicBezTo>
                  <a:cubicBezTo>
                    <a:pt x="46" y="60"/>
                    <a:pt x="46" y="59"/>
                    <a:pt x="45" y="55"/>
                  </a:cubicBezTo>
                  <a:cubicBezTo>
                    <a:pt x="44" y="51"/>
                    <a:pt x="44" y="46"/>
                    <a:pt x="41" y="46"/>
                  </a:cubicBezTo>
                  <a:cubicBezTo>
                    <a:pt x="39" y="46"/>
                    <a:pt x="36" y="46"/>
                    <a:pt x="35" y="43"/>
                  </a:cubicBezTo>
                  <a:cubicBezTo>
                    <a:pt x="34" y="39"/>
                    <a:pt x="31" y="33"/>
                    <a:pt x="30" y="28"/>
                  </a:cubicBezTo>
                  <a:cubicBezTo>
                    <a:pt x="30" y="24"/>
                    <a:pt x="31" y="23"/>
                    <a:pt x="30" y="22"/>
                  </a:cubicBezTo>
                  <a:cubicBezTo>
                    <a:pt x="30" y="20"/>
                    <a:pt x="31" y="16"/>
                    <a:pt x="31" y="12"/>
                  </a:cubicBezTo>
                  <a:cubicBezTo>
                    <a:pt x="31" y="9"/>
                    <a:pt x="36" y="0"/>
                    <a:pt x="4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15" name="ïṡľíḋe"/>
            <p:cNvSpPr/>
            <p:nvPr/>
          </p:nvSpPr>
          <p:spPr bwMode="auto">
            <a:xfrm>
              <a:off x="8279279" y="2097601"/>
              <a:ext cx="60325" cy="49213"/>
            </a:xfrm>
            <a:custGeom>
              <a:avLst/>
              <a:gdLst>
                <a:gd name="T0" fmla="*/ 19 w 20"/>
                <a:gd name="T1" fmla="*/ 0 h 16"/>
                <a:gd name="T2" fmla="*/ 20 w 20"/>
                <a:gd name="T3" fmla="*/ 3 h 16"/>
                <a:gd name="T4" fmla="*/ 0 w 20"/>
                <a:gd name="T5" fmla="*/ 16 h 16"/>
                <a:gd name="T6" fmla="*/ 2 w 20"/>
                <a:gd name="T7" fmla="*/ 8 h 16"/>
                <a:gd name="T8" fmla="*/ 11 w 20"/>
                <a:gd name="T9" fmla="*/ 1 h 16"/>
                <a:gd name="T10" fmla="*/ 19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9" y="0"/>
                  </a:moveTo>
                  <a:cubicBezTo>
                    <a:pt x="20" y="1"/>
                    <a:pt x="20" y="2"/>
                    <a:pt x="20" y="3"/>
                  </a:cubicBezTo>
                  <a:cubicBezTo>
                    <a:pt x="10" y="3"/>
                    <a:pt x="5" y="10"/>
                    <a:pt x="0" y="16"/>
                  </a:cubicBezTo>
                  <a:cubicBezTo>
                    <a:pt x="2" y="14"/>
                    <a:pt x="2" y="10"/>
                    <a:pt x="2" y="8"/>
                  </a:cubicBezTo>
                  <a:cubicBezTo>
                    <a:pt x="4" y="5"/>
                    <a:pt x="8" y="3"/>
                    <a:pt x="11" y="1"/>
                  </a:cubicBezTo>
                  <a:cubicBezTo>
                    <a:pt x="14" y="0"/>
                    <a:pt x="17" y="0"/>
                    <a:pt x="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6" name="ïsḻiḑé"/>
          <p:cNvGrpSpPr/>
          <p:nvPr/>
        </p:nvGrpSpPr>
        <p:grpSpPr>
          <a:xfrm>
            <a:off x="11026718" y="2505918"/>
            <a:ext cx="421413" cy="1327253"/>
            <a:chOff x="7903042" y="1937264"/>
            <a:chExt cx="339725" cy="1069976"/>
          </a:xfrm>
          <a:effectLst>
            <a:reflection blurRad="6350" stA="30000" endPos="21000" dir="5400000" sy="-100000" algn="bl" rotWithShape="0"/>
          </a:effectLst>
        </p:grpSpPr>
        <p:sp>
          <p:nvSpPr>
            <p:cNvPr id="101" name="iṣ1íḓé"/>
            <p:cNvSpPr/>
            <p:nvPr/>
          </p:nvSpPr>
          <p:spPr bwMode="auto">
            <a:xfrm>
              <a:off x="7903042" y="1937264"/>
              <a:ext cx="339725" cy="1069976"/>
            </a:xfrm>
            <a:custGeom>
              <a:avLst/>
              <a:gdLst>
                <a:gd name="T0" fmla="*/ 45 w 112"/>
                <a:gd name="T1" fmla="*/ 11 h 352"/>
                <a:gd name="T2" fmla="*/ 44 w 112"/>
                <a:gd name="T3" fmla="*/ 34 h 352"/>
                <a:gd name="T4" fmla="*/ 51 w 112"/>
                <a:gd name="T5" fmla="*/ 45 h 352"/>
                <a:gd name="T6" fmla="*/ 31 w 112"/>
                <a:gd name="T7" fmla="*/ 60 h 352"/>
                <a:gd name="T8" fmla="*/ 29 w 112"/>
                <a:gd name="T9" fmla="*/ 183 h 352"/>
                <a:gd name="T10" fmla="*/ 32 w 112"/>
                <a:gd name="T11" fmla="*/ 183 h 352"/>
                <a:gd name="T12" fmla="*/ 31 w 112"/>
                <a:gd name="T13" fmla="*/ 195 h 352"/>
                <a:gd name="T14" fmla="*/ 29 w 112"/>
                <a:gd name="T15" fmla="*/ 261 h 352"/>
                <a:gd name="T16" fmla="*/ 34 w 112"/>
                <a:gd name="T17" fmla="*/ 262 h 352"/>
                <a:gd name="T18" fmla="*/ 37 w 112"/>
                <a:gd name="T19" fmla="*/ 306 h 352"/>
                <a:gd name="T20" fmla="*/ 34 w 112"/>
                <a:gd name="T21" fmla="*/ 335 h 352"/>
                <a:gd name="T22" fmla="*/ 52 w 112"/>
                <a:gd name="T23" fmla="*/ 337 h 352"/>
                <a:gd name="T24" fmla="*/ 56 w 112"/>
                <a:gd name="T25" fmla="*/ 316 h 352"/>
                <a:gd name="T26" fmla="*/ 55 w 112"/>
                <a:gd name="T27" fmla="*/ 282 h 352"/>
                <a:gd name="T28" fmla="*/ 64 w 112"/>
                <a:gd name="T29" fmla="*/ 207 h 352"/>
                <a:gd name="T30" fmla="*/ 73 w 112"/>
                <a:gd name="T31" fmla="*/ 223 h 352"/>
                <a:gd name="T32" fmla="*/ 82 w 112"/>
                <a:gd name="T33" fmla="*/ 298 h 352"/>
                <a:gd name="T34" fmla="*/ 80 w 112"/>
                <a:gd name="T35" fmla="*/ 311 h 352"/>
                <a:gd name="T36" fmla="*/ 86 w 112"/>
                <a:gd name="T37" fmla="*/ 334 h 352"/>
                <a:gd name="T38" fmla="*/ 103 w 112"/>
                <a:gd name="T39" fmla="*/ 350 h 352"/>
                <a:gd name="T40" fmla="*/ 101 w 112"/>
                <a:gd name="T41" fmla="*/ 321 h 352"/>
                <a:gd name="T42" fmla="*/ 102 w 112"/>
                <a:gd name="T43" fmla="*/ 304 h 352"/>
                <a:gd name="T44" fmla="*/ 103 w 112"/>
                <a:gd name="T45" fmla="*/ 241 h 352"/>
                <a:gd name="T46" fmla="*/ 103 w 112"/>
                <a:gd name="T47" fmla="*/ 175 h 352"/>
                <a:gd name="T48" fmla="*/ 106 w 112"/>
                <a:gd name="T49" fmla="*/ 164 h 352"/>
                <a:gd name="T50" fmla="*/ 110 w 112"/>
                <a:gd name="T51" fmla="*/ 135 h 352"/>
                <a:gd name="T52" fmla="*/ 106 w 112"/>
                <a:gd name="T53" fmla="*/ 78 h 352"/>
                <a:gd name="T54" fmla="*/ 74 w 112"/>
                <a:gd name="T55" fmla="*/ 53 h 352"/>
                <a:gd name="T56" fmla="*/ 73 w 112"/>
                <a:gd name="T57" fmla="*/ 36 h 352"/>
                <a:gd name="T58" fmla="*/ 78 w 112"/>
                <a:gd name="T59" fmla="*/ 25 h 352"/>
                <a:gd name="T60" fmla="*/ 76 w 112"/>
                <a:gd name="T61" fmla="*/ 11 h 352"/>
                <a:gd name="T62" fmla="*/ 29 w 112"/>
                <a:gd name="T63" fmla="*/ 60 h 352"/>
                <a:gd name="T64" fmla="*/ 16 w 112"/>
                <a:gd name="T65" fmla="*/ 108 h 352"/>
                <a:gd name="T66" fmla="*/ 11 w 112"/>
                <a:gd name="T67" fmla="*/ 176 h 352"/>
                <a:gd name="T68" fmla="*/ 13 w 112"/>
                <a:gd name="T69" fmla="*/ 188 h 352"/>
                <a:gd name="T70" fmla="*/ 0 w 112"/>
                <a:gd name="T71" fmla="*/ 192 h 352"/>
                <a:gd name="T72" fmla="*/ 22 w 112"/>
                <a:gd name="T73" fmla="*/ 264 h 352"/>
                <a:gd name="T74" fmla="*/ 29 w 112"/>
                <a:gd name="T75" fmla="*/ 194 h 352"/>
                <a:gd name="T76" fmla="*/ 26 w 112"/>
                <a:gd name="T77" fmla="*/ 188 h 352"/>
                <a:gd name="T78" fmla="*/ 29 w 112"/>
                <a:gd name="T79" fmla="*/ 18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352">
                  <a:moveTo>
                    <a:pt x="59" y="0"/>
                  </a:moveTo>
                  <a:cubicBezTo>
                    <a:pt x="53" y="0"/>
                    <a:pt x="46" y="5"/>
                    <a:pt x="45" y="11"/>
                  </a:cubicBezTo>
                  <a:cubicBezTo>
                    <a:pt x="44" y="18"/>
                    <a:pt x="45" y="27"/>
                    <a:pt x="45" y="27"/>
                  </a:cubicBezTo>
                  <a:cubicBezTo>
                    <a:pt x="45" y="27"/>
                    <a:pt x="43" y="31"/>
                    <a:pt x="44" y="34"/>
                  </a:cubicBezTo>
                  <a:cubicBezTo>
                    <a:pt x="46" y="38"/>
                    <a:pt x="50" y="37"/>
                    <a:pt x="50" y="37"/>
                  </a:cubicBezTo>
                  <a:cubicBezTo>
                    <a:pt x="50" y="37"/>
                    <a:pt x="51" y="42"/>
                    <a:pt x="51" y="45"/>
                  </a:cubicBezTo>
                  <a:cubicBezTo>
                    <a:pt x="51" y="48"/>
                    <a:pt x="51" y="50"/>
                    <a:pt x="49" y="52"/>
                  </a:cubicBezTo>
                  <a:cubicBezTo>
                    <a:pt x="46" y="54"/>
                    <a:pt x="38" y="58"/>
                    <a:pt x="31" y="60"/>
                  </a:cubicBezTo>
                  <a:cubicBezTo>
                    <a:pt x="30" y="60"/>
                    <a:pt x="29" y="60"/>
                    <a:pt x="29" y="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1" y="183"/>
                    <a:pt x="32" y="183"/>
                    <a:pt x="32" y="183"/>
                  </a:cubicBezTo>
                  <a:cubicBezTo>
                    <a:pt x="32" y="183"/>
                    <a:pt x="31" y="186"/>
                    <a:pt x="31" y="189"/>
                  </a:cubicBezTo>
                  <a:cubicBezTo>
                    <a:pt x="31" y="192"/>
                    <a:pt x="31" y="195"/>
                    <a:pt x="31" y="195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32" y="261"/>
                    <a:pt x="34" y="262"/>
                    <a:pt x="34" y="262"/>
                  </a:cubicBezTo>
                  <a:cubicBezTo>
                    <a:pt x="34" y="262"/>
                    <a:pt x="33" y="278"/>
                    <a:pt x="33" y="284"/>
                  </a:cubicBezTo>
                  <a:cubicBezTo>
                    <a:pt x="33" y="291"/>
                    <a:pt x="34" y="301"/>
                    <a:pt x="37" y="306"/>
                  </a:cubicBezTo>
                  <a:cubicBezTo>
                    <a:pt x="39" y="311"/>
                    <a:pt x="40" y="312"/>
                    <a:pt x="40" y="316"/>
                  </a:cubicBezTo>
                  <a:cubicBezTo>
                    <a:pt x="40" y="320"/>
                    <a:pt x="34" y="332"/>
                    <a:pt x="34" y="335"/>
                  </a:cubicBezTo>
                  <a:cubicBezTo>
                    <a:pt x="34" y="339"/>
                    <a:pt x="35" y="345"/>
                    <a:pt x="41" y="345"/>
                  </a:cubicBezTo>
                  <a:cubicBezTo>
                    <a:pt x="48" y="345"/>
                    <a:pt x="52" y="342"/>
                    <a:pt x="52" y="337"/>
                  </a:cubicBezTo>
                  <a:cubicBezTo>
                    <a:pt x="52" y="332"/>
                    <a:pt x="51" y="329"/>
                    <a:pt x="54" y="327"/>
                  </a:cubicBezTo>
                  <a:cubicBezTo>
                    <a:pt x="56" y="325"/>
                    <a:pt x="52" y="320"/>
                    <a:pt x="56" y="316"/>
                  </a:cubicBezTo>
                  <a:cubicBezTo>
                    <a:pt x="60" y="311"/>
                    <a:pt x="56" y="310"/>
                    <a:pt x="57" y="305"/>
                  </a:cubicBezTo>
                  <a:cubicBezTo>
                    <a:pt x="58" y="301"/>
                    <a:pt x="56" y="287"/>
                    <a:pt x="55" y="282"/>
                  </a:cubicBezTo>
                  <a:cubicBezTo>
                    <a:pt x="55" y="276"/>
                    <a:pt x="56" y="270"/>
                    <a:pt x="59" y="246"/>
                  </a:cubicBezTo>
                  <a:cubicBezTo>
                    <a:pt x="62" y="223"/>
                    <a:pt x="63" y="212"/>
                    <a:pt x="64" y="207"/>
                  </a:cubicBezTo>
                  <a:cubicBezTo>
                    <a:pt x="65" y="202"/>
                    <a:pt x="66" y="196"/>
                    <a:pt x="66" y="196"/>
                  </a:cubicBezTo>
                  <a:cubicBezTo>
                    <a:pt x="66" y="196"/>
                    <a:pt x="70" y="218"/>
                    <a:pt x="73" y="223"/>
                  </a:cubicBezTo>
                  <a:cubicBezTo>
                    <a:pt x="76" y="229"/>
                    <a:pt x="79" y="256"/>
                    <a:pt x="80" y="264"/>
                  </a:cubicBezTo>
                  <a:cubicBezTo>
                    <a:pt x="81" y="272"/>
                    <a:pt x="81" y="295"/>
                    <a:pt x="82" y="298"/>
                  </a:cubicBezTo>
                  <a:cubicBezTo>
                    <a:pt x="84" y="300"/>
                    <a:pt x="85" y="304"/>
                    <a:pt x="85" y="304"/>
                  </a:cubicBezTo>
                  <a:cubicBezTo>
                    <a:pt x="85" y="304"/>
                    <a:pt x="80" y="307"/>
                    <a:pt x="80" y="311"/>
                  </a:cubicBezTo>
                  <a:cubicBezTo>
                    <a:pt x="80" y="315"/>
                    <a:pt x="84" y="318"/>
                    <a:pt x="84" y="323"/>
                  </a:cubicBezTo>
                  <a:cubicBezTo>
                    <a:pt x="84" y="328"/>
                    <a:pt x="84" y="332"/>
                    <a:pt x="86" y="334"/>
                  </a:cubicBezTo>
                  <a:cubicBezTo>
                    <a:pt x="88" y="335"/>
                    <a:pt x="88" y="343"/>
                    <a:pt x="91" y="346"/>
                  </a:cubicBezTo>
                  <a:cubicBezTo>
                    <a:pt x="93" y="350"/>
                    <a:pt x="98" y="352"/>
                    <a:pt x="103" y="350"/>
                  </a:cubicBezTo>
                  <a:cubicBezTo>
                    <a:pt x="108" y="349"/>
                    <a:pt x="108" y="342"/>
                    <a:pt x="106" y="335"/>
                  </a:cubicBezTo>
                  <a:cubicBezTo>
                    <a:pt x="103" y="329"/>
                    <a:pt x="100" y="324"/>
                    <a:pt x="101" y="321"/>
                  </a:cubicBezTo>
                  <a:cubicBezTo>
                    <a:pt x="102" y="319"/>
                    <a:pt x="103" y="315"/>
                    <a:pt x="100" y="312"/>
                  </a:cubicBezTo>
                  <a:cubicBezTo>
                    <a:pt x="97" y="309"/>
                    <a:pt x="100" y="307"/>
                    <a:pt x="102" y="304"/>
                  </a:cubicBezTo>
                  <a:cubicBezTo>
                    <a:pt x="104" y="302"/>
                    <a:pt x="103" y="291"/>
                    <a:pt x="103" y="286"/>
                  </a:cubicBezTo>
                  <a:cubicBezTo>
                    <a:pt x="104" y="280"/>
                    <a:pt x="103" y="252"/>
                    <a:pt x="103" y="241"/>
                  </a:cubicBezTo>
                  <a:cubicBezTo>
                    <a:pt x="104" y="231"/>
                    <a:pt x="104" y="199"/>
                    <a:pt x="103" y="191"/>
                  </a:cubicBezTo>
                  <a:cubicBezTo>
                    <a:pt x="101" y="182"/>
                    <a:pt x="103" y="175"/>
                    <a:pt x="103" y="175"/>
                  </a:cubicBezTo>
                  <a:cubicBezTo>
                    <a:pt x="103" y="175"/>
                    <a:pt x="106" y="177"/>
                    <a:pt x="106" y="174"/>
                  </a:cubicBezTo>
                  <a:cubicBezTo>
                    <a:pt x="106" y="171"/>
                    <a:pt x="105" y="170"/>
                    <a:pt x="106" y="164"/>
                  </a:cubicBezTo>
                  <a:cubicBezTo>
                    <a:pt x="108" y="159"/>
                    <a:pt x="108" y="153"/>
                    <a:pt x="110" y="149"/>
                  </a:cubicBezTo>
                  <a:cubicBezTo>
                    <a:pt x="112" y="145"/>
                    <a:pt x="112" y="137"/>
                    <a:pt x="110" y="135"/>
                  </a:cubicBezTo>
                  <a:cubicBezTo>
                    <a:pt x="108" y="133"/>
                    <a:pt x="111" y="120"/>
                    <a:pt x="109" y="111"/>
                  </a:cubicBezTo>
                  <a:cubicBezTo>
                    <a:pt x="107" y="101"/>
                    <a:pt x="106" y="86"/>
                    <a:pt x="106" y="78"/>
                  </a:cubicBezTo>
                  <a:cubicBezTo>
                    <a:pt x="105" y="70"/>
                    <a:pt x="105" y="64"/>
                    <a:pt x="94" y="61"/>
                  </a:cubicBezTo>
                  <a:cubicBezTo>
                    <a:pt x="84" y="59"/>
                    <a:pt x="76" y="55"/>
                    <a:pt x="74" y="53"/>
                  </a:cubicBezTo>
                  <a:cubicBezTo>
                    <a:pt x="73" y="51"/>
                    <a:pt x="72" y="45"/>
                    <a:pt x="73" y="42"/>
                  </a:cubicBezTo>
                  <a:cubicBezTo>
                    <a:pt x="73" y="40"/>
                    <a:pt x="73" y="38"/>
                    <a:pt x="73" y="36"/>
                  </a:cubicBezTo>
                  <a:cubicBezTo>
                    <a:pt x="73" y="35"/>
                    <a:pt x="76" y="37"/>
                    <a:pt x="77" y="34"/>
                  </a:cubicBezTo>
                  <a:cubicBezTo>
                    <a:pt x="78" y="31"/>
                    <a:pt x="78" y="25"/>
                    <a:pt x="78" y="25"/>
                  </a:cubicBezTo>
                  <a:cubicBezTo>
                    <a:pt x="77" y="24"/>
                    <a:pt x="77" y="24"/>
                    <a:pt x="76" y="24"/>
                  </a:cubicBezTo>
                  <a:cubicBezTo>
                    <a:pt x="76" y="23"/>
                    <a:pt x="77" y="17"/>
                    <a:pt x="76" y="11"/>
                  </a:cubicBezTo>
                  <a:cubicBezTo>
                    <a:pt x="76" y="6"/>
                    <a:pt x="70" y="1"/>
                    <a:pt x="59" y="0"/>
                  </a:cubicBezTo>
                  <a:close/>
                  <a:moveTo>
                    <a:pt x="29" y="60"/>
                  </a:moveTo>
                  <a:cubicBezTo>
                    <a:pt x="23" y="62"/>
                    <a:pt x="19" y="64"/>
                    <a:pt x="18" y="71"/>
                  </a:cubicBezTo>
                  <a:cubicBezTo>
                    <a:pt x="18" y="80"/>
                    <a:pt x="17" y="97"/>
                    <a:pt x="16" y="108"/>
                  </a:cubicBezTo>
                  <a:cubicBezTo>
                    <a:pt x="15" y="119"/>
                    <a:pt x="12" y="143"/>
                    <a:pt x="11" y="150"/>
                  </a:cubicBezTo>
                  <a:cubicBezTo>
                    <a:pt x="11" y="158"/>
                    <a:pt x="11" y="174"/>
                    <a:pt x="11" y="176"/>
                  </a:cubicBezTo>
                  <a:cubicBezTo>
                    <a:pt x="11" y="178"/>
                    <a:pt x="12" y="177"/>
                    <a:pt x="12" y="180"/>
                  </a:cubicBezTo>
                  <a:cubicBezTo>
                    <a:pt x="11" y="183"/>
                    <a:pt x="11" y="186"/>
                    <a:pt x="13" y="188"/>
                  </a:cubicBezTo>
                  <a:cubicBezTo>
                    <a:pt x="14" y="190"/>
                    <a:pt x="13" y="193"/>
                    <a:pt x="13" y="19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22" y="264"/>
                    <a:pt x="22" y="264"/>
                    <a:pt x="22" y="264"/>
                  </a:cubicBezTo>
                  <a:cubicBezTo>
                    <a:pt x="22" y="264"/>
                    <a:pt x="26" y="262"/>
                    <a:pt x="29" y="261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4"/>
                    <a:pt x="27" y="190"/>
                    <a:pt x="26" y="188"/>
                  </a:cubicBezTo>
                  <a:cubicBezTo>
                    <a:pt x="25" y="185"/>
                    <a:pt x="25" y="183"/>
                    <a:pt x="26" y="180"/>
                  </a:cubicBezTo>
                  <a:cubicBezTo>
                    <a:pt x="26" y="180"/>
                    <a:pt x="27" y="182"/>
                    <a:pt x="29" y="183"/>
                  </a:cubicBezTo>
                  <a:lnTo>
                    <a:pt x="29" y="6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2" name="iślïḍê"/>
            <p:cNvSpPr/>
            <p:nvPr/>
          </p:nvSpPr>
          <p:spPr bwMode="auto">
            <a:xfrm>
              <a:off x="8190379" y="2419864"/>
              <a:ext cx="36513" cy="33338"/>
            </a:xfrm>
            <a:custGeom>
              <a:avLst/>
              <a:gdLst>
                <a:gd name="T0" fmla="*/ 9 w 12"/>
                <a:gd name="T1" fmla="*/ 11 h 11"/>
                <a:gd name="T2" fmla="*/ 9 w 12"/>
                <a:gd name="T3" fmla="*/ 3 h 11"/>
                <a:gd name="T4" fmla="*/ 0 w 12"/>
                <a:gd name="T5" fmla="*/ 2 h 11"/>
                <a:gd name="T6" fmla="*/ 7 w 12"/>
                <a:gd name="T7" fmla="*/ 4 h 11"/>
                <a:gd name="T8" fmla="*/ 9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11"/>
                  </a:moveTo>
                  <a:cubicBezTo>
                    <a:pt x="9" y="11"/>
                    <a:pt x="12" y="7"/>
                    <a:pt x="9" y="3"/>
                  </a:cubicBezTo>
                  <a:cubicBezTo>
                    <a:pt x="6" y="0"/>
                    <a:pt x="0" y="2"/>
                    <a:pt x="0" y="2"/>
                  </a:cubicBezTo>
                  <a:cubicBezTo>
                    <a:pt x="0" y="2"/>
                    <a:pt x="4" y="2"/>
                    <a:pt x="7" y="4"/>
                  </a:cubicBezTo>
                  <a:cubicBezTo>
                    <a:pt x="10" y="6"/>
                    <a:pt x="9" y="8"/>
                    <a:pt x="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03" name="í$ḻiḓé"/>
            <p:cNvSpPr/>
            <p:nvPr/>
          </p:nvSpPr>
          <p:spPr bwMode="auto">
            <a:xfrm>
              <a:off x="7939554" y="2465902"/>
              <a:ext cx="42863" cy="15875"/>
            </a:xfrm>
            <a:custGeom>
              <a:avLst/>
              <a:gdLst>
                <a:gd name="T0" fmla="*/ 14 w 14"/>
                <a:gd name="T1" fmla="*/ 5 h 5"/>
                <a:gd name="T2" fmla="*/ 7 w 14"/>
                <a:gd name="T3" fmla="*/ 0 h 5"/>
                <a:gd name="T4" fmla="*/ 0 w 14"/>
                <a:gd name="T5" fmla="*/ 5 h 5"/>
                <a:gd name="T6" fmla="*/ 8 w 14"/>
                <a:gd name="T7" fmla="*/ 3 h 5"/>
                <a:gd name="T8" fmla="*/ 14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4" y="5"/>
                    <a:pt x="14" y="0"/>
                    <a:pt x="7" y="0"/>
                  </a:cubicBezTo>
                  <a:cubicBezTo>
                    <a:pt x="1" y="0"/>
                    <a:pt x="0" y="5"/>
                    <a:pt x="0" y="5"/>
                  </a:cubicBezTo>
                  <a:cubicBezTo>
                    <a:pt x="0" y="5"/>
                    <a:pt x="3" y="2"/>
                    <a:pt x="8" y="3"/>
                  </a:cubicBezTo>
                  <a:cubicBezTo>
                    <a:pt x="12" y="3"/>
                    <a:pt x="12" y="3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04" name="î$1ïdè"/>
            <p:cNvSpPr/>
            <p:nvPr/>
          </p:nvSpPr>
          <p:spPr bwMode="auto">
            <a:xfrm>
              <a:off x="8052267" y="2086489"/>
              <a:ext cx="114300" cy="296863"/>
            </a:xfrm>
            <a:custGeom>
              <a:avLst/>
              <a:gdLst>
                <a:gd name="T0" fmla="*/ 2 w 38"/>
                <a:gd name="T1" fmla="*/ 0 h 98"/>
                <a:gd name="T2" fmla="*/ 0 w 38"/>
                <a:gd name="T3" fmla="*/ 2 h 98"/>
                <a:gd name="T4" fmla="*/ 6 w 38"/>
                <a:gd name="T5" fmla="*/ 46 h 98"/>
                <a:gd name="T6" fmla="*/ 4 w 38"/>
                <a:gd name="T7" fmla="*/ 98 h 98"/>
                <a:gd name="T8" fmla="*/ 14 w 38"/>
                <a:gd name="T9" fmla="*/ 98 h 98"/>
                <a:gd name="T10" fmla="*/ 38 w 38"/>
                <a:gd name="T11" fmla="*/ 93 h 98"/>
                <a:gd name="T12" fmla="*/ 33 w 38"/>
                <a:gd name="T13" fmla="*/ 82 h 98"/>
                <a:gd name="T14" fmla="*/ 26 w 38"/>
                <a:gd name="T15" fmla="*/ 26 h 98"/>
                <a:gd name="T16" fmla="*/ 26 w 38"/>
                <a:gd name="T17" fmla="*/ 5 h 98"/>
                <a:gd name="T18" fmla="*/ 25 w 38"/>
                <a:gd name="T19" fmla="*/ 4 h 98"/>
                <a:gd name="T20" fmla="*/ 24 w 38"/>
                <a:gd name="T21" fmla="*/ 1 h 98"/>
                <a:gd name="T22" fmla="*/ 12 w 38"/>
                <a:gd name="T23" fmla="*/ 11 h 98"/>
                <a:gd name="T24" fmla="*/ 2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9"/>
                    <a:pt x="5" y="30"/>
                    <a:pt x="6" y="46"/>
                  </a:cubicBezTo>
                  <a:cubicBezTo>
                    <a:pt x="7" y="64"/>
                    <a:pt x="4" y="98"/>
                    <a:pt x="4" y="98"/>
                  </a:cubicBezTo>
                  <a:cubicBezTo>
                    <a:pt x="4" y="98"/>
                    <a:pt x="6" y="98"/>
                    <a:pt x="14" y="98"/>
                  </a:cubicBezTo>
                  <a:cubicBezTo>
                    <a:pt x="22" y="98"/>
                    <a:pt x="38" y="93"/>
                    <a:pt x="38" y="93"/>
                  </a:cubicBezTo>
                  <a:cubicBezTo>
                    <a:pt x="38" y="93"/>
                    <a:pt x="35" y="88"/>
                    <a:pt x="33" y="82"/>
                  </a:cubicBezTo>
                  <a:cubicBezTo>
                    <a:pt x="31" y="76"/>
                    <a:pt x="27" y="49"/>
                    <a:pt x="26" y="26"/>
                  </a:cubicBezTo>
                  <a:cubicBezTo>
                    <a:pt x="26" y="14"/>
                    <a:pt x="26" y="8"/>
                    <a:pt x="26" y="5"/>
                  </a:cubicBezTo>
                  <a:cubicBezTo>
                    <a:pt x="26" y="5"/>
                    <a:pt x="26" y="4"/>
                    <a:pt x="25" y="4"/>
                  </a:cubicBezTo>
                  <a:cubicBezTo>
                    <a:pt x="25" y="3"/>
                    <a:pt x="25" y="2"/>
                    <a:pt x="24" y="1"/>
                  </a:cubicBezTo>
                  <a:cubicBezTo>
                    <a:pt x="22" y="6"/>
                    <a:pt x="16" y="11"/>
                    <a:pt x="12" y="11"/>
                  </a:cubicBezTo>
                  <a:cubicBezTo>
                    <a:pt x="9" y="11"/>
                    <a:pt x="4" y="4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5" name="îṩľiḑé"/>
            <p:cNvSpPr/>
            <p:nvPr/>
          </p:nvSpPr>
          <p:spPr bwMode="auto">
            <a:xfrm>
              <a:off x="8066554" y="2123001"/>
              <a:ext cx="49213" cy="290513"/>
            </a:xfrm>
            <a:custGeom>
              <a:avLst/>
              <a:gdLst>
                <a:gd name="T0" fmla="*/ 16 w 16"/>
                <a:gd name="T1" fmla="*/ 4 h 96"/>
                <a:gd name="T2" fmla="*/ 8 w 16"/>
                <a:gd name="T3" fmla="*/ 0 h 96"/>
                <a:gd name="T4" fmla="*/ 0 w 16"/>
                <a:gd name="T5" fmla="*/ 4 h 96"/>
                <a:gd name="T6" fmla="*/ 5 w 16"/>
                <a:gd name="T7" fmla="*/ 6 h 96"/>
                <a:gd name="T8" fmla="*/ 3 w 16"/>
                <a:gd name="T9" fmla="*/ 40 h 96"/>
                <a:gd name="T10" fmla="*/ 4 w 16"/>
                <a:gd name="T11" fmla="*/ 88 h 96"/>
                <a:gd name="T12" fmla="*/ 10 w 16"/>
                <a:gd name="T13" fmla="*/ 89 h 96"/>
                <a:gd name="T14" fmla="*/ 11 w 16"/>
                <a:gd name="T15" fmla="*/ 33 h 96"/>
                <a:gd name="T16" fmla="*/ 10 w 16"/>
                <a:gd name="T17" fmla="*/ 7 h 96"/>
                <a:gd name="T18" fmla="*/ 16 w 16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96">
                  <a:moveTo>
                    <a:pt x="16" y="4"/>
                  </a:moveTo>
                  <a:cubicBezTo>
                    <a:pt x="16" y="4"/>
                    <a:pt x="13" y="0"/>
                    <a:pt x="8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4"/>
                    <a:pt x="6" y="3"/>
                    <a:pt x="5" y="6"/>
                  </a:cubicBezTo>
                  <a:cubicBezTo>
                    <a:pt x="5" y="10"/>
                    <a:pt x="3" y="28"/>
                    <a:pt x="3" y="40"/>
                  </a:cubicBezTo>
                  <a:cubicBezTo>
                    <a:pt x="3" y="52"/>
                    <a:pt x="3" y="83"/>
                    <a:pt x="4" y="88"/>
                  </a:cubicBezTo>
                  <a:cubicBezTo>
                    <a:pt x="5" y="94"/>
                    <a:pt x="9" y="96"/>
                    <a:pt x="10" y="89"/>
                  </a:cubicBezTo>
                  <a:cubicBezTo>
                    <a:pt x="11" y="81"/>
                    <a:pt x="11" y="41"/>
                    <a:pt x="11" y="33"/>
                  </a:cubicBezTo>
                  <a:cubicBezTo>
                    <a:pt x="10" y="25"/>
                    <a:pt x="9" y="9"/>
                    <a:pt x="10" y="7"/>
                  </a:cubicBezTo>
                  <a:cubicBezTo>
                    <a:pt x="11" y="4"/>
                    <a:pt x="13" y="3"/>
                    <a:pt x="16" y="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en-US"/>
            </a:p>
          </p:txBody>
        </p:sp>
      </p:grpSp>
      <p:grpSp>
        <p:nvGrpSpPr>
          <p:cNvPr id="38" name="ïṥľîďe"/>
          <p:cNvGrpSpPr/>
          <p:nvPr/>
        </p:nvGrpSpPr>
        <p:grpSpPr>
          <a:xfrm>
            <a:off x="9335157" y="2320812"/>
            <a:ext cx="746335" cy="2552105"/>
            <a:chOff x="6539379" y="1788039"/>
            <a:chExt cx="601663" cy="2057401"/>
          </a:xfrm>
          <a:effectLst>
            <a:reflection blurRad="12700" stA="20000" endPos="13000" dir="5400000" sy="-100000" algn="bl" rotWithShape="0"/>
          </a:effectLst>
        </p:grpSpPr>
        <p:sp>
          <p:nvSpPr>
            <p:cNvPr id="94" name="ïṥlíḑe"/>
            <p:cNvSpPr/>
            <p:nvPr/>
          </p:nvSpPr>
          <p:spPr bwMode="auto">
            <a:xfrm>
              <a:off x="6539379" y="1788039"/>
              <a:ext cx="601663" cy="2057401"/>
            </a:xfrm>
            <a:custGeom>
              <a:avLst/>
              <a:gdLst>
                <a:gd name="T0" fmla="*/ 116 w 198"/>
                <a:gd name="T1" fmla="*/ 0 h 677"/>
                <a:gd name="T2" fmla="*/ 82 w 198"/>
                <a:gd name="T3" fmla="*/ 33 h 677"/>
                <a:gd name="T4" fmla="*/ 85 w 198"/>
                <a:gd name="T5" fmla="*/ 69 h 677"/>
                <a:gd name="T6" fmla="*/ 89 w 198"/>
                <a:gd name="T7" fmla="*/ 74 h 677"/>
                <a:gd name="T8" fmla="*/ 93 w 198"/>
                <a:gd name="T9" fmla="*/ 91 h 677"/>
                <a:gd name="T10" fmla="*/ 98 w 198"/>
                <a:gd name="T11" fmla="*/ 100 h 677"/>
                <a:gd name="T12" fmla="*/ 92 w 198"/>
                <a:gd name="T13" fmla="*/ 112 h 677"/>
                <a:gd name="T14" fmla="*/ 63 w 198"/>
                <a:gd name="T15" fmla="*/ 124 h 677"/>
                <a:gd name="T16" fmla="*/ 42 w 198"/>
                <a:gd name="T17" fmla="*/ 144 h 677"/>
                <a:gd name="T18" fmla="*/ 21 w 198"/>
                <a:gd name="T19" fmla="*/ 177 h 677"/>
                <a:gd name="T20" fmla="*/ 4 w 198"/>
                <a:gd name="T21" fmla="*/ 215 h 677"/>
                <a:gd name="T22" fmla="*/ 37 w 198"/>
                <a:gd name="T23" fmla="*/ 234 h 677"/>
                <a:gd name="T24" fmla="*/ 53 w 198"/>
                <a:gd name="T25" fmla="*/ 228 h 677"/>
                <a:gd name="T26" fmla="*/ 42 w 198"/>
                <a:gd name="T27" fmla="*/ 290 h 677"/>
                <a:gd name="T28" fmla="*/ 35 w 198"/>
                <a:gd name="T29" fmla="*/ 354 h 677"/>
                <a:gd name="T30" fmla="*/ 47 w 198"/>
                <a:gd name="T31" fmla="*/ 360 h 677"/>
                <a:gd name="T32" fmla="*/ 56 w 198"/>
                <a:gd name="T33" fmla="*/ 441 h 677"/>
                <a:gd name="T34" fmla="*/ 68 w 198"/>
                <a:gd name="T35" fmla="*/ 519 h 677"/>
                <a:gd name="T36" fmla="*/ 70 w 198"/>
                <a:gd name="T37" fmla="*/ 567 h 677"/>
                <a:gd name="T38" fmla="*/ 47 w 198"/>
                <a:gd name="T39" fmla="*/ 599 h 677"/>
                <a:gd name="T40" fmla="*/ 20 w 198"/>
                <a:gd name="T41" fmla="*/ 605 h 677"/>
                <a:gd name="T42" fmla="*/ 23 w 198"/>
                <a:gd name="T43" fmla="*/ 617 h 677"/>
                <a:gd name="T44" fmla="*/ 66 w 198"/>
                <a:gd name="T45" fmla="*/ 613 h 677"/>
                <a:gd name="T46" fmla="*/ 81 w 198"/>
                <a:gd name="T47" fmla="*/ 607 h 677"/>
                <a:gd name="T48" fmla="*/ 92 w 198"/>
                <a:gd name="T49" fmla="*/ 614 h 677"/>
                <a:gd name="T50" fmla="*/ 108 w 198"/>
                <a:gd name="T51" fmla="*/ 605 h 677"/>
                <a:gd name="T52" fmla="*/ 110 w 198"/>
                <a:gd name="T53" fmla="*/ 578 h 677"/>
                <a:gd name="T54" fmla="*/ 107 w 198"/>
                <a:gd name="T55" fmla="*/ 548 h 677"/>
                <a:gd name="T56" fmla="*/ 113 w 198"/>
                <a:gd name="T57" fmla="*/ 505 h 677"/>
                <a:gd name="T58" fmla="*/ 113 w 198"/>
                <a:gd name="T59" fmla="*/ 470 h 677"/>
                <a:gd name="T60" fmla="*/ 109 w 198"/>
                <a:gd name="T61" fmla="*/ 437 h 677"/>
                <a:gd name="T62" fmla="*/ 110 w 198"/>
                <a:gd name="T63" fmla="*/ 415 h 677"/>
                <a:gd name="T64" fmla="*/ 122 w 198"/>
                <a:gd name="T65" fmla="*/ 477 h 677"/>
                <a:gd name="T66" fmla="*/ 128 w 198"/>
                <a:gd name="T67" fmla="*/ 550 h 677"/>
                <a:gd name="T68" fmla="*/ 139 w 198"/>
                <a:gd name="T69" fmla="*/ 596 h 677"/>
                <a:gd name="T70" fmla="*/ 144 w 198"/>
                <a:gd name="T71" fmla="*/ 616 h 677"/>
                <a:gd name="T72" fmla="*/ 138 w 198"/>
                <a:gd name="T73" fmla="*/ 641 h 677"/>
                <a:gd name="T74" fmla="*/ 142 w 198"/>
                <a:gd name="T75" fmla="*/ 677 h 677"/>
                <a:gd name="T76" fmla="*/ 174 w 198"/>
                <a:gd name="T77" fmla="*/ 655 h 677"/>
                <a:gd name="T78" fmla="*/ 176 w 198"/>
                <a:gd name="T79" fmla="*/ 620 h 677"/>
                <a:gd name="T80" fmla="*/ 180 w 198"/>
                <a:gd name="T81" fmla="*/ 593 h 677"/>
                <a:gd name="T82" fmla="*/ 180 w 198"/>
                <a:gd name="T83" fmla="*/ 554 h 677"/>
                <a:gd name="T84" fmla="*/ 174 w 198"/>
                <a:gd name="T85" fmla="*/ 487 h 677"/>
                <a:gd name="T86" fmla="*/ 167 w 198"/>
                <a:gd name="T87" fmla="*/ 407 h 677"/>
                <a:gd name="T88" fmla="*/ 166 w 198"/>
                <a:gd name="T89" fmla="*/ 363 h 677"/>
                <a:gd name="T90" fmla="*/ 188 w 198"/>
                <a:gd name="T91" fmla="*/ 355 h 677"/>
                <a:gd name="T92" fmla="*/ 180 w 198"/>
                <a:gd name="T93" fmla="*/ 304 h 677"/>
                <a:gd name="T94" fmla="*/ 168 w 198"/>
                <a:gd name="T95" fmla="*/ 252 h 677"/>
                <a:gd name="T96" fmla="*/ 172 w 198"/>
                <a:gd name="T97" fmla="*/ 217 h 677"/>
                <a:gd name="T98" fmla="*/ 190 w 198"/>
                <a:gd name="T99" fmla="*/ 172 h 677"/>
                <a:gd name="T100" fmla="*/ 191 w 198"/>
                <a:gd name="T101" fmla="*/ 122 h 677"/>
                <a:gd name="T102" fmla="*/ 160 w 198"/>
                <a:gd name="T103" fmla="*/ 111 h 677"/>
                <a:gd name="T104" fmla="*/ 144 w 198"/>
                <a:gd name="T105" fmla="*/ 93 h 677"/>
                <a:gd name="T106" fmla="*/ 139 w 198"/>
                <a:gd name="T107" fmla="*/ 86 h 677"/>
                <a:gd name="T108" fmla="*/ 140 w 198"/>
                <a:gd name="T109" fmla="*/ 75 h 677"/>
                <a:gd name="T110" fmla="*/ 149 w 198"/>
                <a:gd name="T111" fmla="*/ 63 h 677"/>
                <a:gd name="T112" fmla="*/ 150 w 198"/>
                <a:gd name="T113" fmla="*/ 27 h 677"/>
                <a:gd name="T114" fmla="*/ 116 w 198"/>
                <a:gd name="T1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8" h="677">
                  <a:moveTo>
                    <a:pt x="116" y="0"/>
                  </a:moveTo>
                  <a:cubicBezTo>
                    <a:pt x="103" y="0"/>
                    <a:pt x="82" y="13"/>
                    <a:pt x="82" y="33"/>
                  </a:cubicBezTo>
                  <a:cubicBezTo>
                    <a:pt x="82" y="53"/>
                    <a:pt x="84" y="62"/>
                    <a:pt x="85" y="69"/>
                  </a:cubicBezTo>
                  <a:cubicBezTo>
                    <a:pt x="87" y="75"/>
                    <a:pt x="89" y="74"/>
                    <a:pt x="89" y="74"/>
                  </a:cubicBezTo>
                  <a:cubicBezTo>
                    <a:pt x="89" y="74"/>
                    <a:pt x="89" y="88"/>
                    <a:pt x="93" y="91"/>
                  </a:cubicBezTo>
                  <a:cubicBezTo>
                    <a:pt x="97" y="94"/>
                    <a:pt x="98" y="95"/>
                    <a:pt x="98" y="100"/>
                  </a:cubicBezTo>
                  <a:cubicBezTo>
                    <a:pt x="98" y="104"/>
                    <a:pt x="96" y="107"/>
                    <a:pt x="92" y="112"/>
                  </a:cubicBezTo>
                  <a:cubicBezTo>
                    <a:pt x="88" y="116"/>
                    <a:pt x="72" y="121"/>
                    <a:pt x="63" y="124"/>
                  </a:cubicBezTo>
                  <a:cubicBezTo>
                    <a:pt x="54" y="127"/>
                    <a:pt x="47" y="133"/>
                    <a:pt x="42" y="144"/>
                  </a:cubicBezTo>
                  <a:cubicBezTo>
                    <a:pt x="37" y="155"/>
                    <a:pt x="30" y="168"/>
                    <a:pt x="21" y="177"/>
                  </a:cubicBezTo>
                  <a:cubicBezTo>
                    <a:pt x="12" y="187"/>
                    <a:pt x="0" y="201"/>
                    <a:pt x="4" y="215"/>
                  </a:cubicBezTo>
                  <a:cubicBezTo>
                    <a:pt x="7" y="230"/>
                    <a:pt x="27" y="240"/>
                    <a:pt x="37" y="234"/>
                  </a:cubicBezTo>
                  <a:cubicBezTo>
                    <a:pt x="48" y="229"/>
                    <a:pt x="53" y="228"/>
                    <a:pt x="53" y="228"/>
                  </a:cubicBezTo>
                  <a:cubicBezTo>
                    <a:pt x="53" y="228"/>
                    <a:pt x="46" y="259"/>
                    <a:pt x="42" y="290"/>
                  </a:cubicBezTo>
                  <a:cubicBezTo>
                    <a:pt x="39" y="321"/>
                    <a:pt x="30" y="351"/>
                    <a:pt x="35" y="354"/>
                  </a:cubicBezTo>
                  <a:cubicBezTo>
                    <a:pt x="40" y="356"/>
                    <a:pt x="47" y="360"/>
                    <a:pt x="47" y="360"/>
                  </a:cubicBezTo>
                  <a:cubicBezTo>
                    <a:pt x="47" y="360"/>
                    <a:pt x="49" y="403"/>
                    <a:pt x="56" y="441"/>
                  </a:cubicBezTo>
                  <a:cubicBezTo>
                    <a:pt x="64" y="479"/>
                    <a:pt x="67" y="496"/>
                    <a:pt x="68" y="519"/>
                  </a:cubicBezTo>
                  <a:cubicBezTo>
                    <a:pt x="69" y="541"/>
                    <a:pt x="72" y="558"/>
                    <a:pt x="70" y="567"/>
                  </a:cubicBezTo>
                  <a:cubicBezTo>
                    <a:pt x="68" y="577"/>
                    <a:pt x="55" y="595"/>
                    <a:pt x="47" y="599"/>
                  </a:cubicBezTo>
                  <a:cubicBezTo>
                    <a:pt x="40" y="602"/>
                    <a:pt x="26" y="602"/>
                    <a:pt x="20" y="605"/>
                  </a:cubicBezTo>
                  <a:cubicBezTo>
                    <a:pt x="15" y="608"/>
                    <a:pt x="11" y="615"/>
                    <a:pt x="23" y="617"/>
                  </a:cubicBezTo>
                  <a:cubicBezTo>
                    <a:pt x="36" y="619"/>
                    <a:pt x="60" y="615"/>
                    <a:pt x="66" y="613"/>
                  </a:cubicBezTo>
                  <a:cubicBezTo>
                    <a:pt x="72" y="611"/>
                    <a:pt x="81" y="607"/>
                    <a:pt x="81" y="607"/>
                  </a:cubicBezTo>
                  <a:cubicBezTo>
                    <a:pt x="81" y="607"/>
                    <a:pt x="78" y="614"/>
                    <a:pt x="92" y="614"/>
                  </a:cubicBezTo>
                  <a:cubicBezTo>
                    <a:pt x="105" y="614"/>
                    <a:pt x="108" y="613"/>
                    <a:pt x="108" y="605"/>
                  </a:cubicBezTo>
                  <a:cubicBezTo>
                    <a:pt x="109" y="596"/>
                    <a:pt x="108" y="584"/>
                    <a:pt x="110" y="578"/>
                  </a:cubicBezTo>
                  <a:cubicBezTo>
                    <a:pt x="112" y="572"/>
                    <a:pt x="102" y="557"/>
                    <a:pt x="107" y="548"/>
                  </a:cubicBezTo>
                  <a:cubicBezTo>
                    <a:pt x="112" y="540"/>
                    <a:pt x="117" y="518"/>
                    <a:pt x="113" y="505"/>
                  </a:cubicBezTo>
                  <a:cubicBezTo>
                    <a:pt x="108" y="492"/>
                    <a:pt x="114" y="479"/>
                    <a:pt x="113" y="470"/>
                  </a:cubicBezTo>
                  <a:cubicBezTo>
                    <a:pt x="111" y="462"/>
                    <a:pt x="109" y="450"/>
                    <a:pt x="109" y="437"/>
                  </a:cubicBezTo>
                  <a:cubicBezTo>
                    <a:pt x="109" y="424"/>
                    <a:pt x="110" y="415"/>
                    <a:pt x="110" y="415"/>
                  </a:cubicBezTo>
                  <a:cubicBezTo>
                    <a:pt x="110" y="415"/>
                    <a:pt x="119" y="464"/>
                    <a:pt x="122" y="477"/>
                  </a:cubicBezTo>
                  <a:cubicBezTo>
                    <a:pt x="124" y="490"/>
                    <a:pt x="128" y="536"/>
                    <a:pt x="128" y="550"/>
                  </a:cubicBezTo>
                  <a:cubicBezTo>
                    <a:pt x="128" y="564"/>
                    <a:pt x="139" y="583"/>
                    <a:pt x="139" y="596"/>
                  </a:cubicBezTo>
                  <a:cubicBezTo>
                    <a:pt x="140" y="609"/>
                    <a:pt x="140" y="616"/>
                    <a:pt x="144" y="616"/>
                  </a:cubicBezTo>
                  <a:cubicBezTo>
                    <a:pt x="147" y="616"/>
                    <a:pt x="140" y="630"/>
                    <a:pt x="138" y="641"/>
                  </a:cubicBezTo>
                  <a:cubicBezTo>
                    <a:pt x="135" y="652"/>
                    <a:pt x="128" y="677"/>
                    <a:pt x="142" y="677"/>
                  </a:cubicBezTo>
                  <a:cubicBezTo>
                    <a:pt x="157" y="677"/>
                    <a:pt x="173" y="671"/>
                    <a:pt x="174" y="655"/>
                  </a:cubicBezTo>
                  <a:cubicBezTo>
                    <a:pt x="174" y="640"/>
                    <a:pt x="172" y="626"/>
                    <a:pt x="176" y="620"/>
                  </a:cubicBezTo>
                  <a:cubicBezTo>
                    <a:pt x="180" y="614"/>
                    <a:pt x="181" y="601"/>
                    <a:pt x="180" y="593"/>
                  </a:cubicBezTo>
                  <a:cubicBezTo>
                    <a:pt x="180" y="585"/>
                    <a:pt x="182" y="571"/>
                    <a:pt x="180" y="554"/>
                  </a:cubicBezTo>
                  <a:cubicBezTo>
                    <a:pt x="178" y="537"/>
                    <a:pt x="178" y="509"/>
                    <a:pt x="174" y="487"/>
                  </a:cubicBezTo>
                  <a:cubicBezTo>
                    <a:pt x="170" y="466"/>
                    <a:pt x="169" y="433"/>
                    <a:pt x="167" y="407"/>
                  </a:cubicBezTo>
                  <a:cubicBezTo>
                    <a:pt x="165" y="381"/>
                    <a:pt x="164" y="368"/>
                    <a:pt x="166" y="363"/>
                  </a:cubicBezTo>
                  <a:cubicBezTo>
                    <a:pt x="169" y="359"/>
                    <a:pt x="184" y="356"/>
                    <a:pt x="188" y="355"/>
                  </a:cubicBezTo>
                  <a:cubicBezTo>
                    <a:pt x="192" y="354"/>
                    <a:pt x="183" y="327"/>
                    <a:pt x="180" y="304"/>
                  </a:cubicBezTo>
                  <a:cubicBezTo>
                    <a:pt x="177" y="282"/>
                    <a:pt x="171" y="268"/>
                    <a:pt x="168" y="252"/>
                  </a:cubicBezTo>
                  <a:cubicBezTo>
                    <a:pt x="165" y="236"/>
                    <a:pt x="165" y="229"/>
                    <a:pt x="172" y="217"/>
                  </a:cubicBezTo>
                  <a:cubicBezTo>
                    <a:pt x="178" y="206"/>
                    <a:pt x="186" y="198"/>
                    <a:pt x="190" y="172"/>
                  </a:cubicBezTo>
                  <a:cubicBezTo>
                    <a:pt x="193" y="146"/>
                    <a:pt x="198" y="129"/>
                    <a:pt x="191" y="122"/>
                  </a:cubicBezTo>
                  <a:cubicBezTo>
                    <a:pt x="184" y="116"/>
                    <a:pt x="170" y="119"/>
                    <a:pt x="160" y="111"/>
                  </a:cubicBezTo>
                  <a:cubicBezTo>
                    <a:pt x="150" y="103"/>
                    <a:pt x="149" y="94"/>
                    <a:pt x="144" y="93"/>
                  </a:cubicBezTo>
                  <a:cubicBezTo>
                    <a:pt x="140" y="92"/>
                    <a:pt x="139" y="91"/>
                    <a:pt x="139" y="86"/>
                  </a:cubicBezTo>
                  <a:cubicBezTo>
                    <a:pt x="139" y="80"/>
                    <a:pt x="140" y="75"/>
                    <a:pt x="140" y="75"/>
                  </a:cubicBezTo>
                  <a:cubicBezTo>
                    <a:pt x="140" y="75"/>
                    <a:pt x="147" y="70"/>
                    <a:pt x="149" y="63"/>
                  </a:cubicBezTo>
                  <a:cubicBezTo>
                    <a:pt x="150" y="56"/>
                    <a:pt x="152" y="39"/>
                    <a:pt x="150" y="27"/>
                  </a:cubicBezTo>
                  <a:cubicBezTo>
                    <a:pt x="148" y="15"/>
                    <a:pt x="137" y="0"/>
                    <a:pt x="11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95" name="í$ļîḑe"/>
            <p:cNvSpPr/>
            <p:nvPr/>
          </p:nvSpPr>
          <p:spPr bwMode="auto">
            <a:xfrm>
              <a:off x="6825129" y="2056326"/>
              <a:ext cx="149225" cy="114300"/>
            </a:xfrm>
            <a:custGeom>
              <a:avLst/>
              <a:gdLst>
                <a:gd name="T0" fmla="*/ 3 w 49"/>
                <a:gd name="T1" fmla="*/ 17 h 38"/>
                <a:gd name="T2" fmla="*/ 0 w 49"/>
                <a:gd name="T3" fmla="*/ 22 h 38"/>
                <a:gd name="T4" fmla="*/ 2 w 49"/>
                <a:gd name="T5" fmla="*/ 38 h 38"/>
                <a:gd name="T6" fmla="*/ 12 w 49"/>
                <a:gd name="T7" fmla="*/ 21 h 38"/>
                <a:gd name="T8" fmla="*/ 20 w 49"/>
                <a:gd name="T9" fmla="*/ 28 h 38"/>
                <a:gd name="T10" fmla="*/ 22 w 49"/>
                <a:gd name="T11" fmla="*/ 35 h 38"/>
                <a:gd name="T12" fmla="*/ 49 w 49"/>
                <a:gd name="T13" fmla="*/ 5 h 38"/>
                <a:gd name="T14" fmla="*/ 45 w 49"/>
                <a:gd name="T15" fmla="*/ 0 h 38"/>
                <a:gd name="T16" fmla="*/ 13 w 49"/>
                <a:gd name="T17" fmla="*/ 20 h 38"/>
                <a:gd name="T18" fmla="*/ 3 w 49"/>
                <a:gd name="T1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38">
                  <a:moveTo>
                    <a:pt x="3" y="17"/>
                  </a:moveTo>
                  <a:cubicBezTo>
                    <a:pt x="2" y="18"/>
                    <a:pt x="1" y="20"/>
                    <a:pt x="0" y="22"/>
                  </a:cubicBezTo>
                  <a:cubicBezTo>
                    <a:pt x="1" y="27"/>
                    <a:pt x="2" y="33"/>
                    <a:pt x="2" y="38"/>
                  </a:cubicBezTo>
                  <a:cubicBezTo>
                    <a:pt x="9" y="33"/>
                    <a:pt x="6" y="22"/>
                    <a:pt x="12" y="21"/>
                  </a:cubicBezTo>
                  <a:cubicBezTo>
                    <a:pt x="18" y="21"/>
                    <a:pt x="19" y="24"/>
                    <a:pt x="20" y="28"/>
                  </a:cubicBezTo>
                  <a:cubicBezTo>
                    <a:pt x="21" y="32"/>
                    <a:pt x="22" y="35"/>
                    <a:pt x="22" y="35"/>
                  </a:cubicBezTo>
                  <a:cubicBezTo>
                    <a:pt x="22" y="35"/>
                    <a:pt x="43" y="13"/>
                    <a:pt x="49" y="5"/>
                  </a:cubicBezTo>
                  <a:cubicBezTo>
                    <a:pt x="46" y="4"/>
                    <a:pt x="45" y="3"/>
                    <a:pt x="45" y="0"/>
                  </a:cubicBezTo>
                  <a:cubicBezTo>
                    <a:pt x="38" y="7"/>
                    <a:pt x="21" y="20"/>
                    <a:pt x="13" y="20"/>
                  </a:cubicBezTo>
                  <a:cubicBezTo>
                    <a:pt x="9" y="20"/>
                    <a:pt x="6" y="19"/>
                    <a:pt x="3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96" name="iSļîďè"/>
            <p:cNvSpPr/>
            <p:nvPr/>
          </p:nvSpPr>
          <p:spPr bwMode="auto">
            <a:xfrm>
              <a:off x="6752104" y="2362714"/>
              <a:ext cx="66675" cy="84138"/>
            </a:xfrm>
            <a:custGeom>
              <a:avLst/>
              <a:gdLst>
                <a:gd name="T0" fmla="*/ 10 w 22"/>
                <a:gd name="T1" fmla="*/ 0 h 28"/>
                <a:gd name="T2" fmla="*/ 22 w 22"/>
                <a:gd name="T3" fmla="*/ 0 h 28"/>
                <a:gd name="T4" fmla="*/ 11 w 22"/>
                <a:gd name="T5" fmla="*/ 15 h 28"/>
                <a:gd name="T6" fmla="*/ 12 w 22"/>
                <a:gd name="T7" fmla="*/ 26 h 28"/>
                <a:gd name="T8" fmla="*/ 2 w 22"/>
                <a:gd name="T9" fmla="*/ 28 h 28"/>
                <a:gd name="T10" fmla="*/ 2 w 22"/>
                <a:gd name="T11" fmla="*/ 13 h 28"/>
                <a:gd name="T12" fmla="*/ 10 w 2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8">
                  <a:moveTo>
                    <a:pt x="1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1" y="7"/>
                    <a:pt x="11" y="15"/>
                  </a:cubicBezTo>
                  <a:cubicBezTo>
                    <a:pt x="11" y="23"/>
                    <a:pt x="12" y="26"/>
                    <a:pt x="12" y="26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0" y="20"/>
                    <a:pt x="2" y="13"/>
                  </a:cubicBezTo>
                  <a:cubicBezTo>
                    <a:pt x="5" y="5"/>
                    <a:pt x="8" y="3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97" name="işḷidè"/>
            <p:cNvSpPr/>
            <p:nvPr/>
          </p:nvSpPr>
          <p:spPr bwMode="auto">
            <a:xfrm>
              <a:off x="6752104" y="2569089"/>
              <a:ext cx="26988" cy="76200"/>
            </a:xfrm>
            <a:custGeom>
              <a:avLst/>
              <a:gdLst>
                <a:gd name="T0" fmla="*/ 7 w 9"/>
                <a:gd name="T1" fmla="*/ 0 h 25"/>
                <a:gd name="T2" fmla="*/ 9 w 9"/>
                <a:gd name="T3" fmla="*/ 19 h 25"/>
                <a:gd name="T4" fmla="*/ 9 w 9"/>
                <a:gd name="T5" fmla="*/ 25 h 25"/>
                <a:gd name="T6" fmla="*/ 0 w 9"/>
                <a:gd name="T7" fmla="*/ 23 h 25"/>
                <a:gd name="T8" fmla="*/ 7 w 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7" y="0"/>
                  </a:moveTo>
                  <a:cubicBezTo>
                    <a:pt x="7" y="0"/>
                    <a:pt x="8" y="14"/>
                    <a:pt x="9" y="19"/>
                  </a:cubicBezTo>
                  <a:cubicBezTo>
                    <a:pt x="9" y="23"/>
                    <a:pt x="9" y="25"/>
                    <a:pt x="9" y="2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" y="12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43" name="îṡḷíḋè"/>
          <p:cNvGrpSpPr/>
          <p:nvPr/>
        </p:nvGrpSpPr>
        <p:grpSpPr>
          <a:xfrm>
            <a:off x="10589552" y="2539395"/>
            <a:ext cx="320984" cy="1252423"/>
            <a:chOff x="7550617" y="1964251"/>
            <a:chExt cx="258763" cy="1009651"/>
          </a:xfrm>
          <a:effectLst>
            <a:reflection blurRad="6350" stA="30000" endPos="21000" dir="5400000" sy="-100000" algn="bl" rotWithShape="0"/>
          </a:effectLst>
        </p:grpSpPr>
        <p:sp>
          <p:nvSpPr>
            <p:cNvPr id="77" name="iṣḻidé"/>
            <p:cNvSpPr/>
            <p:nvPr/>
          </p:nvSpPr>
          <p:spPr bwMode="auto">
            <a:xfrm>
              <a:off x="7550617" y="1964251"/>
              <a:ext cx="258763" cy="1009651"/>
            </a:xfrm>
            <a:custGeom>
              <a:avLst/>
              <a:gdLst>
                <a:gd name="T0" fmla="*/ 7 w 85"/>
                <a:gd name="T1" fmla="*/ 8 h 332"/>
                <a:gd name="T2" fmla="*/ 10 w 85"/>
                <a:gd name="T3" fmla="*/ 5 h 332"/>
                <a:gd name="T4" fmla="*/ 15 w 85"/>
                <a:gd name="T5" fmla="*/ 3 h 332"/>
                <a:gd name="T6" fmla="*/ 30 w 85"/>
                <a:gd name="T7" fmla="*/ 2 h 332"/>
                <a:gd name="T8" fmla="*/ 41 w 85"/>
                <a:gd name="T9" fmla="*/ 12 h 332"/>
                <a:gd name="T10" fmla="*/ 43 w 85"/>
                <a:gd name="T11" fmla="*/ 28 h 332"/>
                <a:gd name="T12" fmla="*/ 39 w 85"/>
                <a:gd name="T13" fmla="*/ 39 h 332"/>
                <a:gd name="T14" fmla="*/ 44 w 85"/>
                <a:gd name="T15" fmla="*/ 44 h 332"/>
                <a:gd name="T16" fmla="*/ 64 w 85"/>
                <a:gd name="T17" fmla="*/ 56 h 332"/>
                <a:gd name="T18" fmla="*/ 73 w 85"/>
                <a:gd name="T19" fmla="*/ 80 h 332"/>
                <a:gd name="T20" fmla="*/ 76 w 85"/>
                <a:gd name="T21" fmla="*/ 105 h 332"/>
                <a:gd name="T22" fmla="*/ 75 w 85"/>
                <a:gd name="T23" fmla="*/ 120 h 332"/>
                <a:gd name="T24" fmla="*/ 84 w 85"/>
                <a:gd name="T25" fmla="*/ 171 h 332"/>
                <a:gd name="T26" fmla="*/ 75 w 85"/>
                <a:gd name="T27" fmla="*/ 177 h 332"/>
                <a:gd name="T28" fmla="*/ 65 w 85"/>
                <a:gd name="T29" fmla="*/ 181 h 332"/>
                <a:gd name="T30" fmla="*/ 64 w 85"/>
                <a:gd name="T31" fmla="*/ 198 h 332"/>
                <a:gd name="T32" fmla="*/ 63 w 85"/>
                <a:gd name="T33" fmla="*/ 217 h 332"/>
                <a:gd name="T34" fmla="*/ 70 w 85"/>
                <a:gd name="T35" fmla="*/ 261 h 332"/>
                <a:gd name="T36" fmla="*/ 67 w 85"/>
                <a:gd name="T37" fmla="*/ 319 h 332"/>
                <a:gd name="T38" fmla="*/ 67 w 85"/>
                <a:gd name="T39" fmla="*/ 328 h 332"/>
                <a:gd name="T40" fmla="*/ 59 w 85"/>
                <a:gd name="T41" fmla="*/ 329 h 332"/>
                <a:gd name="T42" fmla="*/ 59 w 85"/>
                <a:gd name="T43" fmla="*/ 326 h 332"/>
                <a:gd name="T44" fmla="*/ 43 w 85"/>
                <a:gd name="T45" fmla="*/ 332 h 332"/>
                <a:gd name="T46" fmla="*/ 23 w 85"/>
                <a:gd name="T47" fmla="*/ 328 h 332"/>
                <a:gd name="T48" fmla="*/ 26 w 85"/>
                <a:gd name="T49" fmla="*/ 323 h 332"/>
                <a:gd name="T50" fmla="*/ 33 w 85"/>
                <a:gd name="T51" fmla="*/ 321 h 332"/>
                <a:gd name="T52" fmla="*/ 32 w 85"/>
                <a:gd name="T53" fmla="*/ 318 h 332"/>
                <a:gd name="T54" fmla="*/ 15 w 85"/>
                <a:gd name="T55" fmla="*/ 320 h 332"/>
                <a:gd name="T56" fmla="*/ 0 w 85"/>
                <a:gd name="T57" fmla="*/ 316 h 332"/>
                <a:gd name="T58" fmla="*/ 5 w 85"/>
                <a:gd name="T59" fmla="*/ 311 h 332"/>
                <a:gd name="T60" fmla="*/ 16 w 85"/>
                <a:gd name="T61" fmla="*/ 310 h 332"/>
                <a:gd name="T62" fmla="*/ 21 w 85"/>
                <a:gd name="T63" fmla="*/ 307 h 332"/>
                <a:gd name="T64" fmla="*/ 25 w 85"/>
                <a:gd name="T65" fmla="*/ 285 h 332"/>
                <a:gd name="T66" fmla="*/ 29 w 85"/>
                <a:gd name="T67" fmla="*/ 268 h 332"/>
                <a:gd name="T68" fmla="*/ 22 w 85"/>
                <a:gd name="T69" fmla="*/ 240 h 332"/>
                <a:gd name="T70" fmla="*/ 20 w 85"/>
                <a:gd name="T71" fmla="*/ 216 h 332"/>
                <a:gd name="T72" fmla="*/ 13 w 85"/>
                <a:gd name="T73" fmla="*/ 166 h 332"/>
                <a:gd name="T74" fmla="*/ 12 w 85"/>
                <a:gd name="T75" fmla="*/ 143 h 332"/>
                <a:gd name="T76" fmla="*/ 12 w 85"/>
                <a:gd name="T77" fmla="*/ 136 h 332"/>
                <a:gd name="T78" fmla="*/ 11 w 85"/>
                <a:gd name="T79" fmla="*/ 133 h 332"/>
                <a:gd name="T80" fmla="*/ 8 w 85"/>
                <a:gd name="T81" fmla="*/ 149 h 332"/>
                <a:gd name="T82" fmla="*/ 7 w 85"/>
                <a:gd name="T83" fmla="*/ 137 h 332"/>
                <a:gd name="T84" fmla="*/ 9 w 85"/>
                <a:gd name="T85" fmla="*/ 119 h 332"/>
                <a:gd name="T86" fmla="*/ 12 w 85"/>
                <a:gd name="T87" fmla="*/ 91 h 332"/>
                <a:gd name="T88" fmla="*/ 16 w 85"/>
                <a:gd name="T89" fmla="*/ 79 h 332"/>
                <a:gd name="T90" fmla="*/ 18 w 85"/>
                <a:gd name="T91" fmla="*/ 65 h 332"/>
                <a:gd name="T92" fmla="*/ 19 w 85"/>
                <a:gd name="T93" fmla="*/ 56 h 332"/>
                <a:gd name="T94" fmla="*/ 18 w 85"/>
                <a:gd name="T95" fmla="*/ 51 h 332"/>
                <a:gd name="T96" fmla="*/ 11 w 85"/>
                <a:gd name="T97" fmla="*/ 46 h 332"/>
                <a:gd name="T98" fmla="*/ 4 w 85"/>
                <a:gd name="T99" fmla="*/ 43 h 332"/>
                <a:gd name="T100" fmla="*/ 5 w 85"/>
                <a:gd name="T101" fmla="*/ 38 h 332"/>
                <a:gd name="T102" fmla="*/ 6 w 85"/>
                <a:gd name="T103" fmla="*/ 37 h 332"/>
                <a:gd name="T104" fmla="*/ 4 w 85"/>
                <a:gd name="T105" fmla="*/ 35 h 332"/>
                <a:gd name="T106" fmla="*/ 1 w 85"/>
                <a:gd name="T107" fmla="*/ 33 h 332"/>
                <a:gd name="T108" fmla="*/ 3 w 85"/>
                <a:gd name="T109" fmla="*/ 27 h 332"/>
                <a:gd name="T110" fmla="*/ 5 w 85"/>
                <a:gd name="T111" fmla="*/ 22 h 332"/>
                <a:gd name="T112" fmla="*/ 7 w 85"/>
                <a:gd name="T113" fmla="*/ 15 h 332"/>
                <a:gd name="T114" fmla="*/ 7 w 85"/>
                <a:gd name="T115" fmla="*/ 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332">
                  <a:moveTo>
                    <a:pt x="7" y="8"/>
                  </a:moveTo>
                  <a:cubicBezTo>
                    <a:pt x="5" y="7"/>
                    <a:pt x="7" y="5"/>
                    <a:pt x="10" y="5"/>
                  </a:cubicBezTo>
                  <a:cubicBezTo>
                    <a:pt x="12" y="5"/>
                    <a:pt x="10" y="3"/>
                    <a:pt x="15" y="3"/>
                  </a:cubicBezTo>
                  <a:cubicBezTo>
                    <a:pt x="19" y="3"/>
                    <a:pt x="25" y="0"/>
                    <a:pt x="30" y="2"/>
                  </a:cubicBezTo>
                  <a:cubicBezTo>
                    <a:pt x="34" y="3"/>
                    <a:pt x="38" y="7"/>
                    <a:pt x="41" y="12"/>
                  </a:cubicBezTo>
                  <a:cubicBezTo>
                    <a:pt x="44" y="18"/>
                    <a:pt x="45" y="23"/>
                    <a:pt x="43" y="28"/>
                  </a:cubicBezTo>
                  <a:cubicBezTo>
                    <a:pt x="41" y="32"/>
                    <a:pt x="39" y="39"/>
                    <a:pt x="39" y="39"/>
                  </a:cubicBezTo>
                  <a:cubicBezTo>
                    <a:pt x="39" y="39"/>
                    <a:pt x="40" y="41"/>
                    <a:pt x="44" y="44"/>
                  </a:cubicBezTo>
                  <a:cubicBezTo>
                    <a:pt x="47" y="47"/>
                    <a:pt x="58" y="49"/>
                    <a:pt x="64" y="56"/>
                  </a:cubicBezTo>
                  <a:cubicBezTo>
                    <a:pt x="70" y="63"/>
                    <a:pt x="70" y="76"/>
                    <a:pt x="73" y="80"/>
                  </a:cubicBezTo>
                  <a:cubicBezTo>
                    <a:pt x="76" y="85"/>
                    <a:pt x="74" y="98"/>
                    <a:pt x="76" y="105"/>
                  </a:cubicBezTo>
                  <a:cubicBezTo>
                    <a:pt x="79" y="111"/>
                    <a:pt x="75" y="118"/>
                    <a:pt x="75" y="120"/>
                  </a:cubicBezTo>
                  <a:cubicBezTo>
                    <a:pt x="75" y="122"/>
                    <a:pt x="83" y="168"/>
                    <a:pt x="84" y="171"/>
                  </a:cubicBezTo>
                  <a:cubicBezTo>
                    <a:pt x="85" y="174"/>
                    <a:pt x="82" y="175"/>
                    <a:pt x="75" y="177"/>
                  </a:cubicBezTo>
                  <a:cubicBezTo>
                    <a:pt x="68" y="178"/>
                    <a:pt x="66" y="179"/>
                    <a:pt x="65" y="181"/>
                  </a:cubicBezTo>
                  <a:cubicBezTo>
                    <a:pt x="64" y="183"/>
                    <a:pt x="64" y="193"/>
                    <a:pt x="64" y="198"/>
                  </a:cubicBezTo>
                  <a:cubicBezTo>
                    <a:pt x="64" y="203"/>
                    <a:pt x="63" y="210"/>
                    <a:pt x="63" y="217"/>
                  </a:cubicBezTo>
                  <a:cubicBezTo>
                    <a:pt x="64" y="225"/>
                    <a:pt x="70" y="248"/>
                    <a:pt x="70" y="261"/>
                  </a:cubicBezTo>
                  <a:cubicBezTo>
                    <a:pt x="69" y="273"/>
                    <a:pt x="67" y="314"/>
                    <a:pt x="67" y="319"/>
                  </a:cubicBezTo>
                  <a:cubicBezTo>
                    <a:pt x="67" y="323"/>
                    <a:pt x="67" y="328"/>
                    <a:pt x="67" y="328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59" y="326"/>
                    <a:pt x="54" y="331"/>
                    <a:pt x="43" y="332"/>
                  </a:cubicBezTo>
                  <a:cubicBezTo>
                    <a:pt x="31" y="332"/>
                    <a:pt x="25" y="330"/>
                    <a:pt x="23" y="328"/>
                  </a:cubicBezTo>
                  <a:cubicBezTo>
                    <a:pt x="22" y="327"/>
                    <a:pt x="23" y="323"/>
                    <a:pt x="26" y="323"/>
                  </a:cubicBezTo>
                  <a:cubicBezTo>
                    <a:pt x="30" y="323"/>
                    <a:pt x="32" y="322"/>
                    <a:pt x="33" y="321"/>
                  </a:cubicBezTo>
                  <a:cubicBezTo>
                    <a:pt x="34" y="320"/>
                    <a:pt x="32" y="318"/>
                    <a:pt x="32" y="318"/>
                  </a:cubicBezTo>
                  <a:cubicBezTo>
                    <a:pt x="32" y="318"/>
                    <a:pt x="23" y="321"/>
                    <a:pt x="15" y="320"/>
                  </a:cubicBezTo>
                  <a:cubicBezTo>
                    <a:pt x="6" y="319"/>
                    <a:pt x="1" y="318"/>
                    <a:pt x="0" y="316"/>
                  </a:cubicBezTo>
                  <a:cubicBezTo>
                    <a:pt x="0" y="315"/>
                    <a:pt x="1" y="311"/>
                    <a:pt x="5" y="311"/>
                  </a:cubicBezTo>
                  <a:cubicBezTo>
                    <a:pt x="10" y="311"/>
                    <a:pt x="13" y="311"/>
                    <a:pt x="16" y="310"/>
                  </a:cubicBezTo>
                  <a:cubicBezTo>
                    <a:pt x="19" y="308"/>
                    <a:pt x="21" y="307"/>
                    <a:pt x="21" y="307"/>
                  </a:cubicBezTo>
                  <a:cubicBezTo>
                    <a:pt x="21" y="307"/>
                    <a:pt x="23" y="293"/>
                    <a:pt x="25" y="285"/>
                  </a:cubicBezTo>
                  <a:cubicBezTo>
                    <a:pt x="28" y="276"/>
                    <a:pt x="31" y="271"/>
                    <a:pt x="29" y="268"/>
                  </a:cubicBezTo>
                  <a:cubicBezTo>
                    <a:pt x="26" y="266"/>
                    <a:pt x="22" y="248"/>
                    <a:pt x="22" y="240"/>
                  </a:cubicBezTo>
                  <a:cubicBezTo>
                    <a:pt x="23" y="231"/>
                    <a:pt x="23" y="224"/>
                    <a:pt x="20" y="216"/>
                  </a:cubicBezTo>
                  <a:cubicBezTo>
                    <a:pt x="18" y="208"/>
                    <a:pt x="12" y="181"/>
                    <a:pt x="13" y="166"/>
                  </a:cubicBezTo>
                  <a:cubicBezTo>
                    <a:pt x="13" y="151"/>
                    <a:pt x="12" y="147"/>
                    <a:pt x="12" y="143"/>
                  </a:cubicBezTo>
                  <a:cubicBezTo>
                    <a:pt x="12" y="139"/>
                    <a:pt x="12" y="136"/>
                    <a:pt x="12" y="136"/>
                  </a:cubicBezTo>
                  <a:cubicBezTo>
                    <a:pt x="11" y="135"/>
                    <a:pt x="11" y="134"/>
                    <a:pt x="11" y="133"/>
                  </a:cubicBezTo>
                  <a:cubicBezTo>
                    <a:pt x="9" y="136"/>
                    <a:pt x="8" y="142"/>
                    <a:pt x="8" y="149"/>
                  </a:cubicBezTo>
                  <a:cubicBezTo>
                    <a:pt x="7" y="155"/>
                    <a:pt x="6" y="145"/>
                    <a:pt x="7" y="137"/>
                  </a:cubicBezTo>
                  <a:cubicBezTo>
                    <a:pt x="8" y="129"/>
                    <a:pt x="10" y="125"/>
                    <a:pt x="9" y="119"/>
                  </a:cubicBezTo>
                  <a:cubicBezTo>
                    <a:pt x="9" y="113"/>
                    <a:pt x="8" y="102"/>
                    <a:pt x="12" y="91"/>
                  </a:cubicBezTo>
                  <a:cubicBezTo>
                    <a:pt x="16" y="80"/>
                    <a:pt x="15" y="85"/>
                    <a:pt x="16" y="79"/>
                  </a:cubicBezTo>
                  <a:cubicBezTo>
                    <a:pt x="17" y="73"/>
                    <a:pt x="18" y="68"/>
                    <a:pt x="18" y="65"/>
                  </a:cubicBezTo>
                  <a:cubicBezTo>
                    <a:pt x="18" y="62"/>
                    <a:pt x="19" y="56"/>
                    <a:pt x="19" y="56"/>
                  </a:cubicBezTo>
                  <a:cubicBezTo>
                    <a:pt x="19" y="56"/>
                    <a:pt x="20" y="55"/>
                    <a:pt x="18" y="51"/>
                  </a:cubicBezTo>
                  <a:cubicBezTo>
                    <a:pt x="16" y="47"/>
                    <a:pt x="15" y="46"/>
                    <a:pt x="11" y="46"/>
                  </a:cubicBezTo>
                  <a:cubicBezTo>
                    <a:pt x="6" y="46"/>
                    <a:pt x="3" y="46"/>
                    <a:pt x="4" y="43"/>
                  </a:cubicBezTo>
                  <a:cubicBezTo>
                    <a:pt x="5" y="40"/>
                    <a:pt x="4" y="39"/>
                    <a:pt x="5" y="38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4" y="33"/>
                    <a:pt x="2" y="34"/>
                    <a:pt x="1" y="33"/>
                  </a:cubicBezTo>
                  <a:cubicBezTo>
                    <a:pt x="0" y="32"/>
                    <a:pt x="2" y="29"/>
                    <a:pt x="3" y="27"/>
                  </a:cubicBezTo>
                  <a:cubicBezTo>
                    <a:pt x="5" y="25"/>
                    <a:pt x="6" y="24"/>
                    <a:pt x="5" y="22"/>
                  </a:cubicBezTo>
                  <a:cubicBezTo>
                    <a:pt x="4" y="20"/>
                    <a:pt x="5" y="18"/>
                    <a:pt x="7" y="15"/>
                  </a:cubicBezTo>
                  <a:cubicBezTo>
                    <a:pt x="8" y="12"/>
                    <a:pt x="9" y="11"/>
                    <a:pt x="7" y="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8" name="îš1îḓê"/>
            <p:cNvSpPr/>
            <p:nvPr/>
          </p:nvSpPr>
          <p:spPr bwMode="auto">
            <a:xfrm>
              <a:off x="7583954" y="2080139"/>
              <a:ext cx="90488" cy="300038"/>
            </a:xfrm>
            <a:custGeom>
              <a:avLst/>
              <a:gdLst>
                <a:gd name="T0" fmla="*/ 29 w 30"/>
                <a:gd name="T1" fmla="*/ 0 h 99"/>
                <a:gd name="T2" fmla="*/ 28 w 30"/>
                <a:gd name="T3" fmla="*/ 1 h 99"/>
                <a:gd name="T4" fmla="*/ 30 w 30"/>
                <a:gd name="T5" fmla="*/ 4 h 99"/>
                <a:gd name="T6" fmla="*/ 12 w 30"/>
                <a:gd name="T7" fmla="*/ 35 h 99"/>
                <a:gd name="T8" fmla="*/ 7 w 30"/>
                <a:gd name="T9" fmla="*/ 67 h 99"/>
                <a:gd name="T10" fmla="*/ 11 w 30"/>
                <a:gd name="T11" fmla="*/ 87 h 99"/>
                <a:gd name="T12" fmla="*/ 17 w 30"/>
                <a:gd name="T13" fmla="*/ 98 h 99"/>
                <a:gd name="T14" fmla="*/ 9 w 30"/>
                <a:gd name="T15" fmla="*/ 99 h 99"/>
                <a:gd name="T16" fmla="*/ 1 w 30"/>
                <a:gd name="T17" fmla="*/ 99 h 99"/>
                <a:gd name="T18" fmla="*/ 0 w 30"/>
                <a:gd name="T19" fmla="*/ 95 h 99"/>
                <a:gd name="T20" fmla="*/ 0 w 30"/>
                <a:gd name="T21" fmla="*/ 95 h 99"/>
                <a:gd name="T22" fmla="*/ 0 w 30"/>
                <a:gd name="T23" fmla="*/ 95 h 99"/>
                <a:gd name="T24" fmla="*/ 2 w 30"/>
                <a:gd name="T25" fmla="*/ 83 h 99"/>
                <a:gd name="T26" fmla="*/ 6 w 30"/>
                <a:gd name="T27" fmla="*/ 65 h 99"/>
                <a:gd name="T28" fmla="*/ 6 w 30"/>
                <a:gd name="T29" fmla="*/ 51 h 99"/>
                <a:gd name="T30" fmla="*/ 10 w 30"/>
                <a:gd name="T31" fmla="*/ 25 h 99"/>
                <a:gd name="T32" fmla="*/ 8 w 30"/>
                <a:gd name="T33" fmla="*/ 21 h 99"/>
                <a:gd name="T34" fmla="*/ 8 w 30"/>
                <a:gd name="T35" fmla="*/ 18 h 99"/>
                <a:gd name="T36" fmla="*/ 8 w 30"/>
                <a:gd name="T37" fmla="*/ 17 h 99"/>
                <a:gd name="T38" fmla="*/ 29 w 30"/>
                <a:gd name="T3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99">
                  <a:moveTo>
                    <a:pt x="29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2"/>
                    <a:pt x="30" y="4"/>
                  </a:cubicBezTo>
                  <a:cubicBezTo>
                    <a:pt x="23" y="11"/>
                    <a:pt x="15" y="25"/>
                    <a:pt x="12" y="35"/>
                  </a:cubicBezTo>
                  <a:cubicBezTo>
                    <a:pt x="9" y="45"/>
                    <a:pt x="7" y="58"/>
                    <a:pt x="7" y="67"/>
                  </a:cubicBezTo>
                  <a:cubicBezTo>
                    <a:pt x="6" y="76"/>
                    <a:pt x="8" y="80"/>
                    <a:pt x="11" y="87"/>
                  </a:cubicBezTo>
                  <a:cubicBezTo>
                    <a:pt x="14" y="93"/>
                    <a:pt x="17" y="98"/>
                    <a:pt x="17" y="98"/>
                  </a:cubicBezTo>
                  <a:cubicBezTo>
                    <a:pt x="17" y="98"/>
                    <a:pt x="13" y="98"/>
                    <a:pt x="9" y="99"/>
                  </a:cubicBezTo>
                  <a:cubicBezTo>
                    <a:pt x="5" y="99"/>
                    <a:pt x="1" y="99"/>
                    <a:pt x="1" y="99"/>
                  </a:cubicBezTo>
                  <a:cubicBezTo>
                    <a:pt x="1" y="99"/>
                    <a:pt x="1" y="98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1"/>
                    <a:pt x="1" y="86"/>
                    <a:pt x="2" y="83"/>
                  </a:cubicBezTo>
                  <a:cubicBezTo>
                    <a:pt x="3" y="81"/>
                    <a:pt x="5" y="69"/>
                    <a:pt x="6" y="65"/>
                  </a:cubicBezTo>
                  <a:cubicBezTo>
                    <a:pt x="6" y="62"/>
                    <a:pt x="6" y="57"/>
                    <a:pt x="6" y="51"/>
                  </a:cubicBezTo>
                  <a:cubicBezTo>
                    <a:pt x="6" y="44"/>
                    <a:pt x="12" y="27"/>
                    <a:pt x="10" y="25"/>
                  </a:cubicBezTo>
                  <a:cubicBezTo>
                    <a:pt x="9" y="24"/>
                    <a:pt x="8" y="22"/>
                    <a:pt x="8" y="21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14" y="9"/>
                    <a:pt x="22" y="3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44" name="is1íḓé"/>
          <p:cNvGrpSpPr/>
          <p:nvPr/>
        </p:nvGrpSpPr>
        <p:grpSpPr>
          <a:xfrm>
            <a:off x="6339952" y="2445335"/>
            <a:ext cx="960980" cy="3005025"/>
            <a:chOff x="4113679" y="1702314"/>
            <a:chExt cx="774700" cy="2422526"/>
          </a:xfrm>
          <a:solidFill>
            <a:srgbClr val="6E5348"/>
          </a:solidFill>
          <a:effectLst>
            <a:reflection blurRad="12700" stA="20000" endPos="13000" dir="5400000" sy="-100000" algn="bl" rotWithShape="0"/>
          </a:effectLst>
        </p:grpSpPr>
        <p:sp>
          <p:nvSpPr>
            <p:cNvPr id="72" name="işļiḍé"/>
            <p:cNvSpPr/>
            <p:nvPr/>
          </p:nvSpPr>
          <p:spPr bwMode="auto">
            <a:xfrm>
              <a:off x="4113679" y="1702314"/>
              <a:ext cx="774700" cy="2422526"/>
            </a:xfrm>
            <a:custGeom>
              <a:avLst/>
              <a:gdLst>
                <a:gd name="T0" fmla="*/ 213 w 255"/>
                <a:gd name="T1" fmla="*/ 161 h 797"/>
                <a:gd name="T2" fmla="*/ 228 w 255"/>
                <a:gd name="T3" fmla="*/ 340 h 797"/>
                <a:gd name="T4" fmla="*/ 228 w 255"/>
                <a:gd name="T5" fmla="*/ 408 h 797"/>
                <a:gd name="T6" fmla="*/ 224 w 255"/>
                <a:gd name="T7" fmla="*/ 436 h 797"/>
                <a:gd name="T8" fmla="*/ 253 w 255"/>
                <a:gd name="T9" fmla="*/ 560 h 797"/>
                <a:gd name="T10" fmla="*/ 190 w 255"/>
                <a:gd name="T11" fmla="*/ 592 h 797"/>
                <a:gd name="T12" fmla="*/ 195 w 255"/>
                <a:gd name="T13" fmla="*/ 439 h 797"/>
                <a:gd name="T14" fmla="*/ 196 w 255"/>
                <a:gd name="T15" fmla="*/ 407 h 797"/>
                <a:gd name="T16" fmla="*/ 190 w 255"/>
                <a:gd name="T17" fmla="*/ 136 h 797"/>
                <a:gd name="T18" fmla="*/ 152 w 255"/>
                <a:gd name="T19" fmla="*/ 25 h 797"/>
                <a:gd name="T20" fmla="*/ 154 w 255"/>
                <a:gd name="T21" fmla="*/ 77 h 797"/>
                <a:gd name="T22" fmla="*/ 138 w 255"/>
                <a:gd name="T23" fmla="*/ 102 h 797"/>
                <a:gd name="T24" fmla="*/ 185 w 255"/>
                <a:gd name="T25" fmla="*/ 135 h 797"/>
                <a:gd name="T26" fmla="*/ 190 w 255"/>
                <a:gd name="T27" fmla="*/ 414 h 797"/>
                <a:gd name="T28" fmla="*/ 182 w 255"/>
                <a:gd name="T29" fmla="*/ 414 h 797"/>
                <a:gd name="T30" fmla="*/ 183 w 255"/>
                <a:gd name="T31" fmla="*/ 441 h 797"/>
                <a:gd name="T32" fmla="*/ 190 w 255"/>
                <a:gd name="T33" fmla="*/ 592 h 797"/>
                <a:gd name="T34" fmla="*/ 177 w 255"/>
                <a:gd name="T35" fmla="*/ 592 h 797"/>
                <a:gd name="T36" fmla="*/ 172 w 255"/>
                <a:gd name="T37" fmla="*/ 693 h 797"/>
                <a:gd name="T38" fmla="*/ 178 w 255"/>
                <a:gd name="T39" fmla="*/ 760 h 797"/>
                <a:gd name="T40" fmla="*/ 136 w 255"/>
                <a:gd name="T41" fmla="*/ 764 h 797"/>
                <a:gd name="T42" fmla="*/ 127 w 255"/>
                <a:gd name="T43" fmla="*/ 715 h 797"/>
                <a:gd name="T44" fmla="*/ 129 w 255"/>
                <a:gd name="T45" fmla="*/ 638 h 797"/>
                <a:gd name="T46" fmla="*/ 109 w 255"/>
                <a:gd name="T47" fmla="*/ 469 h 797"/>
                <a:gd name="T48" fmla="*/ 89 w 255"/>
                <a:gd name="T49" fmla="*/ 505 h 797"/>
                <a:gd name="T50" fmla="*/ 67 w 255"/>
                <a:gd name="T51" fmla="*/ 675 h 797"/>
                <a:gd name="T52" fmla="*/ 72 w 255"/>
                <a:gd name="T53" fmla="*/ 703 h 797"/>
                <a:gd name="T54" fmla="*/ 59 w 255"/>
                <a:gd name="T55" fmla="*/ 756 h 797"/>
                <a:gd name="T56" fmla="*/ 21 w 255"/>
                <a:gd name="T57" fmla="*/ 794 h 797"/>
                <a:gd name="T58" fmla="*/ 26 w 255"/>
                <a:gd name="T59" fmla="*/ 728 h 797"/>
                <a:gd name="T60" fmla="*/ 24 w 255"/>
                <a:gd name="T61" fmla="*/ 689 h 797"/>
                <a:gd name="T62" fmla="*/ 21 w 255"/>
                <a:gd name="T63" fmla="*/ 546 h 797"/>
                <a:gd name="T64" fmla="*/ 21 w 255"/>
                <a:gd name="T65" fmla="*/ 397 h 797"/>
                <a:gd name="T66" fmla="*/ 13 w 255"/>
                <a:gd name="T67" fmla="*/ 372 h 797"/>
                <a:gd name="T68" fmla="*/ 5 w 255"/>
                <a:gd name="T69" fmla="*/ 306 h 797"/>
                <a:gd name="T70" fmla="*/ 15 w 255"/>
                <a:gd name="T71" fmla="*/ 176 h 797"/>
                <a:gd name="T72" fmla="*/ 86 w 255"/>
                <a:gd name="T73" fmla="*/ 120 h 797"/>
                <a:gd name="T74" fmla="*/ 88 w 255"/>
                <a:gd name="T75" fmla="*/ 81 h 797"/>
                <a:gd name="T76" fmla="*/ 78 w 255"/>
                <a:gd name="T77" fmla="*/ 55 h 797"/>
                <a:gd name="T78" fmla="*/ 82 w 255"/>
                <a:gd name="T79" fmla="*/ 2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5" h="797">
                  <a:moveTo>
                    <a:pt x="190" y="136"/>
                  </a:moveTo>
                  <a:cubicBezTo>
                    <a:pt x="203" y="140"/>
                    <a:pt x="212" y="144"/>
                    <a:pt x="213" y="161"/>
                  </a:cubicBezTo>
                  <a:cubicBezTo>
                    <a:pt x="213" y="180"/>
                    <a:pt x="215" y="218"/>
                    <a:pt x="218" y="244"/>
                  </a:cubicBezTo>
                  <a:cubicBezTo>
                    <a:pt x="220" y="269"/>
                    <a:pt x="228" y="323"/>
                    <a:pt x="228" y="340"/>
                  </a:cubicBezTo>
                  <a:cubicBezTo>
                    <a:pt x="229" y="357"/>
                    <a:pt x="231" y="394"/>
                    <a:pt x="230" y="398"/>
                  </a:cubicBezTo>
                  <a:cubicBezTo>
                    <a:pt x="230" y="402"/>
                    <a:pt x="226" y="401"/>
                    <a:pt x="228" y="408"/>
                  </a:cubicBezTo>
                  <a:cubicBezTo>
                    <a:pt x="229" y="415"/>
                    <a:pt x="229" y="421"/>
                    <a:pt x="226" y="426"/>
                  </a:cubicBezTo>
                  <a:cubicBezTo>
                    <a:pt x="222" y="430"/>
                    <a:pt x="224" y="436"/>
                    <a:pt x="224" y="436"/>
                  </a:cubicBezTo>
                  <a:cubicBezTo>
                    <a:pt x="255" y="435"/>
                    <a:pt x="255" y="435"/>
                    <a:pt x="255" y="435"/>
                  </a:cubicBezTo>
                  <a:cubicBezTo>
                    <a:pt x="253" y="560"/>
                    <a:pt x="253" y="560"/>
                    <a:pt x="253" y="560"/>
                  </a:cubicBezTo>
                  <a:cubicBezTo>
                    <a:pt x="203" y="598"/>
                    <a:pt x="203" y="598"/>
                    <a:pt x="203" y="598"/>
                  </a:cubicBezTo>
                  <a:cubicBezTo>
                    <a:pt x="203" y="598"/>
                    <a:pt x="196" y="593"/>
                    <a:pt x="190" y="592"/>
                  </a:cubicBezTo>
                  <a:cubicBezTo>
                    <a:pt x="190" y="440"/>
                    <a:pt x="190" y="440"/>
                    <a:pt x="190" y="440"/>
                  </a:cubicBezTo>
                  <a:cubicBezTo>
                    <a:pt x="195" y="439"/>
                    <a:pt x="195" y="439"/>
                    <a:pt x="195" y="439"/>
                  </a:cubicBezTo>
                  <a:cubicBezTo>
                    <a:pt x="195" y="439"/>
                    <a:pt x="194" y="430"/>
                    <a:pt x="196" y="424"/>
                  </a:cubicBezTo>
                  <a:cubicBezTo>
                    <a:pt x="197" y="419"/>
                    <a:pt x="197" y="413"/>
                    <a:pt x="196" y="407"/>
                  </a:cubicBezTo>
                  <a:cubicBezTo>
                    <a:pt x="196" y="407"/>
                    <a:pt x="194" y="413"/>
                    <a:pt x="190" y="414"/>
                  </a:cubicBezTo>
                  <a:lnTo>
                    <a:pt x="190" y="136"/>
                  </a:lnTo>
                  <a:close/>
                  <a:moveTo>
                    <a:pt x="120" y="0"/>
                  </a:moveTo>
                  <a:cubicBezTo>
                    <a:pt x="134" y="0"/>
                    <a:pt x="150" y="10"/>
                    <a:pt x="152" y="25"/>
                  </a:cubicBezTo>
                  <a:cubicBezTo>
                    <a:pt x="154" y="39"/>
                    <a:pt x="153" y="60"/>
                    <a:pt x="153" y="60"/>
                  </a:cubicBezTo>
                  <a:cubicBezTo>
                    <a:pt x="153" y="60"/>
                    <a:pt x="157" y="69"/>
                    <a:pt x="154" y="77"/>
                  </a:cubicBezTo>
                  <a:cubicBezTo>
                    <a:pt x="150" y="85"/>
                    <a:pt x="141" y="83"/>
                    <a:pt x="141" y="83"/>
                  </a:cubicBezTo>
                  <a:cubicBezTo>
                    <a:pt x="141" y="83"/>
                    <a:pt x="138" y="95"/>
                    <a:pt x="138" y="102"/>
                  </a:cubicBezTo>
                  <a:cubicBezTo>
                    <a:pt x="138" y="109"/>
                    <a:pt x="139" y="113"/>
                    <a:pt x="144" y="118"/>
                  </a:cubicBezTo>
                  <a:cubicBezTo>
                    <a:pt x="149" y="122"/>
                    <a:pt x="169" y="130"/>
                    <a:pt x="185" y="135"/>
                  </a:cubicBezTo>
                  <a:cubicBezTo>
                    <a:pt x="186" y="135"/>
                    <a:pt x="188" y="136"/>
                    <a:pt x="190" y="136"/>
                  </a:cubicBezTo>
                  <a:cubicBezTo>
                    <a:pt x="190" y="414"/>
                    <a:pt x="190" y="414"/>
                    <a:pt x="190" y="414"/>
                  </a:cubicBezTo>
                  <a:cubicBezTo>
                    <a:pt x="189" y="414"/>
                    <a:pt x="189" y="414"/>
                    <a:pt x="189" y="414"/>
                  </a:cubicBezTo>
                  <a:cubicBezTo>
                    <a:pt x="184" y="414"/>
                    <a:pt x="182" y="414"/>
                    <a:pt x="182" y="414"/>
                  </a:cubicBezTo>
                  <a:cubicBezTo>
                    <a:pt x="182" y="414"/>
                    <a:pt x="184" y="422"/>
                    <a:pt x="184" y="428"/>
                  </a:cubicBezTo>
                  <a:cubicBezTo>
                    <a:pt x="184" y="434"/>
                    <a:pt x="183" y="441"/>
                    <a:pt x="183" y="441"/>
                  </a:cubicBezTo>
                  <a:cubicBezTo>
                    <a:pt x="190" y="440"/>
                    <a:pt x="190" y="440"/>
                    <a:pt x="190" y="440"/>
                  </a:cubicBezTo>
                  <a:cubicBezTo>
                    <a:pt x="190" y="592"/>
                    <a:pt x="190" y="592"/>
                    <a:pt x="190" y="592"/>
                  </a:cubicBezTo>
                  <a:cubicBezTo>
                    <a:pt x="189" y="592"/>
                    <a:pt x="189" y="592"/>
                    <a:pt x="188" y="592"/>
                  </a:cubicBezTo>
                  <a:cubicBezTo>
                    <a:pt x="181" y="592"/>
                    <a:pt x="177" y="592"/>
                    <a:pt x="177" y="592"/>
                  </a:cubicBezTo>
                  <a:cubicBezTo>
                    <a:pt x="177" y="592"/>
                    <a:pt x="179" y="629"/>
                    <a:pt x="179" y="644"/>
                  </a:cubicBezTo>
                  <a:cubicBezTo>
                    <a:pt x="179" y="659"/>
                    <a:pt x="178" y="682"/>
                    <a:pt x="172" y="693"/>
                  </a:cubicBezTo>
                  <a:cubicBezTo>
                    <a:pt x="165" y="703"/>
                    <a:pt x="164" y="707"/>
                    <a:pt x="164" y="716"/>
                  </a:cubicBezTo>
                  <a:cubicBezTo>
                    <a:pt x="164" y="726"/>
                    <a:pt x="178" y="751"/>
                    <a:pt x="178" y="760"/>
                  </a:cubicBezTo>
                  <a:cubicBezTo>
                    <a:pt x="177" y="768"/>
                    <a:pt x="175" y="782"/>
                    <a:pt x="161" y="781"/>
                  </a:cubicBezTo>
                  <a:cubicBezTo>
                    <a:pt x="147" y="781"/>
                    <a:pt x="136" y="775"/>
                    <a:pt x="136" y="764"/>
                  </a:cubicBezTo>
                  <a:cubicBezTo>
                    <a:pt x="136" y="752"/>
                    <a:pt x="138" y="745"/>
                    <a:pt x="133" y="740"/>
                  </a:cubicBezTo>
                  <a:cubicBezTo>
                    <a:pt x="128" y="736"/>
                    <a:pt x="135" y="726"/>
                    <a:pt x="127" y="715"/>
                  </a:cubicBezTo>
                  <a:cubicBezTo>
                    <a:pt x="119" y="703"/>
                    <a:pt x="128" y="702"/>
                    <a:pt x="126" y="692"/>
                  </a:cubicBezTo>
                  <a:cubicBezTo>
                    <a:pt x="124" y="682"/>
                    <a:pt x="128" y="650"/>
                    <a:pt x="129" y="638"/>
                  </a:cubicBezTo>
                  <a:cubicBezTo>
                    <a:pt x="129" y="625"/>
                    <a:pt x="127" y="611"/>
                    <a:pt x="121" y="557"/>
                  </a:cubicBezTo>
                  <a:cubicBezTo>
                    <a:pt x="114" y="504"/>
                    <a:pt x="111" y="481"/>
                    <a:pt x="109" y="469"/>
                  </a:cubicBezTo>
                  <a:cubicBezTo>
                    <a:pt x="107" y="457"/>
                    <a:pt x="104" y="443"/>
                    <a:pt x="104" y="443"/>
                  </a:cubicBezTo>
                  <a:cubicBezTo>
                    <a:pt x="104" y="443"/>
                    <a:pt x="96" y="493"/>
                    <a:pt x="89" y="505"/>
                  </a:cubicBezTo>
                  <a:cubicBezTo>
                    <a:pt x="82" y="518"/>
                    <a:pt x="75" y="580"/>
                    <a:pt x="73" y="598"/>
                  </a:cubicBezTo>
                  <a:cubicBezTo>
                    <a:pt x="71" y="616"/>
                    <a:pt x="72" y="669"/>
                    <a:pt x="67" y="675"/>
                  </a:cubicBezTo>
                  <a:cubicBezTo>
                    <a:pt x="63" y="680"/>
                    <a:pt x="61" y="688"/>
                    <a:pt x="61" y="688"/>
                  </a:cubicBezTo>
                  <a:cubicBezTo>
                    <a:pt x="61" y="688"/>
                    <a:pt x="72" y="694"/>
                    <a:pt x="72" y="703"/>
                  </a:cubicBezTo>
                  <a:cubicBezTo>
                    <a:pt x="72" y="713"/>
                    <a:pt x="64" y="720"/>
                    <a:pt x="64" y="731"/>
                  </a:cubicBezTo>
                  <a:cubicBezTo>
                    <a:pt x="65" y="743"/>
                    <a:pt x="64" y="753"/>
                    <a:pt x="59" y="756"/>
                  </a:cubicBezTo>
                  <a:cubicBezTo>
                    <a:pt x="54" y="758"/>
                    <a:pt x="55" y="778"/>
                    <a:pt x="49" y="785"/>
                  </a:cubicBezTo>
                  <a:cubicBezTo>
                    <a:pt x="43" y="792"/>
                    <a:pt x="33" y="797"/>
                    <a:pt x="21" y="794"/>
                  </a:cubicBezTo>
                  <a:cubicBezTo>
                    <a:pt x="9" y="790"/>
                    <a:pt x="9" y="774"/>
                    <a:pt x="15" y="759"/>
                  </a:cubicBezTo>
                  <a:cubicBezTo>
                    <a:pt x="21" y="744"/>
                    <a:pt x="28" y="734"/>
                    <a:pt x="26" y="728"/>
                  </a:cubicBezTo>
                  <a:cubicBezTo>
                    <a:pt x="24" y="722"/>
                    <a:pt x="22" y="713"/>
                    <a:pt x="28" y="707"/>
                  </a:cubicBezTo>
                  <a:cubicBezTo>
                    <a:pt x="34" y="701"/>
                    <a:pt x="27" y="694"/>
                    <a:pt x="24" y="689"/>
                  </a:cubicBezTo>
                  <a:cubicBezTo>
                    <a:pt x="20" y="684"/>
                    <a:pt x="21" y="660"/>
                    <a:pt x="20" y="647"/>
                  </a:cubicBezTo>
                  <a:cubicBezTo>
                    <a:pt x="20" y="634"/>
                    <a:pt x="21" y="570"/>
                    <a:pt x="21" y="546"/>
                  </a:cubicBezTo>
                  <a:cubicBezTo>
                    <a:pt x="20" y="522"/>
                    <a:pt x="18" y="451"/>
                    <a:pt x="21" y="432"/>
                  </a:cubicBezTo>
                  <a:cubicBezTo>
                    <a:pt x="24" y="412"/>
                    <a:pt x="21" y="397"/>
                    <a:pt x="21" y="397"/>
                  </a:cubicBezTo>
                  <a:cubicBezTo>
                    <a:pt x="21" y="397"/>
                    <a:pt x="14" y="401"/>
                    <a:pt x="14" y="394"/>
                  </a:cubicBezTo>
                  <a:cubicBezTo>
                    <a:pt x="14" y="386"/>
                    <a:pt x="17" y="385"/>
                    <a:pt x="13" y="372"/>
                  </a:cubicBezTo>
                  <a:cubicBezTo>
                    <a:pt x="10" y="359"/>
                    <a:pt x="9" y="347"/>
                    <a:pt x="5" y="337"/>
                  </a:cubicBezTo>
                  <a:cubicBezTo>
                    <a:pt x="1" y="327"/>
                    <a:pt x="0" y="311"/>
                    <a:pt x="5" y="306"/>
                  </a:cubicBezTo>
                  <a:cubicBezTo>
                    <a:pt x="10" y="300"/>
                    <a:pt x="3" y="272"/>
                    <a:pt x="7" y="250"/>
                  </a:cubicBezTo>
                  <a:cubicBezTo>
                    <a:pt x="12" y="229"/>
                    <a:pt x="15" y="195"/>
                    <a:pt x="15" y="176"/>
                  </a:cubicBezTo>
                  <a:cubicBezTo>
                    <a:pt x="15" y="158"/>
                    <a:pt x="16" y="144"/>
                    <a:pt x="40" y="138"/>
                  </a:cubicBezTo>
                  <a:cubicBezTo>
                    <a:pt x="64" y="132"/>
                    <a:pt x="82" y="125"/>
                    <a:pt x="86" y="120"/>
                  </a:cubicBezTo>
                  <a:cubicBezTo>
                    <a:pt x="89" y="115"/>
                    <a:pt x="90" y="102"/>
                    <a:pt x="89" y="96"/>
                  </a:cubicBezTo>
                  <a:cubicBezTo>
                    <a:pt x="89" y="90"/>
                    <a:pt x="88" y="85"/>
                    <a:pt x="88" y="81"/>
                  </a:cubicBezTo>
                  <a:cubicBezTo>
                    <a:pt x="88" y="78"/>
                    <a:pt x="81" y="83"/>
                    <a:pt x="80" y="77"/>
                  </a:cubicBezTo>
                  <a:cubicBezTo>
                    <a:pt x="78" y="70"/>
                    <a:pt x="77" y="56"/>
                    <a:pt x="78" y="55"/>
                  </a:cubicBezTo>
                  <a:cubicBezTo>
                    <a:pt x="79" y="54"/>
                    <a:pt x="80" y="54"/>
                    <a:pt x="82" y="54"/>
                  </a:cubicBezTo>
                  <a:cubicBezTo>
                    <a:pt x="81" y="52"/>
                    <a:pt x="81" y="39"/>
                    <a:pt x="82" y="25"/>
                  </a:cubicBezTo>
                  <a:cubicBezTo>
                    <a:pt x="83" y="12"/>
                    <a:pt x="96" y="1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3" name="íšḷíḍè"/>
            <p:cNvSpPr/>
            <p:nvPr/>
          </p:nvSpPr>
          <p:spPr bwMode="auto">
            <a:xfrm>
              <a:off x="4150191" y="2794514"/>
              <a:ext cx="82550" cy="80963"/>
            </a:xfrm>
            <a:custGeom>
              <a:avLst/>
              <a:gdLst>
                <a:gd name="T0" fmla="*/ 6 w 27"/>
                <a:gd name="T1" fmla="*/ 27 h 27"/>
                <a:gd name="T2" fmla="*/ 6 w 27"/>
                <a:gd name="T3" fmla="*/ 8 h 27"/>
                <a:gd name="T4" fmla="*/ 27 w 27"/>
                <a:gd name="T5" fmla="*/ 6 h 27"/>
                <a:gd name="T6" fmla="*/ 11 w 27"/>
                <a:gd name="T7" fmla="*/ 11 h 27"/>
                <a:gd name="T8" fmla="*/ 6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6" y="27"/>
                  </a:moveTo>
                  <a:cubicBezTo>
                    <a:pt x="6" y="27"/>
                    <a:pt x="0" y="16"/>
                    <a:pt x="6" y="8"/>
                  </a:cubicBezTo>
                  <a:cubicBezTo>
                    <a:pt x="12" y="0"/>
                    <a:pt x="27" y="6"/>
                    <a:pt x="27" y="6"/>
                  </a:cubicBezTo>
                  <a:cubicBezTo>
                    <a:pt x="27" y="6"/>
                    <a:pt x="17" y="6"/>
                    <a:pt x="11" y="11"/>
                  </a:cubicBezTo>
                  <a:cubicBezTo>
                    <a:pt x="5" y="15"/>
                    <a:pt x="7" y="18"/>
                    <a:pt x="6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4" name="iṡļiḓé"/>
            <p:cNvSpPr/>
            <p:nvPr/>
          </p:nvSpPr>
          <p:spPr bwMode="auto">
            <a:xfrm>
              <a:off x="4708991" y="2900877"/>
              <a:ext cx="96838" cy="33338"/>
            </a:xfrm>
            <a:custGeom>
              <a:avLst/>
              <a:gdLst>
                <a:gd name="T0" fmla="*/ 0 w 32"/>
                <a:gd name="T1" fmla="*/ 11 h 11"/>
                <a:gd name="T2" fmla="*/ 14 w 32"/>
                <a:gd name="T3" fmla="*/ 0 h 11"/>
                <a:gd name="T4" fmla="*/ 32 w 32"/>
                <a:gd name="T5" fmla="*/ 11 h 11"/>
                <a:gd name="T6" fmla="*/ 14 w 32"/>
                <a:gd name="T7" fmla="*/ 6 h 11"/>
                <a:gd name="T8" fmla="*/ 0 w 3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0" y="11"/>
                  </a:moveTo>
                  <a:cubicBezTo>
                    <a:pt x="0" y="11"/>
                    <a:pt x="0" y="0"/>
                    <a:pt x="14" y="0"/>
                  </a:cubicBezTo>
                  <a:cubicBezTo>
                    <a:pt x="29" y="0"/>
                    <a:pt x="32" y="11"/>
                    <a:pt x="32" y="11"/>
                  </a:cubicBezTo>
                  <a:cubicBezTo>
                    <a:pt x="32" y="11"/>
                    <a:pt x="24" y="5"/>
                    <a:pt x="14" y="6"/>
                  </a:cubicBezTo>
                  <a:cubicBezTo>
                    <a:pt x="4" y="6"/>
                    <a:pt x="4" y="6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5" name="îṧļïḑè"/>
            <p:cNvSpPr/>
            <p:nvPr/>
          </p:nvSpPr>
          <p:spPr bwMode="auto">
            <a:xfrm>
              <a:off x="4286716" y="2037276"/>
              <a:ext cx="258763" cy="677863"/>
            </a:xfrm>
            <a:custGeom>
              <a:avLst/>
              <a:gdLst>
                <a:gd name="T0" fmla="*/ 82 w 85"/>
                <a:gd name="T1" fmla="*/ 0 h 223"/>
                <a:gd name="T2" fmla="*/ 85 w 85"/>
                <a:gd name="T3" fmla="*/ 6 h 223"/>
                <a:gd name="T4" fmla="*/ 73 w 85"/>
                <a:gd name="T5" fmla="*/ 104 h 223"/>
                <a:gd name="T6" fmla="*/ 77 w 85"/>
                <a:gd name="T7" fmla="*/ 222 h 223"/>
                <a:gd name="T8" fmla="*/ 54 w 85"/>
                <a:gd name="T9" fmla="*/ 223 h 223"/>
                <a:gd name="T10" fmla="*/ 0 w 85"/>
                <a:gd name="T11" fmla="*/ 212 h 223"/>
                <a:gd name="T12" fmla="*/ 11 w 85"/>
                <a:gd name="T13" fmla="*/ 187 h 223"/>
                <a:gd name="T14" fmla="*/ 27 w 85"/>
                <a:gd name="T15" fmla="*/ 59 h 223"/>
                <a:gd name="T16" fmla="*/ 27 w 85"/>
                <a:gd name="T17" fmla="*/ 12 h 223"/>
                <a:gd name="T18" fmla="*/ 29 w 85"/>
                <a:gd name="T19" fmla="*/ 10 h 223"/>
                <a:gd name="T20" fmla="*/ 31 w 85"/>
                <a:gd name="T21" fmla="*/ 3 h 223"/>
                <a:gd name="T22" fmla="*/ 58 w 85"/>
                <a:gd name="T23" fmla="*/ 25 h 223"/>
                <a:gd name="T24" fmla="*/ 82 w 85"/>
                <a:gd name="T25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223">
                  <a:moveTo>
                    <a:pt x="82" y="0"/>
                  </a:moveTo>
                  <a:cubicBezTo>
                    <a:pt x="82" y="2"/>
                    <a:pt x="83" y="4"/>
                    <a:pt x="85" y="6"/>
                  </a:cubicBezTo>
                  <a:cubicBezTo>
                    <a:pt x="82" y="22"/>
                    <a:pt x="76" y="69"/>
                    <a:pt x="73" y="104"/>
                  </a:cubicBezTo>
                  <a:cubicBezTo>
                    <a:pt x="70" y="145"/>
                    <a:pt x="77" y="222"/>
                    <a:pt x="77" y="222"/>
                  </a:cubicBezTo>
                  <a:cubicBezTo>
                    <a:pt x="77" y="222"/>
                    <a:pt x="72" y="223"/>
                    <a:pt x="54" y="223"/>
                  </a:cubicBezTo>
                  <a:cubicBezTo>
                    <a:pt x="36" y="223"/>
                    <a:pt x="0" y="212"/>
                    <a:pt x="0" y="212"/>
                  </a:cubicBezTo>
                  <a:cubicBezTo>
                    <a:pt x="0" y="212"/>
                    <a:pt x="6" y="201"/>
                    <a:pt x="11" y="187"/>
                  </a:cubicBezTo>
                  <a:cubicBezTo>
                    <a:pt x="16" y="172"/>
                    <a:pt x="25" y="111"/>
                    <a:pt x="27" y="59"/>
                  </a:cubicBezTo>
                  <a:cubicBezTo>
                    <a:pt x="28" y="33"/>
                    <a:pt x="28" y="19"/>
                    <a:pt x="27" y="12"/>
                  </a:cubicBezTo>
                  <a:cubicBezTo>
                    <a:pt x="28" y="11"/>
                    <a:pt x="28" y="11"/>
                    <a:pt x="29" y="10"/>
                  </a:cubicBezTo>
                  <a:cubicBezTo>
                    <a:pt x="30" y="8"/>
                    <a:pt x="31" y="6"/>
                    <a:pt x="31" y="3"/>
                  </a:cubicBezTo>
                  <a:cubicBezTo>
                    <a:pt x="37" y="14"/>
                    <a:pt x="50" y="25"/>
                    <a:pt x="58" y="25"/>
                  </a:cubicBezTo>
                  <a:cubicBezTo>
                    <a:pt x="66" y="25"/>
                    <a:pt x="77" y="9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6" name="ïşľíḍe"/>
            <p:cNvSpPr/>
            <p:nvPr/>
          </p:nvSpPr>
          <p:spPr bwMode="auto">
            <a:xfrm>
              <a:off x="4405779" y="2119826"/>
              <a:ext cx="106363" cy="665163"/>
            </a:xfrm>
            <a:custGeom>
              <a:avLst/>
              <a:gdLst>
                <a:gd name="T0" fmla="*/ 0 w 35"/>
                <a:gd name="T1" fmla="*/ 10 h 219"/>
                <a:gd name="T2" fmla="*/ 17 w 35"/>
                <a:gd name="T3" fmla="*/ 0 h 219"/>
                <a:gd name="T4" fmla="*/ 35 w 35"/>
                <a:gd name="T5" fmla="*/ 10 h 219"/>
                <a:gd name="T6" fmla="*/ 24 w 35"/>
                <a:gd name="T7" fmla="*/ 15 h 219"/>
                <a:gd name="T8" fmla="*/ 28 w 35"/>
                <a:gd name="T9" fmla="*/ 91 h 219"/>
                <a:gd name="T10" fmla="*/ 27 w 35"/>
                <a:gd name="T11" fmla="*/ 201 h 219"/>
                <a:gd name="T12" fmla="*/ 13 w 35"/>
                <a:gd name="T13" fmla="*/ 202 h 219"/>
                <a:gd name="T14" fmla="*/ 12 w 35"/>
                <a:gd name="T15" fmla="*/ 75 h 219"/>
                <a:gd name="T16" fmla="*/ 13 w 35"/>
                <a:gd name="T17" fmla="*/ 16 h 219"/>
                <a:gd name="T18" fmla="*/ 0 w 35"/>
                <a:gd name="T19" fmla="*/ 1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19">
                  <a:moveTo>
                    <a:pt x="0" y="10"/>
                  </a:moveTo>
                  <a:cubicBezTo>
                    <a:pt x="0" y="10"/>
                    <a:pt x="7" y="0"/>
                    <a:pt x="17" y="0"/>
                  </a:cubicBezTo>
                  <a:cubicBezTo>
                    <a:pt x="28" y="0"/>
                    <a:pt x="35" y="10"/>
                    <a:pt x="35" y="10"/>
                  </a:cubicBezTo>
                  <a:cubicBezTo>
                    <a:pt x="35" y="10"/>
                    <a:pt x="23" y="7"/>
                    <a:pt x="24" y="15"/>
                  </a:cubicBezTo>
                  <a:cubicBezTo>
                    <a:pt x="24" y="23"/>
                    <a:pt x="28" y="64"/>
                    <a:pt x="28" y="91"/>
                  </a:cubicBezTo>
                  <a:cubicBezTo>
                    <a:pt x="28" y="118"/>
                    <a:pt x="30" y="188"/>
                    <a:pt x="27" y="201"/>
                  </a:cubicBezTo>
                  <a:cubicBezTo>
                    <a:pt x="24" y="214"/>
                    <a:pt x="15" y="219"/>
                    <a:pt x="13" y="202"/>
                  </a:cubicBezTo>
                  <a:cubicBezTo>
                    <a:pt x="11" y="185"/>
                    <a:pt x="11" y="93"/>
                    <a:pt x="12" y="75"/>
                  </a:cubicBezTo>
                  <a:cubicBezTo>
                    <a:pt x="12" y="58"/>
                    <a:pt x="15" y="21"/>
                    <a:pt x="13" y="16"/>
                  </a:cubicBezTo>
                  <a:cubicBezTo>
                    <a:pt x="11" y="11"/>
                    <a:pt x="6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46" name="ïṧ1ïde"/>
          <p:cNvGrpSpPr/>
          <p:nvPr/>
        </p:nvGrpSpPr>
        <p:grpSpPr>
          <a:xfrm>
            <a:off x="10181922" y="2531517"/>
            <a:ext cx="320984" cy="1270145"/>
            <a:chOff x="7222004" y="1957901"/>
            <a:chExt cx="258763" cy="1023938"/>
          </a:xfrm>
          <a:effectLst>
            <a:reflection blurRad="6350" stA="30000" endPos="21000" dir="5400000" sy="-100000" algn="bl" rotWithShape="0"/>
          </a:effectLst>
        </p:grpSpPr>
        <p:sp>
          <p:nvSpPr>
            <p:cNvPr id="66" name="iṥ1ídê"/>
            <p:cNvSpPr/>
            <p:nvPr/>
          </p:nvSpPr>
          <p:spPr bwMode="auto">
            <a:xfrm>
              <a:off x="7222004" y="1957901"/>
              <a:ext cx="258763" cy="1023938"/>
            </a:xfrm>
            <a:custGeom>
              <a:avLst/>
              <a:gdLst>
                <a:gd name="T0" fmla="*/ 49 w 85"/>
                <a:gd name="T1" fmla="*/ 0 h 337"/>
                <a:gd name="T2" fmla="*/ 35 w 85"/>
                <a:gd name="T3" fmla="*/ 19 h 337"/>
                <a:gd name="T4" fmla="*/ 37 w 85"/>
                <a:gd name="T5" fmla="*/ 31 h 337"/>
                <a:gd name="T6" fmla="*/ 39 w 85"/>
                <a:gd name="T7" fmla="*/ 38 h 337"/>
                <a:gd name="T8" fmla="*/ 41 w 85"/>
                <a:gd name="T9" fmla="*/ 43 h 337"/>
                <a:gd name="T10" fmla="*/ 39 w 85"/>
                <a:gd name="T11" fmla="*/ 46 h 337"/>
                <a:gd name="T12" fmla="*/ 34 w 85"/>
                <a:gd name="T13" fmla="*/ 50 h 337"/>
                <a:gd name="T14" fmla="*/ 25 w 85"/>
                <a:gd name="T15" fmla="*/ 54 h 337"/>
                <a:gd name="T16" fmla="*/ 13 w 85"/>
                <a:gd name="T17" fmla="*/ 60 h 337"/>
                <a:gd name="T18" fmla="*/ 11 w 85"/>
                <a:gd name="T19" fmla="*/ 70 h 337"/>
                <a:gd name="T20" fmla="*/ 9 w 85"/>
                <a:gd name="T21" fmla="*/ 81 h 337"/>
                <a:gd name="T22" fmla="*/ 5 w 85"/>
                <a:gd name="T23" fmla="*/ 111 h 337"/>
                <a:gd name="T24" fmla="*/ 20 w 85"/>
                <a:gd name="T25" fmla="*/ 117 h 337"/>
                <a:gd name="T26" fmla="*/ 18 w 85"/>
                <a:gd name="T27" fmla="*/ 128 h 337"/>
                <a:gd name="T28" fmla="*/ 17 w 85"/>
                <a:gd name="T29" fmla="*/ 141 h 337"/>
                <a:gd name="T30" fmla="*/ 18 w 85"/>
                <a:gd name="T31" fmla="*/ 179 h 337"/>
                <a:gd name="T32" fmla="*/ 18 w 85"/>
                <a:gd name="T33" fmla="*/ 218 h 337"/>
                <a:gd name="T34" fmla="*/ 29 w 85"/>
                <a:gd name="T35" fmla="*/ 220 h 337"/>
                <a:gd name="T36" fmla="*/ 33 w 85"/>
                <a:gd name="T37" fmla="*/ 220 h 337"/>
                <a:gd name="T38" fmla="*/ 34 w 85"/>
                <a:gd name="T39" fmla="*/ 233 h 337"/>
                <a:gd name="T40" fmla="*/ 35 w 85"/>
                <a:gd name="T41" fmla="*/ 270 h 337"/>
                <a:gd name="T42" fmla="*/ 38 w 85"/>
                <a:gd name="T43" fmla="*/ 300 h 337"/>
                <a:gd name="T44" fmla="*/ 33 w 85"/>
                <a:gd name="T45" fmla="*/ 322 h 337"/>
                <a:gd name="T46" fmla="*/ 27 w 85"/>
                <a:gd name="T47" fmla="*/ 330 h 337"/>
                <a:gd name="T48" fmla="*/ 26 w 85"/>
                <a:gd name="T49" fmla="*/ 334 h 337"/>
                <a:gd name="T50" fmla="*/ 42 w 85"/>
                <a:gd name="T51" fmla="*/ 333 h 337"/>
                <a:gd name="T52" fmla="*/ 45 w 85"/>
                <a:gd name="T53" fmla="*/ 324 h 337"/>
                <a:gd name="T54" fmla="*/ 49 w 85"/>
                <a:gd name="T55" fmla="*/ 318 h 337"/>
                <a:gd name="T56" fmla="*/ 49 w 85"/>
                <a:gd name="T57" fmla="*/ 321 h 337"/>
                <a:gd name="T58" fmla="*/ 45 w 85"/>
                <a:gd name="T59" fmla="*/ 331 h 337"/>
                <a:gd name="T60" fmla="*/ 49 w 85"/>
                <a:gd name="T61" fmla="*/ 337 h 337"/>
                <a:gd name="T62" fmla="*/ 62 w 85"/>
                <a:gd name="T63" fmla="*/ 332 h 337"/>
                <a:gd name="T64" fmla="*/ 64 w 85"/>
                <a:gd name="T65" fmla="*/ 317 h 337"/>
                <a:gd name="T66" fmla="*/ 64 w 85"/>
                <a:gd name="T67" fmla="*/ 304 h 337"/>
                <a:gd name="T68" fmla="*/ 68 w 85"/>
                <a:gd name="T69" fmla="*/ 275 h 337"/>
                <a:gd name="T70" fmla="*/ 72 w 85"/>
                <a:gd name="T71" fmla="*/ 239 h 337"/>
                <a:gd name="T72" fmla="*/ 71 w 85"/>
                <a:gd name="T73" fmla="*/ 222 h 337"/>
                <a:gd name="T74" fmla="*/ 71 w 85"/>
                <a:gd name="T75" fmla="*/ 217 h 337"/>
                <a:gd name="T76" fmla="*/ 81 w 85"/>
                <a:gd name="T77" fmla="*/ 215 h 337"/>
                <a:gd name="T78" fmla="*/ 80 w 85"/>
                <a:gd name="T79" fmla="*/ 183 h 337"/>
                <a:gd name="T80" fmla="*/ 78 w 85"/>
                <a:gd name="T81" fmla="*/ 153 h 337"/>
                <a:gd name="T82" fmla="*/ 77 w 85"/>
                <a:gd name="T83" fmla="*/ 142 h 337"/>
                <a:gd name="T84" fmla="*/ 77 w 85"/>
                <a:gd name="T85" fmla="*/ 135 h 337"/>
                <a:gd name="T86" fmla="*/ 76 w 85"/>
                <a:gd name="T87" fmla="*/ 125 h 337"/>
                <a:gd name="T88" fmla="*/ 83 w 85"/>
                <a:gd name="T89" fmla="*/ 119 h 337"/>
                <a:gd name="T90" fmla="*/ 85 w 85"/>
                <a:gd name="T91" fmla="*/ 89 h 337"/>
                <a:gd name="T92" fmla="*/ 84 w 85"/>
                <a:gd name="T93" fmla="*/ 64 h 337"/>
                <a:gd name="T94" fmla="*/ 80 w 85"/>
                <a:gd name="T95" fmla="*/ 58 h 337"/>
                <a:gd name="T96" fmla="*/ 68 w 85"/>
                <a:gd name="T97" fmla="*/ 55 h 337"/>
                <a:gd name="T98" fmla="*/ 60 w 85"/>
                <a:gd name="T99" fmla="*/ 47 h 337"/>
                <a:gd name="T100" fmla="*/ 57 w 85"/>
                <a:gd name="T101" fmla="*/ 41 h 337"/>
                <a:gd name="T102" fmla="*/ 61 w 85"/>
                <a:gd name="T103" fmla="*/ 32 h 337"/>
                <a:gd name="T104" fmla="*/ 63 w 85"/>
                <a:gd name="T105" fmla="*/ 19 h 337"/>
                <a:gd name="T106" fmla="*/ 49 w 85"/>
                <a:gd name="T10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" h="337">
                  <a:moveTo>
                    <a:pt x="49" y="0"/>
                  </a:moveTo>
                  <a:cubicBezTo>
                    <a:pt x="38" y="0"/>
                    <a:pt x="35" y="9"/>
                    <a:pt x="35" y="19"/>
                  </a:cubicBezTo>
                  <a:cubicBezTo>
                    <a:pt x="32" y="19"/>
                    <a:pt x="34" y="31"/>
                    <a:pt x="37" y="31"/>
                  </a:cubicBezTo>
                  <a:cubicBezTo>
                    <a:pt x="37" y="32"/>
                    <a:pt x="38" y="37"/>
                    <a:pt x="39" y="38"/>
                  </a:cubicBezTo>
                  <a:cubicBezTo>
                    <a:pt x="41" y="39"/>
                    <a:pt x="41" y="40"/>
                    <a:pt x="41" y="43"/>
                  </a:cubicBezTo>
                  <a:cubicBezTo>
                    <a:pt x="41" y="45"/>
                    <a:pt x="39" y="46"/>
                    <a:pt x="39" y="46"/>
                  </a:cubicBezTo>
                  <a:cubicBezTo>
                    <a:pt x="39" y="46"/>
                    <a:pt x="35" y="47"/>
                    <a:pt x="34" y="50"/>
                  </a:cubicBezTo>
                  <a:cubicBezTo>
                    <a:pt x="34" y="52"/>
                    <a:pt x="30" y="54"/>
                    <a:pt x="25" y="54"/>
                  </a:cubicBezTo>
                  <a:cubicBezTo>
                    <a:pt x="21" y="54"/>
                    <a:pt x="13" y="57"/>
                    <a:pt x="13" y="60"/>
                  </a:cubicBezTo>
                  <a:cubicBezTo>
                    <a:pt x="13" y="63"/>
                    <a:pt x="13" y="70"/>
                    <a:pt x="11" y="70"/>
                  </a:cubicBezTo>
                  <a:cubicBezTo>
                    <a:pt x="10" y="69"/>
                    <a:pt x="10" y="75"/>
                    <a:pt x="9" y="81"/>
                  </a:cubicBezTo>
                  <a:cubicBezTo>
                    <a:pt x="7" y="87"/>
                    <a:pt x="0" y="106"/>
                    <a:pt x="5" y="111"/>
                  </a:cubicBezTo>
                  <a:cubicBezTo>
                    <a:pt x="9" y="117"/>
                    <a:pt x="20" y="117"/>
                    <a:pt x="20" y="117"/>
                  </a:cubicBezTo>
                  <a:cubicBezTo>
                    <a:pt x="20" y="117"/>
                    <a:pt x="19" y="120"/>
                    <a:pt x="18" y="128"/>
                  </a:cubicBezTo>
                  <a:cubicBezTo>
                    <a:pt x="17" y="135"/>
                    <a:pt x="16" y="141"/>
                    <a:pt x="17" y="141"/>
                  </a:cubicBezTo>
                  <a:cubicBezTo>
                    <a:pt x="19" y="141"/>
                    <a:pt x="18" y="166"/>
                    <a:pt x="18" y="179"/>
                  </a:cubicBezTo>
                  <a:cubicBezTo>
                    <a:pt x="18" y="192"/>
                    <a:pt x="18" y="215"/>
                    <a:pt x="18" y="218"/>
                  </a:cubicBezTo>
                  <a:cubicBezTo>
                    <a:pt x="18" y="220"/>
                    <a:pt x="26" y="220"/>
                    <a:pt x="29" y="220"/>
                  </a:cubicBezTo>
                  <a:cubicBezTo>
                    <a:pt x="31" y="220"/>
                    <a:pt x="33" y="220"/>
                    <a:pt x="33" y="220"/>
                  </a:cubicBezTo>
                  <a:cubicBezTo>
                    <a:pt x="33" y="220"/>
                    <a:pt x="34" y="227"/>
                    <a:pt x="34" y="233"/>
                  </a:cubicBezTo>
                  <a:cubicBezTo>
                    <a:pt x="35" y="238"/>
                    <a:pt x="35" y="264"/>
                    <a:pt x="35" y="270"/>
                  </a:cubicBezTo>
                  <a:cubicBezTo>
                    <a:pt x="36" y="276"/>
                    <a:pt x="38" y="291"/>
                    <a:pt x="38" y="300"/>
                  </a:cubicBezTo>
                  <a:cubicBezTo>
                    <a:pt x="38" y="308"/>
                    <a:pt x="36" y="317"/>
                    <a:pt x="33" y="322"/>
                  </a:cubicBezTo>
                  <a:cubicBezTo>
                    <a:pt x="30" y="326"/>
                    <a:pt x="29" y="328"/>
                    <a:pt x="27" y="330"/>
                  </a:cubicBezTo>
                  <a:cubicBezTo>
                    <a:pt x="25" y="332"/>
                    <a:pt x="21" y="334"/>
                    <a:pt x="26" y="334"/>
                  </a:cubicBezTo>
                  <a:cubicBezTo>
                    <a:pt x="30" y="334"/>
                    <a:pt x="41" y="335"/>
                    <a:pt x="42" y="333"/>
                  </a:cubicBezTo>
                  <a:cubicBezTo>
                    <a:pt x="44" y="331"/>
                    <a:pt x="43" y="326"/>
                    <a:pt x="45" y="324"/>
                  </a:cubicBezTo>
                  <a:cubicBezTo>
                    <a:pt x="46" y="321"/>
                    <a:pt x="49" y="318"/>
                    <a:pt x="49" y="318"/>
                  </a:cubicBezTo>
                  <a:cubicBezTo>
                    <a:pt x="49" y="321"/>
                    <a:pt x="49" y="321"/>
                    <a:pt x="49" y="321"/>
                  </a:cubicBezTo>
                  <a:cubicBezTo>
                    <a:pt x="49" y="321"/>
                    <a:pt x="44" y="329"/>
                    <a:pt x="45" y="331"/>
                  </a:cubicBezTo>
                  <a:cubicBezTo>
                    <a:pt x="46" y="333"/>
                    <a:pt x="45" y="337"/>
                    <a:pt x="49" y="337"/>
                  </a:cubicBezTo>
                  <a:cubicBezTo>
                    <a:pt x="52" y="337"/>
                    <a:pt x="61" y="335"/>
                    <a:pt x="62" y="332"/>
                  </a:cubicBezTo>
                  <a:cubicBezTo>
                    <a:pt x="63" y="328"/>
                    <a:pt x="63" y="320"/>
                    <a:pt x="64" y="317"/>
                  </a:cubicBezTo>
                  <a:cubicBezTo>
                    <a:pt x="65" y="314"/>
                    <a:pt x="64" y="309"/>
                    <a:pt x="64" y="304"/>
                  </a:cubicBezTo>
                  <a:cubicBezTo>
                    <a:pt x="63" y="300"/>
                    <a:pt x="64" y="284"/>
                    <a:pt x="68" y="275"/>
                  </a:cubicBezTo>
                  <a:cubicBezTo>
                    <a:pt x="71" y="266"/>
                    <a:pt x="72" y="247"/>
                    <a:pt x="72" y="239"/>
                  </a:cubicBezTo>
                  <a:cubicBezTo>
                    <a:pt x="72" y="231"/>
                    <a:pt x="70" y="225"/>
                    <a:pt x="71" y="222"/>
                  </a:cubicBezTo>
                  <a:cubicBezTo>
                    <a:pt x="71" y="218"/>
                    <a:pt x="71" y="217"/>
                    <a:pt x="71" y="217"/>
                  </a:cubicBezTo>
                  <a:cubicBezTo>
                    <a:pt x="71" y="217"/>
                    <a:pt x="81" y="217"/>
                    <a:pt x="81" y="215"/>
                  </a:cubicBezTo>
                  <a:cubicBezTo>
                    <a:pt x="81" y="213"/>
                    <a:pt x="80" y="192"/>
                    <a:pt x="80" y="183"/>
                  </a:cubicBezTo>
                  <a:cubicBezTo>
                    <a:pt x="80" y="174"/>
                    <a:pt x="79" y="161"/>
                    <a:pt x="78" y="153"/>
                  </a:cubicBezTo>
                  <a:cubicBezTo>
                    <a:pt x="77" y="145"/>
                    <a:pt x="77" y="142"/>
                    <a:pt x="77" y="142"/>
                  </a:cubicBezTo>
                  <a:cubicBezTo>
                    <a:pt x="77" y="142"/>
                    <a:pt x="78" y="141"/>
                    <a:pt x="77" y="135"/>
                  </a:cubicBezTo>
                  <a:cubicBezTo>
                    <a:pt x="77" y="130"/>
                    <a:pt x="76" y="125"/>
                    <a:pt x="76" y="125"/>
                  </a:cubicBezTo>
                  <a:cubicBezTo>
                    <a:pt x="76" y="125"/>
                    <a:pt x="82" y="125"/>
                    <a:pt x="83" y="119"/>
                  </a:cubicBezTo>
                  <a:cubicBezTo>
                    <a:pt x="85" y="112"/>
                    <a:pt x="85" y="102"/>
                    <a:pt x="85" y="89"/>
                  </a:cubicBezTo>
                  <a:cubicBezTo>
                    <a:pt x="85" y="77"/>
                    <a:pt x="84" y="67"/>
                    <a:pt x="84" y="64"/>
                  </a:cubicBezTo>
                  <a:cubicBezTo>
                    <a:pt x="84" y="61"/>
                    <a:pt x="85" y="60"/>
                    <a:pt x="80" y="58"/>
                  </a:cubicBezTo>
                  <a:cubicBezTo>
                    <a:pt x="75" y="57"/>
                    <a:pt x="72" y="58"/>
                    <a:pt x="68" y="55"/>
                  </a:cubicBezTo>
                  <a:cubicBezTo>
                    <a:pt x="64" y="52"/>
                    <a:pt x="62" y="48"/>
                    <a:pt x="60" y="47"/>
                  </a:cubicBezTo>
                  <a:cubicBezTo>
                    <a:pt x="58" y="45"/>
                    <a:pt x="56" y="43"/>
                    <a:pt x="57" y="41"/>
                  </a:cubicBezTo>
                  <a:cubicBezTo>
                    <a:pt x="59" y="39"/>
                    <a:pt x="61" y="36"/>
                    <a:pt x="61" y="32"/>
                  </a:cubicBezTo>
                  <a:cubicBezTo>
                    <a:pt x="64" y="32"/>
                    <a:pt x="66" y="19"/>
                    <a:pt x="63" y="19"/>
                  </a:cubicBezTo>
                  <a:cubicBezTo>
                    <a:pt x="63" y="10"/>
                    <a:pt x="61" y="0"/>
                    <a:pt x="4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7" name="íṡliḍè"/>
            <p:cNvSpPr/>
            <p:nvPr/>
          </p:nvSpPr>
          <p:spPr bwMode="auto">
            <a:xfrm>
              <a:off x="7331542" y="2094426"/>
              <a:ext cx="76200" cy="158750"/>
            </a:xfrm>
            <a:custGeom>
              <a:avLst/>
              <a:gdLst>
                <a:gd name="T0" fmla="*/ 4 w 25"/>
                <a:gd name="T1" fmla="*/ 1 h 52"/>
                <a:gd name="T2" fmla="*/ 3 w 25"/>
                <a:gd name="T3" fmla="*/ 1 h 52"/>
                <a:gd name="T4" fmla="*/ 2 w 25"/>
                <a:gd name="T5" fmla="*/ 2 h 52"/>
                <a:gd name="T6" fmla="*/ 0 w 25"/>
                <a:gd name="T7" fmla="*/ 24 h 52"/>
                <a:gd name="T8" fmla="*/ 4 w 25"/>
                <a:gd name="T9" fmla="*/ 43 h 52"/>
                <a:gd name="T10" fmla="*/ 6 w 25"/>
                <a:gd name="T11" fmla="*/ 52 h 52"/>
                <a:gd name="T12" fmla="*/ 10 w 25"/>
                <a:gd name="T13" fmla="*/ 38 h 52"/>
                <a:gd name="T14" fmla="*/ 21 w 25"/>
                <a:gd name="T15" fmla="*/ 16 h 52"/>
                <a:gd name="T16" fmla="*/ 25 w 25"/>
                <a:gd name="T17" fmla="*/ 2 h 52"/>
                <a:gd name="T18" fmla="*/ 24 w 25"/>
                <a:gd name="T19" fmla="*/ 2 h 52"/>
                <a:gd name="T20" fmla="*/ 23 w 25"/>
                <a:gd name="T21" fmla="*/ 0 h 52"/>
                <a:gd name="T22" fmla="*/ 20 w 25"/>
                <a:gd name="T23" fmla="*/ 8 h 52"/>
                <a:gd name="T24" fmla="*/ 13 w 25"/>
                <a:gd name="T25" fmla="*/ 14 h 52"/>
                <a:gd name="T26" fmla="*/ 13 w 25"/>
                <a:gd name="T27" fmla="*/ 19 h 52"/>
                <a:gd name="T28" fmla="*/ 11 w 25"/>
                <a:gd name="T29" fmla="*/ 23 h 52"/>
                <a:gd name="T30" fmla="*/ 11 w 25"/>
                <a:gd name="T31" fmla="*/ 18 h 52"/>
                <a:gd name="T32" fmla="*/ 7 w 25"/>
                <a:gd name="T33" fmla="*/ 15 h 52"/>
                <a:gd name="T34" fmla="*/ 4 w 25"/>
                <a:gd name="T3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52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0" y="5"/>
                    <a:pt x="0" y="19"/>
                    <a:pt x="0" y="24"/>
                  </a:cubicBezTo>
                  <a:cubicBezTo>
                    <a:pt x="0" y="29"/>
                    <a:pt x="3" y="38"/>
                    <a:pt x="4" y="43"/>
                  </a:cubicBezTo>
                  <a:cubicBezTo>
                    <a:pt x="6" y="48"/>
                    <a:pt x="6" y="52"/>
                    <a:pt x="6" y="52"/>
                  </a:cubicBezTo>
                  <a:cubicBezTo>
                    <a:pt x="6" y="52"/>
                    <a:pt x="8" y="44"/>
                    <a:pt x="10" y="38"/>
                  </a:cubicBezTo>
                  <a:cubicBezTo>
                    <a:pt x="13" y="31"/>
                    <a:pt x="17" y="23"/>
                    <a:pt x="21" y="16"/>
                  </a:cubicBezTo>
                  <a:cubicBezTo>
                    <a:pt x="23" y="11"/>
                    <a:pt x="24" y="6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3" y="1"/>
                    <a:pt x="23" y="0"/>
                  </a:cubicBezTo>
                  <a:cubicBezTo>
                    <a:pt x="22" y="3"/>
                    <a:pt x="21" y="6"/>
                    <a:pt x="20" y="8"/>
                  </a:cubicBezTo>
                  <a:cubicBezTo>
                    <a:pt x="18" y="11"/>
                    <a:pt x="15" y="12"/>
                    <a:pt x="13" y="14"/>
                  </a:cubicBezTo>
                  <a:cubicBezTo>
                    <a:pt x="12" y="15"/>
                    <a:pt x="15" y="17"/>
                    <a:pt x="13" y="19"/>
                  </a:cubicBezTo>
                  <a:cubicBezTo>
                    <a:pt x="12" y="22"/>
                    <a:pt x="11" y="23"/>
                    <a:pt x="11" y="23"/>
                  </a:cubicBezTo>
                  <a:cubicBezTo>
                    <a:pt x="11" y="23"/>
                    <a:pt x="11" y="21"/>
                    <a:pt x="11" y="18"/>
                  </a:cubicBezTo>
                  <a:cubicBezTo>
                    <a:pt x="10" y="16"/>
                    <a:pt x="8" y="18"/>
                    <a:pt x="7" y="15"/>
                  </a:cubicBezTo>
                  <a:cubicBezTo>
                    <a:pt x="6" y="12"/>
                    <a:pt x="5" y="5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8" name="íSļïdè"/>
            <p:cNvSpPr/>
            <p:nvPr/>
          </p:nvSpPr>
          <p:spPr bwMode="auto">
            <a:xfrm>
              <a:off x="7301379" y="2340489"/>
              <a:ext cx="112713" cy="52388"/>
            </a:xfrm>
            <a:custGeom>
              <a:avLst/>
              <a:gdLst>
                <a:gd name="T0" fmla="*/ 21 w 37"/>
                <a:gd name="T1" fmla="*/ 0 h 17"/>
                <a:gd name="T2" fmla="*/ 18 w 37"/>
                <a:gd name="T3" fmla="*/ 0 h 17"/>
                <a:gd name="T4" fmla="*/ 11 w 37"/>
                <a:gd name="T5" fmla="*/ 9 h 17"/>
                <a:gd name="T6" fmla="*/ 0 w 37"/>
                <a:gd name="T7" fmla="*/ 11 h 17"/>
                <a:gd name="T8" fmla="*/ 9 w 37"/>
                <a:gd name="T9" fmla="*/ 14 h 17"/>
                <a:gd name="T10" fmla="*/ 15 w 37"/>
                <a:gd name="T11" fmla="*/ 12 h 17"/>
                <a:gd name="T12" fmla="*/ 29 w 37"/>
                <a:gd name="T13" fmla="*/ 16 h 17"/>
                <a:gd name="T14" fmla="*/ 37 w 37"/>
                <a:gd name="T15" fmla="*/ 13 h 17"/>
                <a:gd name="T16" fmla="*/ 25 w 37"/>
                <a:gd name="T17" fmla="*/ 11 h 17"/>
                <a:gd name="T18" fmla="*/ 21 w 37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7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8"/>
                    <a:pt x="11" y="9"/>
                  </a:cubicBezTo>
                  <a:cubicBezTo>
                    <a:pt x="8" y="11"/>
                    <a:pt x="0" y="11"/>
                    <a:pt x="0" y="11"/>
                  </a:cubicBezTo>
                  <a:cubicBezTo>
                    <a:pt x="0" y="11"/>
                    <a:pt x="4" y="14"/>
                    <a:pt x="9" y="14"/>
                  </a:cubicBezTo>
                  <a:cubicBezTo>
                    <a:pt x="14" y="14"/>
                    <a:pt x="15" y="12"/>
                    <a:pt x="15" y="12"/>
                  </a:cubicBezTo>
                  <a:cubicBezTo>
                    <a:pt x="15" y="12"/>
                    <a:pt x="22" y="17"/>
                    <a:pt x="29" y="16"/>
                  </a:cubicBezTo>
                  <a:cubicBezTo>
                    <a:pt x="36" y="15"/>
                    <a:pt x="37" y="13"/>
                    <a:pt x="37" y="13"/>
                  </a:cubicBezTo>
                  <a:cubicBezTo>
                    <a:pt x="37" y="13"/>
                    <a:pt x="29" y="14"/>
                    <a:pt x="25" y="11"/>
                  </a:cubicBezTo>
                  <a:cubicBezTo>
                    <a:pt x="21" y="8"/>
                    <a:pt x="21" y="5"/>
                    <a:pt x="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48" name="ïSḷiḍê"/>
          <p:cNvGrpSpPr/>
          <p:nvPr/>
        </p:nvGrpSpPr>
        <p:grpSpPr>
          <a:xfrm>
            <a:off x="7257627" y="2523640"/>
            <a:ext cx="537598" cy="1285899"/>
            <a:chOff x="4864566" y="1951551"/>
            <a:chExt cx="433388" cy="1036638"/>
          </a:xfrm>
          <a:effectLst>
            <a:reflection blurRad="6350" stA="30000" endPos="21000" dir="5400000" sy="-100000" algn="bl" rotWithShape="0"/>
          </a:effectLst>
        </p:grpSpPr>
        <p:sp>
          <p:nvSpPr>
            <p:cNvPr id="59" name="ïṩḷîḓè"/>
            <p:cNvSpPr/>
            <p:nvPr/>
          </p:nvSpPr>
          <p:spPr bwMode="auto">
            <a:xfrm>
              <a:off x="4864566" y="1951551"/>
              <a:ext cx="433388" cy="1036638"/>
            </a:xfrm>
            <a:custGeom>
              <a:avLst/>
              <a:gdLst>
                <a:gd name="T0" fmla="*/ 102 w 143"/>
                <a:gd name="T1" fmla="*/ 303 h 341"/>
                <a:gd name="T2" fmla="*/ 108 w 143"/>
                <a:gd name="T3" fmla="*/ 327 h 341"/>
                <a:gd name="T4" fmla="*/ 117 w 143"/>
                <a:gd name="T5" fmla="*/ 331 h 341"/>
                <a:gd name="T6" fmla="*/ 143 w 143"/>
                <a:gd name="T7" fmla="*/ 339 h 341"/>
                <a:gd name="T8" fmla="*/ 129 w 143"/>
                <a:gd name="T9" fmla="*/ 321 h 341"/>
                <a:gd name="T10" fmla="*/ 123 w 143"/>
                <a:gd name="T11" fmla="*/ 290 h 341"/>
                <a:gd name="T12" fmla="*/ 107 w 143"/>
                <a:gd name="T13" fmla="*/ 207 h 341"/>
                <a:gd name="T14" fmla="*/ 102 w 143"/>
                <a:gd name="T15" fmla="*/ 174 h 341"/>
                <a:gd name="T16" fmla="*/ 108 w 143"/>
                <a:gd name="T17" fmla="*/ 171 h 341"/>
                <a:gd name="T18" fmla="*/ 110 w 143"/>
                <a:gd name="T19" fmla="*/ 161 h 341"/>
                <a:gd name="T20" fmla="*/ 121 w 143"/>
                <a:gd name="T21" fmla="*/ 129 h 341"/>
                <a:gd name="T22" fmla="*/ 113 w 143"/>
                <a:gd name="T23" fmla="*/ 90 h 341"/>
                <a:gd name="T24" fmla="*/ 104 w 143"/>
                <a:gd name="T25" fmla="*/ 62 h 341"/>
                <a:gd name="T26" fmla="*/ 101 w 143"/>
                <a:gd name="T27" fmla="*/ 115 h 341"/>
                <a:gd name="T28" fmla="*/ 103 w 143"/>
                <a:gd name="T29" fmla="*/ 123 h 341"/>
                <a:gd name="T30" fmla="*/ 101 w 143"/>
                <a:gd name="T31" fmla="*/ 134 h 341"/>
                <a:gd name="T32" fmla="*/ 56 w 143"/>
                <a:gd name="T33" fmla="*/ 2 h 341"/>
                <a:gd name="T34" fmla="*/ 47 w 143"/>
                <a:gd name="T35" fmla="*/ 10 h 341"/>
                <a:gd name="T36" fmla="*/ 44 w 143"/>
                <a:gd name="T37" fmla="*/ 29 h 341"/>
                <a:gd name="T38" fmla="*/ 48 w 143"/>
                <a:gd name="T39" fmla="*/ 37 h 341"/>
                <a:gd name="T40" fmla="*/ 49 w 143"/>
                <a:gd name="T41" fmla="*/ 49 h 341"/>
                <a:gd name="T42" fmla="*/ 31 w 143"/>
                <a:gd name="T43" fmla="*/ 60 h 341"/>
                <a:gd name="T44" fmla="*/ 24 w 143"/>
                <a:gd name="T45" fmla="*/ 118 h 341"/>
                <a:gd name="T46" fmla="*/ 27 w 143"/>
                <a:gd name="T47" fmla="*/ 137 h 341"/>
                <a:gd name="T48" fmla="*/ 24 w 143"/>
                <a:gd name="T49" fmla="*/ 164 h 341"/>
                <a:gd name="T50" fmla="*/ 30 w 143"/>
                <a:gd name="T51" fmla="*/ 169 h 341"/>
                <a:gd name="T52" fmla="*/ 37 w 143"/>
                <a:gd name="T53" fmla="*/ 190 h 341"/>
                <a:gd name="T54" fmla="*/ 48 w 143"/>
                <a:gd name="T55" fmla="*/ 265 h 341"/>
                <a:gd name="T56" fmla="*/ 55 w 143"/>
                <a:gd name="T57" fmla="*/ 306 h 341"/>
                <a:gd name="T58" fmla="*/ 52 w 143"/>
                <a:gd name="T59" fmla="*/ 324 h 341"/>
                <a:gd name="T60" fmla="*/ 55 w 143"/>
                <a:gd name="T61" fmla="*/ 337 h 341"/>
                <a:gd name="T62" fmla="*/ 71 w 143"/>
                <a:gd name="T63" fmla="*/ 332 h 341"/>
                <a:gd name="T64" fmla="*/ 70 w 143"/>
                <a:gd name="T65" fmla="*/ 319 h 341"/>
                <a:gd name="T66" fmla="*/ 71 w 143"/>
                <a:gd name="T67" fmla="*/ 303 h 341"/>
                <a:gd name="T68" fmla="*/ 70 w 143"/>
                <a:gd name="T69" fmla="*/ 277 h 341"/>
                <a:gd name="T70" fmla="*/ 68 w 143"/>
                <a:gd name="T71" fmla="*/ 253 h 341"/>
                <a:gd name="T72" fmla="*/ 69 w 143"/>
                <a:gd name="T73" fmla="*/ 220 h 341"/>
                <a:gd name="T74" fmla="*/ 77 w 143"/>
                <a:gd name="T75" fmla="*/ 208 h 341"/>
                <a:gd name="T76" fmla="*/ 101 w 143"/>
                <a:gd name="T77" fmla="*/ 299 h 341"/>
                <a:gd name="T78" fmla="*/ 100 w 143"/>
                <a:gd name="T79" fmla="*/ 123 h 341"/>
                <a:gd name="T80" fmla="*/ 101 w 143"/>
                <a:gd name="T81" fmla="*/ 115 h 341"/>
                <a:gd name="T82" fmla="*/ 93 w 143"/>
                <a:gd name="T83" fmla="*/ 57 h 341"/>
                <a:gd name="T84" fmla="*/ 71 w 143"/>
                <a:gd name="T85" fmla="*/ 48 h 341"/>
                <a:gd name="T86" fmla="*/ 74 w 143"/>
                <a:gd name="T87" fmla="*/ 34 h 341"/>
                <a:gd name="T88" fmla="*/ 73 w 143"/>
                <a:gd name="T89" fmla="*/ 18 h 341"/>
                <a:gd name="T90" fmla="*/ 66 w 143"/>
                <a:gd name="T91" fmla="*/ 5 h 341"/>
                <a:gd name="T92" fmla="*/ 56 w 143"/>
                <a:gd name="T93" fmla="*/ 2 h 341"/>
                <a:gd name="T94" fmla="*/ 19 w 143"/>
                <a:gd name="T95" fmla="*/ 71 h 341"/>
                <a:gd name="T96" fmla="*/ 4 w 143"/>
                <a:gd name="T97" fmla="*/ 137 h 341"/>
                <a:gd name="T98" fmla="*/ 23 w 143"/>
                <a:gd name="T99" fmla="*/ 164 h 341"/>
                <a:gd name="T100" fmla="*/ 24 w 143"/>
                <a:gd name="T101" fmla="*/ 129 h 341"/>
                <a:gd name="T102" fmla="*/ 24 w 143"/>
                <a:gd name="T103" fmla="*/ 118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341">
                  <a:moveTo>
                    <a:pt x="101" y="299"/>
                  </a:moveTo>
                  <a:cubicBezTo>
                    <a:pt x="102" y="301"/>
                    <a:pt x="102" y="302"/>
                    <a:pt x="102" y="303"/>
                  </a:cubicBezTo>
                  <a:cubicBezTo>
                    <a:pt x="103" y="310"/>
                    <a:pt x="105" y="322"/>
                    <a:pt x="107" y="322"/>
                  </a:cubicBezTo>
                  <a:cubicBezTo>
                    <a:pt x="108" y="322"/>
                    <a:pt x="108" y="324"/>
                    <a:pt x="108" y="327"/>
                  </a:cubicBezTo>
                  <a:cubicBezTo>
                    <a:pt x="108" y="331"/>
                    <a:pt x="112" y="331"/>
                    <a:pt x="114" y="332"/>
                  </a:cubicBezTo>
                  <a:cubicBezTo>
                    <a:pt x="116" y="333"/>
                    <a:pt x="117" y="331"/>
                    <a:pt x="117" y="331"/>
                  </a:cubicBezTo>
                  <a:cubicBezTo>
                    <a:pt x="117" y="331"/>
                    <a:pt x="120" y="338"/>
                    <a:pt x="126" y="338"/>
                  </a:cubicBezTo>
                  <a:cubicBezTo>
                    <a:pt x="132" y="339"/>
                    <a:pt x="143" y="341"/>
                    <a:pt x="143" y="339"/>
                  </a:cubicBezTo>
                  <a:cubicBezTo>
                    <a:pt x="143" y="336"/>
                    <a:pt x="141" y="333"/>
                    <a:pt x="138" y="331"/>
                  </a:cubicBezTo>
                  <a:cubicBezTo>
                    <a:pt x="134" y="329"/>
                    <a:pt x="131" y="323"/>
                    <a:pt x="129" y="321"/>
                  </a:cubicBezTo>
                  <a:cubicBezTo>
                    <a:pt x="128" y="319"/>
                    <a:pt x="130" y="320"/>
                    <a:pt x="129" y="317"/>
                  </a:cubicBezTo>
                  <a:cubicBezTo>
                    <a:pt x="127" y="314"/>
                    <a:pt x="124" y="296"/>
                    <a:pt x="123" y="290"/>
                  </a:cubicBezTo>
                  <a:cubicBezTo>
                    <a:pt x="122" y="284"/>
                    <a:pt x="123" y="264"/>
                    <a:pt x="120" y="255"/>
                  </a:cubicBezTo>
                  <a:cubicBezTo>
                    <a:pt x="117" y="245"/>
                    <a:pt x="108" y="215"/>
                    <a:pt x="107" y="207"/>
                  </a:cubicBezTo>
                  <a:cubicBezTo>
                    <a:pt x="106" y="198"/>
                    <a:pt x="104" y="190"/>
                    <a:pt x="104" y="185"/>
                  </a:cubicBezTo>
                  <a:cubicBezTo>
                    <a:pt x="104" y="181"/>
                    <a:pt x="104" y="178"/>
                    <a:pt x="102" y="174"/>
                  </a:cubicBezTo>
                  <a:cubicBezTo>
                    <a:pt x="101" y="171"/>
                    <a:pt x="103" y="166"/>
                    <a:pt x="103" y="166"/>
                  </a:cubicBezTo>
                  <a:cubicBezTo>
                    <a:pt x="103" y="166"/>
                    <a:pt x="106" y="169"/>
                    <a:pt x="108" y="171"/>
                  </a:cubicBezTo>
                  <a:cubicBezTo>
                    <a:pt x="110" y="172"/>
                    <a:pt x="110" y="170"/>
                    <a:pt x="109" y="166"/>
                  </a:cubicBezTo>
                  <a:cubicBezTo>
                    <a:pt x="108" y="162"/>
                    <a:pt x="109" y="159"/>
                    <a:pt x="110" y="161"/>
                  </a:cubicBezTo>
                  <a:cubicBezTo>
                    <a:pt x="111" y="162"/>
                    <a:pt x="111" y="154"/>
                    <a:pt x="114" y="149"/>
                  </a:cubicBezTo>
                  <a:cubicBezTo>
                    <a:pt x="117" y="144"/>
                    <a:pt x="122" y="134"/>
                    <a:pt x="121" y="129"/>
                  </a:cubicBezTo>
                  <a:cubicBezTo>
                    <a:pt x="120" y="123"/>
                    <a:pt x="119" y="113"/>
                    <a:pt x="118" y="108"/>
                  </a:cubicBezTo>
                  <a:cubicBezTo>
                    <a:pt x="116" y="104"/>
                    <a:pt x="114" y="95"/>
                    <a:pt x="113" y="90"/>
                  </a:cubicBezTo>
                  <a:cubicBezTo>
                    <a:pt x="111" y="84"/>
                    <a:pt x="111" y="82"/>
                    <a:pt x="109" y="76"/>
                  </a:cubicBezTo>
                  <a:cubicBezTo>
                    <a:pt x="107" y="71"/>
                    <a:pt x="104" y="65"/>
                    <a:pt x="104" y="62"/>
                  </a:cubicBezTo>
                  <a:cubicBezTo>
                    <a:pt x="104" y="61"/>
                    <a:pt x="103" y="60"/>
                    <a:pt x="101" y="59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2" y="117"/>
                    <a:pt x="103" y="118"/>
                    <a:pt x="103" y="118"/>
                  </a:cubicBezTo>
                  <a:cubicBezTo>
                    <a:pt x="105" y="119"/>
                    <a:pt x="106" y="121"/>
                    <a:pt x="103" y="123"/>
                  </a:cubicBezTo>
                  <a:cubicBezTo>
                    <a:pt x="101" y="124"/>
                    <a:pt x="103" y="133"/>
                    <a:pt x="102" y="134"/>
                  </a:cubicBezTo>
                  <a:cubicBezTo>
                    <a:pt x="101" y="134"/>
                    <a:pt x="101" y="134"/>
                    <a:pt x="101" y="134"/>
                  </a:cubicBezTo>
                  <a:lnTo>
                    <a:pt x="101" y="299"/>
                  </a:lnTo>
                  <a:close/>
                  <a:moveTo>
                    <a:pt x="56" y="2"/>
                  </a:moveTo>
                  <a:cubicBezTo>
                    <a:pt x="54" y="4"/>
                    <a:pt x="52" y="7"/>
                    <a:pt x="50" y="6"/>
                  </a:cubicBezTo>
                  <a:cubicBezTo>
                    <a:pt x="48" y="5"/>
                    <a:pt x="49" y="10"/>
                    <a:pt x="47" y="10"/>
                  </a:cubicBezTo>
                  <a:cubicBezTo>
                    <a:pt x="45" y="10"/>
                    <a:pt x="43" y="16"/>
                    <a:pt x="43" y="20"/>
                  </a:cubicBezTo>
                  <a:cubicBezTo>
                    <a:pt x="43" y="24"/>
                    <a:pt x="44" y="28"/>
                    <a:pt x="44" y="29"/>
                  </a:cubicBezTo>
                  <a:cubicBezTo>
                    <a:pt x="44" y="31"/>
                    <a:pt x="45" y="37"/>
                    <a:pt x="46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8" y="37"/>
                    <a:pt x="50" y="42"/>
                    <a:pt x="50" y="46"/>
                  </a:cubicBezTo>
                  <a:cubicBezTo>
                    <a:pt x="50" y="49"/>
                    <a:pt x="49" y="49"/>
                    <a:pt x="49" y="4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36" y="59"/>
                    <a:pt x="31" y="60"/>
                  </a:cubicBezTo>
                  <a:cubicBezTo>
                    <a:pt x="28" y="61"/>
                    <a:pt x="26" y="62"/>
                    <a:pt x="24" y="63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5" y="117"/>
                    <a:pt x="25" y="115"/>
                    <a:pt x="26" y="112"/>
                  </a:cubicBezTo>
                  <a:cubicBezTo>
                    <a:pt x="26" y="119"/>
                    <a:pt x="28" y="130"/>
                    <a:pt x="27" y="137"/>
                  </a:cubicBezTo>
                  <a:cubicBezTo>
                    <a:pt x="27" y="134"/>
                    <a:pt x="25" y="132"/>
                    <a:pt x="24" y="129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6" y="164"/>
                    <a:pt x="27" y="164"/>
                    <a:pt x="27" y="164"/>
                  </a:cubicBezTo>
                  <a:cubicBezTo>
                    <a:pt x="27" y="164"/>
                    <a:pt x="28" y="168"/>
                    <a:pt x="30" y="169"/>
                  </a:cubicBezTo>
                  <a:cubicBezTo>
                    <a:pt x="31" y="170"/>
                    <a:pt x="33" y="174"/>
                    <a:pt x="34" y="173"/>
                  </a:cubicBezTo>
                  <a:cubicBezTo>
                    <a:pt x="34" y="171"/>
                    <a:pt x="36" y="183"/>
                    <a:pt x="37" y="190"/>
                  </a:cubicBezTo>
                  <a:cubicBezTo>
                    <a:pt x="39" y="196"/>
                    <a:pt x="46" y="241"/>
                    <a:pt x="46" y="247"/>
                  </a:cubicBezTo>
                  <a:cubicBezTo>
                    <a:pt x="46" y="254"/>
                    <a:pt x="48" y="260"/>
                    <a:pt x="48" y="265"/>
                  </a:cubicBezTo>
                  <a:cubicBezTo>
                    <a:pt x="48" y="269"/>
                    <a:pt x="49" y="281"/>
                    <a:pt x="49" y="288"/>
                  </a:cubicBezTo>
                  <a:cubicBezTo>
                    <a:pt x="49" y="295"/>
                    <a:pt x="55" y="301"/>
                    <a:pt x="55" y="306"/>
                  </a:cubicBezTo>
                  <a:cubicBezTo>
                    <a:pt x="55" y="311"/>
                    <a:pt x="54" y="313"/>
                    <a:pt x="54" y="316"/>
                  </a:cubicBezTo>
                  <a:cubicBezTo>
                    <a:pt x="55" y="319"/>
                    <a:pt x="55" y="321"/>
                    <a:pt x="52" y="324"/>
                  </a:cubicBezTo>
                  <a:cubicBezTo>
                    <a:pt x="49" y="328"/>
                    <a:pt x="48" y="331"/>
                    <a:pt x="48" y="333"/>
                  </a:cubicBezTo>
                  <a:cubicBezTo>
                    <a:pt x="48" y="336"/>
                    <a:pt x="49" y="337"/>
                    <a:pt x="55" y="337"/>
                  </a:cubicBezTo>
                  <a:cubicBezTo>
                    <a:pt x="61" y="337"/>
                    <a:pt x="67" y="335"/>
                    <a:pt x="67" y="334"/>
                  </a:cubicBezTo>
                  <a:cubicBezTo>
                    <a:pt x="67" y="332"/>
                    <a:pt x="69" y="332"/>
                    <a:pt x="71" y="332"/>
                  </a:cubicBezTo>
                  <a:cubicBezTo>
                    <a:pt x="73" y="332"/>
                    <a:pt x="72" y="330"/>
                    <a:pt x="71" y="327"/>
                  </a:cubicBezTo>
                  <a:cubicBezTo>
                    <a:pt x="71" y="323"/>
                    <a:pt x="68" y="318"/>
                    <a:pt x="70" y="319"/>
                  </a:cubicBezTo>
                  <a:cubicBezTo>
                    <a:pt x="71" y="319"/>
                    <a:pt x="73" y="318"/>
                    <a:pt x="73" y="313"/>
                  </a:cubicBezTo>
                  <a:cubicBezTo>
                    <a:pt x="73" y="308"/>
                    <a:pt x="73" y="306"/>
                    <a:pt x="71" y="303"/>
                  </a:cubicBezTo>
                  <a:cubicBezTo>
                    <a:pt x="69" y="300"/>
                    <a:pt x="69" y="295"/>
                    <a:pt x="70" y="290"/>
                  </a:cubicBezTo>
                  <a:cubicBezTo>
                    <a:pt x="70" y="286"/>
                    <a:pt x="72" y="282"/>
                    <a:pt x="70" y="277"/>
                  </a:cubicBezTo>
                  <a:cubicBezTo>
                    <a:pt x="69" y="271"/>
                    <a:pt x="69" y="264"/>
                    <a:pt x="70" y="261"/>
                  </a:cubicBezTo>
                  <a:cubicBezTo>
                    <a:pt x="70" y="259"/>
                    <a:pt x="70" y="255"/>
                    <a:pt x="68" y="253"/>
                  </a:cubicBezTo>
                  <a:cubicBezTo>
                    <a:pt x="66" y="251"/>
                    <a:pt x="69" y="247"/>
                    <a:pt x="69" y="244"/>
                  </a:cubicBezTo>
                  <a:cubicBezTo>
                    <a:pt x="69" y="242"/>
                    <a:pt x="68" y="231"/>
                    <a:pt x="69" y="220"/>
                  </a:cubicBezTo>
                  <a:cubicBezTo>
                    <a:pt x="71" y="210"/>
                    <a:pt x="71" y="201"/>
                    <a:pt x="71" y="199"/>
                  </a:cubicBezTo>
                  <a:cubicBezTo>
                    <a:pt x="71" y="196"/>
                    <a:pt x="73" y="197"/>
                    <a:pt x="77" y="208"/>
                  </a:cubicBezTo>
                  <a:cubicBezTo>
                    <a:pt x="81" y="218"/>
                    <a:pt x="90" y="252"/>
                    <a:pt x="92" y="259"/>
                  </a:cubicBezTo>
                  <a:cubicBezTo>
                    <a:pt x="94" y="266"/>
                    <a:pt x="99" y="289"/>
                    <a:pt x="101" y="299"/>
                  </a:cubicBezTo>
                  <a:cubicBezTo>
                    <a:pt x="101" y="134"/>
                    <a:pt x="101" y="134"/>
                    <a:pt x="101" y="134"/>
                  </a:cubicBezTo>
                  <a:cubicBezTo>
                    <a:pt x="101" y="133"/>
                    <a:pt x="101" y="128"/>
                    <a:pt x="100" y="123"/>
                  </a:cubicBezTo>
                  <a:cubicBezTo>
                    <a:pt x="98" y="119"/>
                    <a:pt x="98" y="112"/>
                    <a:pt x="97" y="104"/>
                  </a:cubicBezTo>
                  <a:cubicBezTo>
                    <a:pt x="97" y="104"/>
                    <a:pt x="99" y="111"/>
                    <a:pt x="101" y="115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99" y="58"/>
                    <a:pt x="97" y="57"/>
                    <a:pt x="93" y="57"/>
                  </a:cubicBezTo>
                  <a:cubicBezTo>
                    <a:pt x="83" y="55"/>
                    <a:pt x="76" y="53"/>
                    <a:pt x="74" y="51"/>
                  </a:cubicBezTo>
                  <a:cubicBezTo>
                    <a:pt x="73" y="50"/>
                    <a:pt x="72" y="49"/>
                    <a:pt x="71" y="48"/>
                  </a:cubicBezTo>
                  <a:cubicBezTo>
                    <a:pt x="70" y="48"/>
                    <a:pt x="69" y="46"/>
                    <a:pt x="70" y="46"/>
                  </a:cubicBezTo>
                  <a:cubicBezTo>
                    <a:pt x="73" y="46"/>
                    <a:pt x="73" y="37"/>
                    <a:pt x="74" y="34"/>
                  </a:cubicBezTo>
                  <a:cubicBezTo>
                    <a:pt x="76" y="32"/>
                    <a:pt x="75" y="30"/>
                    <a:pt x="74" y="27"/>
                  </a:cubicBezTo>
                  <a:cubicBezTo>
                    <a:pt x="73" y="25"/>
                    <a:pt x="75" y="22"/>
                    <a:pt x="73" y="18"/>
                  </a:cubicBezTo>
                  <a:cubicBezTo>
                    <a:pt x="71" y="14"/>
                    <a:pt x="74" y="9"/>
                    <a:pt x="71" y="9"/>
                  </a:cubicBezTo>
                  <a:cubicBezTo>
                    <a:pt x="68" y="8"/>
                    <a:pt x="69" y="5"/>
                    <a:pt x="66" y="5"/>
                  </a:cubicBezTo>
                  <a:cubicBezTo>
                    <a:pt x="64" y="5"/>
                    <a:pt x="63" y="1"/>
                    <a:pt x="61" y="3"/>
                  </a:cubicBezTo>
                  <a:cubicBezTo>
                    <a:pt x="58" y="4"/>
                    <a:pt x="58" y="0"/>
                    <a:pt x="56" y="2"/>
                  </a:cubicBezTo>
                  <a:close/>
                  <a:moveTo>
                    <a:pt x="24" y="63"/>
                  </a:moveTo>
                  <a:cubicBezTo>
                    <a:pt x="21" y="65"/>
                    <a:pt x="19" y="67"/>
                    <a:pt x="19" y="71"/>
                  </a:cubicBezTo>
                  <a:cubicBezTo>
                    <a:pt x="17" y="79"/>
                    <a:pt x="9" y="106"/>
                    <a:pt x="5" y="113"/>
                  </a:cubicBezTo>
                  <a:cubicBezTo>
                    <a:pt x="1" y="121"/>
                    <a:pt x="0" y="131"/>
                    <a:pt x="4" y="137"/>
                  </a:cubicBezTo>
                  <a:cubicBezTo>
                    <a:pt x="8" y="143"/>
                    <a:pt x="18" y="158"/>
                    <a:pt x="19" y="160"/>
                  </a:cubicBezTo>
                  <a:cubicBezTo>
                    <a:pt x="21" y="163"/>
                    <a:pt x="21" y="164"/>
                    <a:pt x="23" y="164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2" y="126"/>
                    <a:pt x="20" y="124"/>
                    <a:pt x="21" y="122"/>
                  </a:cubicBezTo>
                  <a:cubicBezTo>
                    <a:pt x="22" y="120"/>
                    <a:pt x="23" y="120"/>
                    <a:pt x="24" y="118"/>
                  </a:cubicBezTo>
                  <a:lnTo>
                    <a:pt x="24" y="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0" name="îṥļïḑê"/>
            <p:cNvSpPr/>
            <p:nvPr/>
          </p:nvSpPr>
          <p:spPr bwMode="auto">
            <a:xfrm>
              <a:off x="4985216" y="2097601"/>
              <a:ext cx="152400" cy="301625"/>
            </a:xfrm>
            <a:custGeom>
              <a:avLst/>
              <a:gdLst>
                <a:gd name="T0" fmla="*/ 10 w 50"/>
                <a:gd name="T1" fmla="*/ 0 h 99"/>
                <a:gd name="T2" fmla="*/ 9 w 50"/>
                <a:gd name="T3" fmla="*/ 1 h 99"/>
                <a:gd name="T4" fmla="*/ 7 w 50"/>
                <a:gd name="T5" fmla="*/ 4 h 99"/>
                <a:gd name="T6" fmla="*/ 7 w 50"/>
                <a:gd name="T7" fmla="*/ 5 h 99"/>
                <a:gd name="T8" fmla="*/ 9 w 50"/>
                <a:gd name="T9" fmla="*/ 40 h 99"/>
                <a:gd name="T10" fmla="*/ 9 w 50"/>
                <a:gd name="T11" fmla="*/ 68 h 99"/>
                <a:gd name="T12" fmla="*/ 4 w 50"/>
                <a:gd name="T13" fmla="*/ 88 h 99"/>
                <a:gd name="T14" fmla="*/ 0 w 50"/>
                <a:gd name="T15" fmla="*/ 98 h 99"/>
                <a:gd name="T16" fmla="*/ 17 w 50"/>
                <a:gd name="T17" fmla="*/ 97 h 99"/>
                <a:gd name="T18" fmla="*/ 45 w 50"/>
                <a:gd name="T19" fmla="*/ 98 h 99"/>
                <a:gd name="T20" fmla="*/ 50 w 50"/>
                <a:gd name="T21" fmla="*/ 96 h 99"/>
                <a:gd name="T22" fmla="*/ 44 w 50"/>
                <a:gd name="T23" fmla="*/ 77 h 99"/>
                <a:gd name="T24" fmla="*/ 39 w 50"/>
                <a:gd name="T25" fmla="*/ 41 h 99"/>
                <a:gd name="T26" fmla="*/ 36 w 50"/>
                <a:gd name="T27" fmla="*/ 9 h 99"/>
                <a:gd name="T28" fmla="*/ 34 w 50"/>
                <a:gd name="T29" fmla="*/ 3 h 99"/>
                <a:gd name="T30" fmla="*/ 34 w 50"/>
                <a:gd name="T31" fmla="*/ 3 h 99"/>
                <a:gd name="T32" fmla="*/ 31 w 50"/>
                <a:gd name="T33" fmla="*/ 0 h 99"/>
                <a:gd name="T34" fmla="*/ 26 w 50"/>
                <a:gd name="T35" fmla="*/ 7 h 99"/>
                <a:gd name="T36" fmla="*/ 18 w 50"/>
                <a:gd name="T37" fmla="*/ 9 h 99"/>
                <a:gd name="T38" fmla="*/ 10 w 50"/>
                <a:gd name="T3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99">
                  <a:moveTo>
                    <a:pt x="10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10"/>
                    <a:pt x="9" y="28"/>
                    <a:pt x="9" y="40"/>
                  </a:cubicBezTo>
                  <a:cubicBezTo>
                    <a:pt x="9" y="52"/>
                    <a:pt x="11" y="58"/>
                    <a:pt x="9" y="68"/>
                  </a:cubicBezTo>
                  <a:cubicBezTo>
                    <a:pt x="7" y="77"/>
                    <a:pt x="6" y="83"/>
                    <a:pt x="4" y="88"/>
                  </a:cubicBezTo>
                  <a:cubicBezTo>
                    <a:pt x="1" y="94"/>
                    <a:pt x="0" y="98"/>
                    <a:pt x="0" y="98"/>
                  </a:cubicBezTo>
                  <a:cubicBezTo>
                    <a:pt x="0" y="98"/>
                    <a:pt x="8" y="97"/>
                    <a:pt x="17" y="97"/>
                  </a:cubicBezTo>
                  <a:cubicBezTo>
                    <a:pt x="25" y="97"/>
                    <a:pt x="41" y="99"/>
                    <a:pt x="45" y="98"/>
                  </a:cubicBezTo>
                  <a:cubicBezTo>
                    <a:pt x="48" y="97"/>
                    <a:pt x="50" y="96"/>
                    <a:pt x="50" y="96"/>
                  </a:cubicBezTo>
                  <a:cubicBezTo>
                    <a:pt x="50" y="96"/>
                    <a:pt x="46" y="87"/>
                    <a:pt x="44" y="77"/>
                  </a:cubicBezTo>
                  <a:cubicBezTo>
                    <a:pt x="41" y="68"/>
                    <a:pt x="39" y="54"/>
                    <a:pt x="39" y="41"/>
                  </a:cubicBezTo>
                  <a:cubicBezTo>
                    <a:pt x="39" y="28"/>
                    <a:pt x="39" y="16"/>
                    <a:pt x="36" y="9"/>
                  </a:cubicBezTo>
                  <a:cubicBezTo>
                    <a:pt x="35" y="6"/>
                    <a:pt x="35" y="5"/>
                    <a:pt x="34" y="3"/>
                  </a:cubicBezTo>
                  <a:cubicBezTo>
                    <a:pt x="34" y="3"/>
                    <a:pt x="35" y="4"/>
                    <a:pt x="34" y="3"/>
                  </a:cubicBezTo>
                  <a:cubicBezTo>
                    <a:pt x="33" y="3"/>
                    <a:pt x="32" y="1"/>
                    <a:pt x="31" y="0"/>
                  </a:cubicBezTo>
                  <a:cubicBezTo>
                    <a:pt x="30" y="2"/>
                    <a:pt x="29" y="3"/>
                    <a:pt x="26" y="7"/>
                  </a:cubicBezTo>
                  <a:cubicBezTo>
                    <a:pt x="23" y="10"/>
                    <a:pt x="23" y="12"/>
                    <a:pt x="18" y="9"/>
                  </a:cubicBezTo>
                  <a:cubicBezTo>
                    <a:pt x="15" y="7"/>
                    <a:pt x="12" y="3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1" name="íŝlîḓé"/>
            <p:cNvSpPr/>
            <p:nvPr/>
          </p:nvSpPr>
          <p:spPr bwMode="auto">
            <a:xfrm>
              <a:off x="5040779" y="2134114"/>
              <a:ext cx="71438" cy="295275"/>
            </a:xfrm>
            <a:custGeom>
              <a:avLst/>
              <a:gdLst>
                <a:gd name="T0" fmla="*/ 4 w 24"/>
                <a:gd name="T1" fmla="*/ 0 h 97"/>
                <a:gd name="T2" fmla="*/ 9 w 24"/>
                <a:gd name="T3" fmla="*/ 5 h 97"/>
                <a:gd name="T4" fmla="*/ 7 w 24"/>
                <a:gd name="T5" fmla="*/ 7 h 97"/>
                <a:gd name="T6" fmla="*/ 14 w 24"/>
                <a:gd name="T7" fmla="*/ 36 h 97"/>
                <a:gd name="T8" fmla="*/ 23 w 24"/>
                <a:gd name="T9" fmla="*/ 83 h 97"/>
                <a:gd name="T10" fmla="*/ 20 w 24"/>
                <a:gd name="T11" fmla="*/ 93 h 97"/>
                <a:gd name="T12" fmla="*/ 15 w 24"/>
                <a:gd name="T13" fmla="*/ 94 h 97"/>
                <a:gd name="T14" fmla="*/ 9 w 24"/>
                <a:gd name="T15" fmla="*/ 82 h 97"/>
                <a:gd name="T16" fmla="*/ 3 w 24"/>
                <a:gd name="T17" fmla="*/ 44 h 97"/>
                <a:gd name="T18" fmla="*/ 1 w 24"/>
                <a:gd name="T19" fmla="*/ 15 h 97"/>
                <a:gd name="T20" fmla="*/ 3 w 24"/>
                <a:gd name="T21" fmla="*/ 7 h 97"/>
                <a:gd name="T22" fmla="*/ 0 w 24"/>
                <a:gd name="T23" fmla="*/ 4 h 97"/>
                <a:gd name="T24" fmla="*/ 4 w 24"/>
                <a:gd name="T2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97">
                  <a:moveTo>
                    <a:pt x="4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6" y="5"/>
                    <a:pt x="7" y="7"/>
                  </a:cubicBezTo>
                  <a:cubicBezTo>
                    <a:pt x="8" y="9"/>
                    <a:pt x="11" y="21"/>
                    <a:pt x="14" y="36"/>
                  </a:cubicBezTo>
                  <a:cubicBezTo>
                    <a:pt x="18" y="52"/>
                    <a:pt x="22" y="79"/>
                    <a:pt x="23" y="83"/>
                  </a:cubicBezTo>
                  <a:cubicBezTo>
                    <a:pt x="24" y="87"/>
                    <a:pt x="23" y="89"/>
                    <a:pt x="20" y="93"/>
                  </a:cubicBezTo>
                  <a:cubicBezTo>
                    <a:pt x="18" y="97"/>
                    <a:pt x="17" y="97"/>
                    <a:pt x="15" y="94"/>
                  </a:cubicBezTo>
                  <a:cubicBezTo>
                    <a:pt x="12" y="90"/>
                    <a:pt x="10" y="92"/>
                    <a:pt x="9" y="82"/>
                  </a:cubicBezTo>
                  <a:cubicBezTo>
                    <a:pt x="7" y="72"/>
                    <a:pt x="4" y="53"/>
                    <a:pt x="3" y="44"/>
                  </a:cubicBezTo>
                  <a:cubicBezTo>
                    <a:pt x="2" y="35"/>
                    <a:pt x="0" y="19"/>
                    <a:pt x="1" y="15"/>
                  </a:cubicBezTo>
                  <a:cubicBezTo>
                    <a:pt x="2" y="11"/>
                    <a:pt x="3" y="9"/>
                    <a:pt x="3" y="7"/>
                  </a:cubicBezTo>
                  <a:cubicBezTo>
                    <a:pt x="2" y="6"/>
                    <a:pt x="0" y="4"/>
                    <a:pt x="0" y="4"/>
                  </a:cubicBezTo>
                  <a:cubicBezTo>
                    <a:pt x="0" y="4"/>
                    <a:pt x="2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B2D6D092-E193-4FBC-835C-FD348C98A28F}"/>
              </a:ext>
            </a:extLst>
          </p:cNvPr>
          <p:cNvSpPr txBox="1"/>
          <p:nvPr/>
        </p:nvSpPr>
        <p:spPr>
          <a:xfrm>
            <a:off x="1218174" y="1426684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E5348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6073393A-06D5-4F4B-8977-D4D7DF2F107C}"/>
              </a:ext>
            </a:extLst>
          </p:cNvPr>
          <p:cNvSpPr txBox="1"/>
          <p:nvPr/>
        </p:nvSpPr>
        <p:spPr>
          <a:xfrm>
            <a:off x="1268029" y="1826794"/>
            <a:ext cx="39790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8880A20-15FF-4DEC-ABE6-55AC820058E7}"/>
              </a:ext>
            </a:extLst>
          </p:cNvPr>
          <p:cNvGrpSpPr/>
          <p:nvPr/>
        </p:nvGrpSpPr>
        <p:grpSpPr>
          <a:xfrm>
            <a:off x="824116" y="1524035"/>
            <a:ext cx="205409" cy="205409"/>
            <a:chOff x="824116" y="1524035"/>
            <a:chExt cx="205409" cy="205409"/>
          </a:xfrm>
        </p:grpSpPr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F42D3382-1F52-4047-9DE9-CF9ACEA9F3E6}"/>
                </a:ext>
              </a:extLst>
            </p:cNvPr>
            <p:cNvSpPr/>
            <p:nvPr/>
          </p:nvSpPr>
          <p:spPr>
            <a:xfrm>
              <a:off x="824116" y="1524035"/>
              <a:ext cx="205409" cy="205409"/>
            </a:xfrm>
            <a:prstGeom prst="ellipse">
              <a:avLst/>
            </a:prstGeom>
            <a:solidFill>
              <a:srgbClr val="6E5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B9470016-9246-42D3-848B-5F8AA8ED75E3}"/>
                </a:ext>
              </a:extLst>
            </p:cNvPr>
            <p:cNvSpPr/>
            <p:nvPr/>
          </p:nvSpPr>
          <p:spPr>
            <a:xfrm>
              <a:off x="852122" y="1552041"/>
              <a:ext cx="149396" cy="149396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xmlns="" id="{4DC18F82-D785-4EB8-A2C4-7800F42CA43C}"/>
              </a:ext>
            </a:extLst>
          </p:cNvPr>
          <p:cNvGrpSpPr/>
          <p:nvPr/>
        </p:nvGrpSpPr>
        <p:grpSpPr>
          <a:xfrm>
            <a:off x="824116" y="3228946"/>
            <a:ext cx="4422915" cy="1000274"/>
            <a:chOff x="824116" y="1426684"/>
            <a:chExt cx="4422915" cy="1000274"/>
          </a:xfrm>
        </p:grpSpPr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xmlns="" id="{C6AE4F83-E691-47F2-BB4D-D2F4DB57FB76}"/>
                </a:ext>
              </a:extLst>
            </p:cNvPr>
            <p:cNvSpPr txBox="1"/>
            <p:nvPr/>
          </p:nvSpPr>
          <p:spPr>
            <a:xfrm>
              <a:off x="1218174" y="142668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xmlns="" id="{760C082A-4C4C-4C3A-B41C-05DBB337FE78}"/>
                </a:ext>
              </a:extLst>
            </p:cNvPr>
            <p:cNvSpPr txBox="1"/>
            <p:nvPr/>
          </p:nvSpPr>
          <p:spPr>
            <a:xfrm>
              <a:off x="1268029" y="1826794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xmlns="" id="{6357B6E2-122A-43B7-8A19-859ED58645E5}"/>
                </a:ext>
              </a:extLst>
            </p:cNvPr>
            <p:cNvGrpSpPr/>
            <p:nvPr/>
          </p:nvGrpSpPr>
          <p:grpSpPr>
            <a:xfrm>
              <a:off x="824116" y="1524035"/>
              <a:ext cx="205409" cy="205409"/>
              <a:chOff x="5883965" y="1747562"/>
              <a:chExt cx="400110" cy="400110"/>
            </a:xfrm>
          </p:grpSpPr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9842833F-9D3E-4BB7-82F8-B0BA77EA5551}"/>
                  </a:ext>
                </a:extLst>
              </p:cNvPr>
              <p:cNvSpPr/>
              <p:nvPr/>
            </p:nvSpPr>
            <p:spPr>
              <a:xfrm>
                <a:off x="5883965" y="1747562"/>
                <a:ext cx="400110" cy="400110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4D82A866-2D43-4DAA-ADE8-99D160E3485A}"/>
                  </a:ext>
                </a:extLst>
              </p:cNvPr>
              <p:cNvSpPr/>
              <p:nvPr/>
            </p:nvSpPr>
            <p:spPr>
              <a:xfrm>
                <a:off x="5938518" y="1802115"/>
                <a:ext cx="291004" cy="291004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BDC28954-3728-454C-99B9-607881F711E9}"/>
              </a:ext>
            </a:extLst>
          </p:cNvPr>
          <p:cNvGrpSpPr/>
          <p:nvPr/>
        </p:nvGrpSpPr>
        <p:grpSpPr>
          <a:xfrm>
            <a:off x="824116" y="5031207"/>
            <a:ext cx="4422915" cy="1000274"/>
            <a:chOff x="824116" y="1426684"/>
            <a:chExt cx="4422915" cy="1000274"/>
          </a:xfrm>
        </p:grpSpPr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xmlns="" id="{AD515EB0-328A-42AD-B357-2F125D1C3E05}"/>
                </a:ext>
              </a:extLst>
            </p:cNvPr>
            <p:cNvSpPr txBox="1"/>
            <p:nvPr/>
          </p:nvSpPr>
          <p:spPr>
            <a:xfrm>
              <a:off x="1218174" y="142668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xmlns="" id="{31DDBF53-82A7-402C-AEA9-9D41CCCF7D6D}"/>
                </a:ext>
              </a:extLst>
            </p:cNvPr>
            <p:cNvSpPr txBox="1"/>
            <p:nvPr/>
          </p:nvSpPr>
          <p:spPr>
            <a:xfrm>
              <a:off x="1268029" y="1826794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xmlns="" id="{AE20A5BD-E6B4-48D6-B3C7-43CAADA322FE}"/>
                </a:ext>
              </a:extLst>
            </p:cNvPr>
            <p:cNvGrpSpPr/>
            <p:nvPr/>
          </p:nvGrpSpPr>
          <p:grpSpPr>
            <a:xfrm>
              <a:off x="824116" y="1524035"/>
              <a:ext cx="205409" cy="205409"/>
              <a:chOff x="5883965" y="1747562"/>
              <a:chExt cx="400110" cy="400110"/>
            </a:xfrm>
          </p:grpSpPr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xmlns="" id="{279A0D7D-B423-4B60-BA40-71208E17447A}"/>
                  </a:ext>
                </a:extLst>
              </p:cNvPr>
              <p:cNvSpPr/>
              <p:nvPr/>
            </p:nvSpPr>
            <p:spPr>
              <a:xfrm>
                <a:off x="5883965" y="1747562"/>
                <a:ext cx="400110" cy="400110"/>
              </a:xfrm>
              <a:prstGeom prst="ellipse">
                <a:avLst/>
              </a:prstGeom>
              <a:solidFill>
                <a:srgbClr val="6E5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xmlns="" id="{73DEEAB8-591E-4AE7-BD67-1E4FC870945D}"/>
                  </a:ext>
                </a:extLst>
              </p:cNvPr>
              <p:cNvSpPr/>
              <p:nvPr/>
            </p:nvSpPr>
            <p:spPr>
              <a:xfrm>
                <a:off x="5938518" y="1802115"/>
                <a:ext cx="291004" cy="291004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0F004994-6D59-4F09-BC78-5837F031D986}"/>
              </a:ext>
            </a:extLst>
          </p:cNvPr>
          <p:cNvSpPr/>
          <p:nvPr/>
        </p:nvSpPr>
        <p:spPr>
          <a:xfrm>
            <a:off x="1139686" y="1948070"/>
            <a:ext cx="9675145" cy="2862469"/>
          </a:xfrm>
          <a:custGeom>
            <a:avLst/>
            <a:gdLst>
              <a:gd name="connsiteX0" fmla="*/ 0 w 8958470"/>
              <a:gd name="connsiteY0" fmla="*/ 2650435 h 2650435"/>
              <a:gd name="connsiteX1" fmla="*/ 3313043 w 8958470"/>
              <a:gd name="connsiteY1" fmla="*/ 636105 h 2650435"/>
              <a:gd name="connsiteX2" fmla="*/ 5632174 w 8958470"/>
              <a:gd name="connsiteY2" fmla="*/ 1616766 h 2650435"/>
              <a:gd name="connsiteX3" fmla="*/ 8958470 w 8958470"/>
              <a:gd name="connsiteY3" fmla="*/ 0 h 265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58470" h="2650435">
                <a:moveTo>
                  <a:pt x="0" y="2650435"/>
                </a:moveTo>
                <a:cubicBezTo>
                  <a:pt x="1187173" y="1729409"/>
                  <a:pt x="2374347" y="808383"/>
                  <a:pt x="3313043" y="636105"/>
                </a:cubicBezTo>
                <a:cubicBezTo>
                  <a:pt x="4251739" y="463827"/>
                  <a:pt x="4691270" y="1722783"/>
                  <a:pt x="5632174" y="1616766"/>
                </a:cubicBezTo>
                <a:cubicBezTo>
                  <a:pt x="6573078" y="1510749"/>
                  <a:pt x="8258313" y="348974"/>
                  <a:pt x="8958470" y="0"/>
                </a:cubicBezTo>
              </a:path>
            </a:pathLst>
          </a:custGeom>
          <a:noFill/>
          <a:ln w="28575">
            <a:solidFill>
              <a:srgbClr val="8056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749DB74-4431-4EE7-8666-AD8880FC5A90}"/>
              </a:ext>
            </a:extLst>
          </p:cNvPr>
          <p:cNvSpPr/>
          <p:nvPr/>
        </p:nvSpPr>
        <p:spPr>
          <a:xfrm>
            <a:off x="1895060" y="3975651"/>
            <a:ext cx="169484" cy="169484"/>
          </a:xfrm>
          <a:prstGeom prst="ellipse">
            <a:avLst/>
          </a:prstGeom>
          <a:solidFill>
            <a:srgbClr val="805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CDDFA16C-5155-499A-A19C-20FE3429C7BD}"/>
              </a:ext>
            </a:extLst>
          </p:cNvPr>
          <p:cNvSpPr/>
          <p:nvPr/>
        </p:nvSpPr>
        <p:spPr>
          <a:xfrm>
            <a:off x="5088834" y="2663686"/>
            <a:ext cx="169484" cy="169484"/>
          </a:xfrm>
          <a:prstGeom prst="ellipse">
            <a:avLst/>
          </a:prstGeom>
          <a:solidFill>
            <a:srgbClr val="805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F8C2F175-03F0-429A-8E79-7A885CA28914}"/>
              </a:ext>
            </a:extLst>
          </p:cNvPr>
          <p:cNvSpPr/>
          <p:nvPr/>
        </p:nvSpPr>
        <p:spPr>
          <a:xfrm>
            <a:off x="9925877" y="2213111"/>
            <a:ext cx="169484" cy="169484"/>
          </a:xfrm>
          <a:prstGeom prst="ellipse">
            <a:avLst/>
          </a:prstGeom>
          <a:solidFill>
            <a:srgbClr val="805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FA8FD580-D1E8-4818-B647-EC095BD6B3C8}"/>
              </a:ext>
            </a:extLst>
          </p:cNvPr>
          <p:cNvSpPr/>
          <p:nvPr/>
        </p:nvSpPr>
        <p:spPr>
          <a:xfrm>
            <a:off x="1926896" y="4007487"/>
            <a:ext cx="105812" cy="105812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F37FFB5-4453-4DD0-90AE-231176B3DAAD}"/>
              </a:ext>
            </a:extLst>
          </p:cNvPr>
          <p:cNvSpPr/>
          <p:nvPr/>
        </p:nvSpPr>
        <p:spPr>
          <a:xfrm>
            <a:off x="5120670" y="2695522"/>
            <a:ext cx="105812" cy="105812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5749389D-60CC-47CB-B294-48689845C610}"/>
              </a:ext>
            </a:extLst>
          </p:cNvPr>
          <p:cNvSpPr/>
          <p:nvPr/>
        </p:nvSpPr>
        <p:spPr>
          <a:xfrm>
            <a:off x="9957713" y="2244947"/>
            <a:ext cx="105812" cy="105812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ED255BE-18EE-4A43-A33A-E35F3D11EB82}"/>
              </a:ext>
            </a:extLst>
          </p:cNvPr>
          <p:cNvGrpSpPr/>
          <p:nvPr/>
        </p:nvGrpSpPr>
        <p:grpSpPr>
          <a:xfrm>
            <a:off x="1895060" y="4298812"/>
            <a:ext cx="2822713" cy="1000274"/>
            <a:chOff x="1771306" y="3634540"/>
            <a:chExt cx="2822713" cy="100027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E145F0E-11DF-4F41-8FFA-D06BC90A913D}"/>
                </a:ext>
              </a:extLst>
            </p:cNvPr>
            <p:cNvSpPr txBox="1"/>
            <p:nvPr/>
          </p:nvSpPr>
          <p:spPr>
            <a:xfrm>
              <a:off x="1771306" y="3634540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FF66AE4C-0A9A-4D75-AEA6-510C4E569060}"/>
                </a:ext>
              </a:extLst>
            </p:cNvPr>
            <p:cNvSpPr txBox="1"/>
            <p:nvPr/>
          </p:nvSpPr>
          <p:spPr>
            <a:xfrm>
              <a:off x="1821161" y="4034650"/>
              <a:ext cx="248131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autumn wind sad painting fan. It is easy to change, but it is easy to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CD3DA7C-1415-49C4-AC9A-4F5B8260014B}"/>
              </a:ext>
            </a:extLst>
          </p:cNvPr>
          <p:cNvGrpSpPr/>
          <p:nvPr/>
        </p:nvGrpSpPr>
        <p:grpSpPr>
          <a:xfrm>
            <a:off x="5396171" y="1797716"/>
            <a:ext cx="2822713" cy="1000274"/>
            <a:chOff x="1771306" y="3634540"/>
            <a:chExt cx="2822713" cy="100027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293AF19-F09B-43BE-8AD6-1E94A9962F8A}"/>
                </a:ext>
              </a:extLst>
            </p:cNvPr>
            <p:cNvSpPr txBox="1"/>
            <p:nvPr/>
          </p:nvSpPr>
          <p:spPr>
            <a:xfrm>
              <a:off x="1771306" y="3634540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39294641-21A9-49EE-A804-23D22811A907}"/>
                </a:ext>
              </a:extLst>
            </p:cNvPr>
            <p:cNvSpPr txBox="1"/>
            <p:nvPr/>
          </p:nvSpPr>
          <p:spPr>
            <a:xfrm>
              <a:off x="1821161" y="4034650"/>
              <a:ext cx="248131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autumn wind sad painting fan. It is easy to change, but it is easy to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C15F19D-9281-45A0-9931-9D29E750880D}"/>
              </a:ext>
            </a:extLst>
          </p:cNvPr>
          <p:cNvGrpSpPr/>
          <p:nvPr/>
        </p:nvGrpSpPr>
        <p:grpSpPr>
          <a:xfrm>
            <a:off x="9226050" y="2879167"/>
            <a:ext cx="2822713" cy="1000274"/>
            <a:chOff x="1771306" y="3634540"/>
            <a:chExt cx="2822713" cy="100027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96E8453-029D-48B1-A184-78D7C8CECC2D}"/>
                </a:ext>
              </a:extLst>
            </p:cNvPr>
            <p:cNvSpPr txBox="1"/>
            <p:nvPr/>
          </p:nvSpPr>
          <p:spPr>
            <a:xfrm>
              <a:off x="1771306" y="3634540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E5348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B87AF95-9491-4A16-AF18-E30241E6C945}"/>
                </a:ext>
              </a:extLst>
            </p:cNvPr>
            <p:cNvSpPr txBox="1"/>
            <p:nvPr/>
          </p:nvSpPr>
          <p:spPr>
            <a:xfrm>
              <a:off x="1821161" y="4034650"/>
              <a:ext cx="248131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autumn wind sad painting fan. It is easy to change, but it is easy to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347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334D97"/>
      </a:accent1>
      <a:accent2>
        <a:srgbClr val="FF0B69"/>
      </a:accent2>
      <a:accent3>
        <a:srgbClr val="3C75CF"/>
      </a:accent3>
      <a:accent4>
        <a:srgbClr val="6497E5"/>
      </a:accent4>
      <a:accent5>
        <a:srgbClr val="9BAFB3"/>
      </a:accent5>
      <a:accent6>
        <a:srgbClr val="B3B3B3"/>
      </a:accent6>
      <a:hlink>
        <a:srgbClr val="046DA3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334D97"/>
    </a:accent1>
    <a:accent2>
      <a:srgbClr val="FF0B69"/>
    </a:accent2>
    <a:accent3>
      <a:srgbClr val="3C75CF"/>
    </a:accent3>
    <a:accent4>
      <a:srgbClr val="6497E5"/>
    </a:accent4>
    <a:accent5>
      <a:srgbClr val="9BAFB3"/>
    </a:accent5>
    <a:accent6>
      <a:srgbClr val="B3B3B3"/>
    </a:accent6>
    <a:hlink>
      <a:srgbClr val="046DA3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334D97"/>
    </a:accent1>
    <a:accent2>
      <a:srgbClr val="FF0B69"/>
    </a:accent2>
    <a:accent3>
      <a:srgbClr val="3C75CF"/>
    </a:accent3>
    <a:accent4>
      <a:srgbClr val="6497E5"/>
    </a:accent4>
    <a:accent5>
      <a:srgbClr val="9BAFB3"/>
    </a:accent5>
    <a:accent6>
      <a:srgbClr val="B3B3B3"/>
    </a:accent6>
    <a:hlink>
      <a:srgbClr val="046DA3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334D97"/>
    </a:accent1>
    <a:accent2>
      <a:srgbClr val="FF0B69"/>
    </a:accent2>
    <a:accent3>
      <a:srgbClr val="3C75CF"/>
    </a:accent3>
    <a:accent4>
      <a:srgbClr val="6497E5"/>
    </a:accent4>
    <a:accent5>
      <a:srgbClr val="9BAFB3"/>
    </a:accent5>
    <a:accent6>
      <a:srgbClr val="B3B3B3"/>
    </a:accent6>
    <a:hlink>
      <a:srgbClr val="046DA3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2245</Words>
  <Application>Microsoft Office PowerPoint</Application>
  <PresentationFormat>宽屏</PresentationFormat>
  <Paragraphs>138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Chaparral Pro Light</vt:lpstr>
      <vt:lpstr>Dubai Medium</vt:lpstr>
      <vt:lpstr>等线</vt:lpstr>
      <vt:lpstr>等线 Light</vt:lpstr>
      <vt:lpstr>方正兰亭黑简体</vt:lpstr>
      <vt:lpstr>方正幼线简体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阿豆PPT</dc:creator>
  <cp:keywords>51PPT模板网</cp:keywords>
  <dc:description>www.51pptmoban.com</dc:description>
  <cp:lastModifiedBy>阳光 男孩</cp:lastModifiedBy>
  <cp:revision>32</cp:revision>
  <dcterms:created xsi:type="dcterms:W3CDTF">2019-08-04T08:07:00Z</dcterms:created>
  <dcterms:modified xsi:type="dcterms:W3CDTF">2019-10-08T12:48:59Z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2052-11.1.0.8919</vt:lpwstr>
  </property>
</Properties>
</file>