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2" r:id="rId5"/>
    <p:sldId id="263" r:id="rId6"/>
    <p:sldId id="264" r:id="rId7"/>
    <p:sldId id="265" r:id="rId8"/>
    <p:sldId id="259" r:id="rId9"/>
    <p:sldId id="266" r:id="rId10"/>
    <p:sldId id="267" r:id="rId11"/>
    <p:sldId id="268" r:id="rId12"/>
    <p:sldId id="269" r:id="rId13"/>
    <p:sldId id="260" r:id="rId14"/>
    <p:sldId id="270" r:id="rId15"/>
    <p:sldId id="271" r:id="rId16"/>
    <p:sldId id="272" r:id="rId17"/>
    <p:sldId id="273" r:id="rId18"/>
    <p:sldId id="261" r:id="rId19"/>
    <p:sldId id="274" r:id="rId20"/>
    <p:sldId id="275" r:id="rId21"/>
    <p:sldId id="276" r:id="rId22"/>
    <p:sldId id="277" r:id="rId23"/>
    <p:sldId id="278" r:id="rId24"/>
    <p:sldId id="290" r:id="rId25"/>
    <p:sldId id="296" r:id="rId26"/>
    <p:sldId id="295" r:id="rId27"/>
    <p:sldId id="298" r:id="rId28"/>
    <p:sldId id="299" r:id="rId29"/>
  </p:sldIdLst>
  <p:sldSz cx="12192000" cy="6858000"/>
  <p:notesSz cx="6858000" cy="9144000"/>
  <p:custDataLst>
    <p:tags r:id="rId3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C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088" autoAdjust="0"/>
    <p:restoredTop sz="92989" autoAdjust="0"/>
  </p:normalViewPr>
  <p:slideViewPr>
    <p:cSldViewPr snapToGrid="0" showGuides="1">
      <p:cViewPr varScale="1">
        <p:scale>
          <a:sx n="95" d="100"/>
          <a:sy n="95" d="100"/>
        </p:scale>
        <p:origin x="480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01C02F2-4A15-45A8-B545-3446671203B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77C14B39-B422-48DE-9336-038171F2905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DEE6DE8F-ABC0-455F-9AB5-CAB5E9217C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27601C-B658-4AB1-A167-6E878DCA132C}" type="datetimeFigureOut">
              <a:rPr lang="zh-CN" altLang="en-US" smtClean="0"/>
              <a:t>2019/10/9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070C372C-B2D3-4BAF-9FDB-CCB7BC4616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98C8D373-5E90-490F-BB1C-AD3D1A573E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DBF262-6E98-4BDA-BC6C-628FF01EADB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10257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6A0822F-E4A0-4E7C-9E1A-5ED657C44C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7202C15D-C323-4BB8-9812-E09858F139D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3BF3EDFD-274D-49D8-BC47-D6F3257B56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27601C-B658-4AB1-A167-6E878DCA132C}" type="datetimeFigureOut">
              <a:rPr lang="zh-CN" altLang="en-US" smtClean="0"/>
              <a:t>2019/10/9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5ABBDA97-36B7-489A-B2B9-2127EAF5B0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CFDA45D5-48D9-4AFE-AE99-418B95D9C5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DBF262-6E98-4BDA-BC6C-628FF01EADB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32401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3BCFEA7F-6E67-45F8-8EC7-3511BC4F843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96EC02D6-4A73-4EB9-B896-1858363A20B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6054827E-8106-414C-A980-9AF33A66BF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27601C-B658-4AB1-A167-6E878DCA132C}" type="datetimeFigureOut">
              <a:rPr lang="zh-CN" altLang="en-US" smtClean="0"/>
              <a:t>2019/10/9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73067BD5-0C0A-4CF8-B673-FAF2CCDB4C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9EF39019-C3C5-4426-A2DB-F0716A825B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DBF262-6E98-4BDA-BC6C-628FF01EADB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58377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4DC2923-17C3-439B-A802-1F0CE7D52F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F8115B03-B8C7-4611-9AC7-02A15520CE3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C7DB856E-D1AC-4DB0-BDA7-960CF13E76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27601C-B658-4AB1-A167-6E878DCA132C}" type="datetimeFigureOut">
              <a:rPr lang="zh-CN" altLang="en-US" smtClean="0"/>
              <a:t>2019/10/9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7B8E1DE6-F747-4395-ABAD-E65A2F55F8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FC0B09FE-DA56-4792-9529-222A07DFDA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DBF262-6E98-4BDA-BC6C-628FF01EADB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95807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EC896D2-65F2-4012-B98A-54B15DD208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C8B1F858-B511-4812-8037-FD411D6FCE1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6ABA3BC0-543D-4DCB-A180-B9EC5A77F8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27601C-B658-4AB1-A167-6E878DCA132C}" type="datetimeFigureOut">
              <a:rPr lang="zh-CN" altLang="en-US" smtClean="0"/>
              <a:t>2019/10/9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D0C7AA22-2052-44D5-BBBD-F78CE23D26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631C0BD7-EF6C-4F8D-B945-AEC8E3C4DA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DBF262-6E98-4BDA-BC6C-628FF01EADB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91280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FCF9F04-8EAF-459B-B210-3D03DE4C8B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EBA9F381-C3A1-4CDD-95BA-D56EEFD3F32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AA9FED04-6C94-43C8-9887-AC5F9ECF5C6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CB6D83B3-3A7E-417D-AAEB-E79C70621C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27601C-B658-4AB1-A167-6E878DCA132C}" type="datetimeFigureOut">
              <a:rPr lang="zh-CN" altLang="en-US" smtClean="0"/>
              <a:t>2019/10/9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1D76666C-1639-415F-8E4F-264B0276B4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379A0436-3054-4677-89C1-56AB38EC3D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DBF262-6E98-4BDA-BC6C-628FF01EADB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81201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9BFB741-DD15-421B-B271-536FA9C30C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2EC98A08-2BDD-4335-8DFE-DA5BF980331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7A66D016-C6F8-463E-B6AC-87AE4494E29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FA392F46-5251-4CD7-B89E-52C9D373FF5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8A1278BF-7601-4B23-A3F9-1F52E870D8B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31574673-23F8-4DDA-AC24-573215C73C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27601C-B658-4AB1-A167-6E878DCA132C}" type="datetimeFigureOut">
              <a:rPr lang="zh-CN" altLang="en-US" smtClean="0"/>
              <a:t>2019/10/9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8852041E-2F29-4B1A-BCDF-551D2FE2D5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388CB1C7-0A6D-4D8F-B31C-EA90B96127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DBF262-6E98-4BDA-BC6C-628FF01EADB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52851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2FB25698-E6A0-4F44-AB54-AC14BD11C9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3669A760-B6A2-4490-9EC8-B8640320DA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27601C-B658-4AB1-A167-6E878DCA132C}" type="datetimeFigureOut">
              <a:rPr lang="zh-CN" altLang="en-US" smtClean="0"/>
              <a:t>2019/10/9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5C7F8835-033E-49E2-B9E0-B245B4753E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B3350D98-DE6D-4CB5-986C-D5B6E89665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DBF262-6E98-4BDA-BC6C-628FF01EADB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57559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3B49796C-D7C8-4AB0-B023-1730F64A53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27601C-B658-4AB1-A167-6E878DCA132C}" type="datetimeFigureOut">
              <a:rPr lang="zh-CN" altLang="en-US" smtClean="0"/>
              <a:t>2019/10/9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F13291D4-A762-45F8-A23D-925DD06733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1D396DD8-0210-4F03-86FC-89279C2ED3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DBF262-6E98-4BDA-BC6C-628FF01EADB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92469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A8D445F-C848-44EE-A78F-B0D5320750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C863F698-755F-4DA7-A312-B350F0F53D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E7FCDFC4-A71F-4B33-BE5D-A6DBE5F93A2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7845085C-C860-467D-95A6-43DEC67179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27601C-B658-4AB1-A167-6E878DCA132C}" type="datetimeFigureOut">
              <a:rPr lang="zh-CN" altLang="en-US" smtClean="0"/>
              <a:t>2019/10/9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A67A85AD-B86B-49F0-9496-58D781BAB0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8BE9762B-C7F9-4AAB-9309-F57E271D4A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DBF262-6E98-4BDA-BC6C-628FF01EADB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66926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9C37A8D-E069-406A-9116-82108EAB55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9E5FBD22-227B-4383-B8EC-F622BC8851E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2871AA2B-FD62-4786-8C84-FBFD1F6877D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BF31C142-71C7-4C55-A72A-E6BE0FA7C8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27601C-B658-4AB1-A167-6E878DCA132C}" type="datetimeFigureOut">
              <a:rPr lang="zh-CN" altLang="en-US" smtClean="0"/>
              <a:t>2019/10/9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F6120AAE-EF4E-4B2C-917F-55990DDF43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34D7A7BB-4279-4369-BB26-A152FA380D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DBF262-6E98-4BDA-BC6C-628FF01EADB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87733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EE7D6BE5-CFFF-4E4E-8338-372D6CE33C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51E58609-99FE-4114-8A8A-11C21CE30D3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1D724DBB-CC2A-4D43-A344-9836901D1E1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27601C-B658-4AB1-A167-6E878DCA132C}" type="datetimeFigureOut">
              <a:rPr lang="zh-CN" altLang="en-US" smtClean="0"/>
              <a:t>2019/10/9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AC6F3739-6F24-4F72-AEC4-2712D6AFC51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32FA023B-0268-4B97-BC67-511E907663B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DBF262-6E98-4BDA-BC6C-628FF01EADB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54225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328" userDrawn="1">
          <p15:clr>
            <a:srgbClr val="F26B43"/>
          </p15:clr>
        </p15:guide>
        <p15:guide id="4" pos="734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emf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5" Type="http://schemas.microsoft.com/office/2007/relationships/hdphoto" Target="../media/hdphoto9.wdp"/><Relationship Id="rId4" Type="http://schemas.openxmlformats.org/officeDocument/2006/relationships/image" Target="../media/image2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png"/><Relationship Id="rId4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microsoft.com/office/2007/relationships/hdphoto" Target="../media/hdphoto10.wdp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Relationship Id="rId6" Type="http://schemas.microsoft.com/office/2007/relationships/hdphoto" Target="../media/hdphoto12.wdp"/><Relationship Id="rId5" Type="http://schemas.openxmlformats.org/officeDocument/2006/relationships/image" Target="../media/image47.png"/><Relationship Id="rId4" Type="http://schemas.microsoft.com/office/2007/relationships/hdphoto" Target="../media/hdphoto11.wdp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JPG"/><Relationship Id="rId3" Type="http://schemas.openxmlformats.org/officeDocument/2006/relationships/image" Target="../media/image53.JPG"/><Relationship Id="rId7" Type="http://schemas.openxmlformats.org/officeDocument/2006/relationships/image" Target="../media/image57.JPG"/><Relationship Id="rId2" Type="http://schemas.openxmlformats.org/officeDocument/2006/relationships/image" Target="../media/image5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6.JPG"/><Relationship Id="rId5" Type="http://schemas.openxmlformats.org/officeDocument/2006/relationships/image" Target="../media/image55.JPG"/><Relationship Id="rId10" Type="http://schemas.openxmlformats.org/officeDocument/2006/relationships/image" Target="../media/image60.JPG"/><Relationship Id="rId4" Type="http://schemas.openxmlformats.org/officeDocument/2006/relationships/image" Target="../media/image54.JPG"/><Relationship Id="rId9" Type="http://schemas.openxmlformats.org/officeDocument/2006/relationships/image" Target="../media/image59.JP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microsoft.com/office/2007/relationships/hdphoto" Target="../media/hdphoto3.wdp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microsoft.com/office/2007/relationships/hdphoto" Target="../media/hdphoto4.wdp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6" Type="http://schemas.microsoft.com/office/2007/relationships/hdphoto" Target="../media/hdphoto4.wdp"/><Relationship Id="rId5" Type="http://schemas.openxmlformats.org/officeDocument/2006/relationships/image" Target="../media/image12.png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hdphoto" Target="../media/hdphoto7.wdp"/><Relationship Id="rId3" Type="http://schemas.openxmlformats.org/officeDocument/2006/relationships/image" Target="../media/image12.png"/><Relationship Id="rId7" Type="http://schemas.openxmlformats.org/officeDocument/2006/relationships/image" Target="../media/image18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6" Type="http://schemas.microsoft.com/office/2007/relationships/hdphoto" Target="../media/hdphoto6.wdp"/><Relationship Id="rId5" Type="http://schemas.openxmlformats.org/officeDocument/2006/relationships/image" Target="../media/image17.png"/><Relationship Id="rId4" Type="http://schemas.microsoft.com/office/2007/relationships/hdphoto" Target="../media/hdphoto4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5" Type="http://schemas.microsoft.com/office/2007/relationships/hdphoto" Target="../media/hdphoto4.wdp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7" Type="http://schemas.microsoft.com/office/2007/relationships/hdphoto" Target="../media/hdphoto3.wdp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microsoft.com/office/2007/relationships/hdphoto" Target="../media/hdphoto8.wdp"/><Relationship Id="rId4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4E22D8DB-C28D-405D-875F-1A692779E1F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 dirty="0"/>
          </a:p>
        </p:txBody>
      </p:sp>
      <p:pic>
        <p:nvPicPr>
          <p:cNvPr id="28" name="图片 27">
            <a:extLst>
              <a:ext uri="{FF2B5EF4-FFF2-40B4-BE49-F238E27FC236}">
                <a16:creationId xmlns:a16="http://schemas.microsoft.com/office/drawing/2014/main" xmlns="" id="{36648DBE-0A27-4371-8185-5E5870CA90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0986448" cy="6179876"/>
          </a:xfrm>
          <a:prstGeom prst="rect">
            <a:avLst/>
          </a:prstGeom>
        </p:spPr>
      </p:pic>
      <p:pic>
        <p:nvPicPr>
          <p:cNvPr id="34" name="图片 33">
            <a:extLst>
              <a:ext uri="{FF2B5EF4-FFF2-40B4-BE49-F238E27FC236}">
                <a16:creationId xmlns:a16="http://schemas.microsoft.com/office/drawing/2014/main" xmlns="" id="{F4B474A3-CAA7-4483-A85E-6BE42D2FA70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383000" y="280465"/>
            <a:ext cx="5206224" cy="3279514"/>
          </a:xfrm>
          <a:custGeom>
            <a:avLst/>
            <a:gdLst>
              <a:gd name="connsiteX0" fmla="*/ 0 w 5206224"/>
              <a:gd name="connsiteY0" fmla="*/ 0 h 3279514"/>
              <a:gd name="connsiteX1" fmla="*/ 5206224 w 5206224"/>
              <a:gd name="connsiteY1" fmla="*/ 0 h 3279514"/>
              <a:gd name="connsiteX2" fmla="*/ 5206224 w 5206224"/>
              <a:gd name="connsiteY2" fmla="*/ 3279514 h 3279514"/>
              <a:gd name="connsiteX3" fmla="*/ 0 w 5206224"/>
              <a:gd name="connsiteY3" fmla="*/ 3279514 h 32795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06224" h="3279514">
                <a:moveTo>
                  <a:pt x="0" y="0"/>
                </a:moveTo>
                <a:lnTo>
                  <a:pt x="5206224" y="0"/>
                </a:lnTo>
                <a:lnTo>
                  <a:pt x="5206224" y="3279514"/>
                </a:lnTo>
                <a:lnTo>
                  <a:pt x="0" y="3279514"/>
                </a:lnTo>
                <a:close/>
              </a:path>
            </a:pathLst>
          </a:custGeom>
        </p:spPr>
      </p:pic>
      <p:pic>
        <p:nvPicPr>
          <p:cNvPr id="35" name="图片 34">
            <a:extLst>
              <a:ext uri="{FF2B5EF4-FFF2-40B4-BE49-F238E27FC236}">
                <a16:creationId xmlns:a16="http://schemas.microsoft.com/office/drawing/2014/main" xmlns="" id="{13891AE1-7A6B-433C-86EA-DCDA15D33B6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929118" y="156098"/>
            <a:ext cx="2800545" cy="1764124"/>
          </a:xfrm>
          <a:custGeom>
            <a:avLst/>
            <a:gdLst>
              <a:gd name="connsiteX0" fmla="*/ 0 w 5206224"/>
              <a:gd name="connsiteY0" fmla="*/ 0 h 3279514"/>
              <a:gd name="connsiteX1" fmla="*/ 5206224 w 5206224"/>
              <a:gd name="connsiteY1" fmla="*/ 0 h 3279514"/>
              <a:gd name="connsiteX2" fmla="*/ 5206224 w 5206224"/>
              <a:gd name="connsiteY2" fmla="*/ 3279514 h 3279514"/>
              <a:gd name="connsiteX3" fmla="*/ 0 w 5206224"/>
              <a:gd name="connsiteY3" fmla="*/ 3279514 h 32795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06224" h="3279514">
                <a:moveTo>
                  <a:pt x="0" y="0"/>
                </a:moveTo>
                <a:lnTo>
                  <a:pt x="5206224" y="0"/>
                </a:lnTo>
                <a:lnTo>
                  <a:pt x="5206224" y="3279514"/>
                </a:lnTo>
                <a:lnTo>
                  <a:pt x="0" y="3279514"/>
                </a:lnTo>
                <a:close/>
              </a:path>
            </a:pathLst>
          </a:custGeom>
        </p:spPr>
      </p:pic>
      <p:pic>
        <p:nvPicPr>
          <p:cNvPr id="37" name="图片 36">
            <a:extLst>
              <a:ext uri="{FF2B5EF4-FFF2-40B4-BE49-F238E27FC236}">
                <a16:creationId xmlns:a16="http://schemas.microsoft.com/office/drawing/2014/main" xmlns="" id="{60F4A201-B68A-4C5F-A439-6A9F993FB03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68000" contrast="-6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44641" y="5331183"/>
            <a:ext cx="779110" cy="1118326"/>
          </a:xfrm>
          <a:prstGeom prst="rect">
            <a:avLst/>
          </a:prstGeom>
        </p:spPr>
      </p:pic>
      <p:sp>
        <p:nvSpPr>
          <p:cNvPr id="38" name="文本框 37">
            <a:extLst>
              <a:ext uri="{FF2B5EF4-FFF2-40B4-BE49-F238E27FC236}">
                <a16:creationId xmlns:a16="http://schemas.microsoft.com/office/drawing/2014/main" xmlns="" id="{ED7E9A5B-BC60-40FE-8219-A6EF636EC0CB}"/>
              </a:ext>
            </a:extLst>
          </p:cNvPr>
          <p:cNvSpPr txBox="1"/>
          <p:nvPr/>
        </p:nvSpPr>
        <p:spPr>
          <a:xfrm>
            <a:off x="5291356" y="2354655"/>
            <a:ext cx="1661993" cy="265938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800" dirty="0">
                <a:solidFill>
                  <a:schemeClr val="tx1">
                    <a:lumMod val="75000"/>
                    <a:lumOff val="25000"/>
                  </a:schemeClr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中国风课件模板</a:t>
            </a:r>
          </a:p>
        </p:txBody>
      </p:sp>
      <p:pic>
        <p:nvPicPr>
          <p:cNvPr id="97" name="图片 96">
            <a:extLst>
              <a:ext uri="{FF2B5EF4-FFF2-40B4-BE49-F238E27FC236}">
                <a16:creationId xmlns:a16="http://schemas.microsoft.com/office/drawing/2014/main" xmlns="" id="{4108F441-F1FA-4315-8760-A33D5D7272B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72934" y="1140183"/>
            <a:ext cx="4788949" cy="4535016"/>
          </a:xfrm>
          <a:prstGeom prst="rect">
            <a:avLst/>
          </a:prstGeom>
        </p:spPr>
      </p:pic>
      <p:pic>
        <p:nvPicPr>
          <p:cNvPr id="103" name="图片 102">
            <a:extLst>
              <a:ext uri="{FF2B5EF4-FFF2-40B4-BE49-F238E27FC236}">
                <a16:creationId xmlns:a16="http://schemas.microsoft.com/office/drawing/2014/main" xmlns="" id="{E66BC5BD-F04D-4D17-8ED6-848C3B1CA809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57125" y="4074915"/>
            <a:ext cx="872108" cy="8721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5743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D515C92D-8FBB-4252-9B0B-074F2F32D30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 dirty="0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72039389-C774-4D1D-AEA7-BDD0B2DC0D35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478246">
            <a:off x="838471" y="2800243"/>
            <a:ext cx="2001223" cy="1644878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B0275376-8B71-4FBA-8116-59E213A6D1B2}"/>
              </a:ext>
            </a:extLst>
          </p:cNvPr>
          <p:cNvSpPr txBox="1"/>
          <p:nvPr/>
        </p:nvSpPr>
        <p:spPr>
          <a:xfrm>
            <a:off x="938436" y="914411"/>
            <a:ext cx="923330" cy="28575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800" dirty="0">
                <a:solidFill>
                  <a:schemeClr val="tx1">
                    <a:lumMod val="75000"/>
                    <a:lumOff val="25000"/>
                  </a:schemeClr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岳阳楼记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57ACE340-6824-4A6C-A118-13F4330D6B3F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820705">
            <a:off x="-62176" y="91972"/>
            <a:ext cx="2001223" cy="1644878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955F2796-BE6C-4BAE-8865-07E0AFCA2DA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23011" y="3965839"/>
            <a:ext cx="8888889" cy="6349206"/>
          </a:xfrm>
          <a:prstGeom prst="rect">
            <a:avLst/>
          </a:prstGeom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151A5A90-BF78-4DC6-A9ED-74B4595252E6}"/>
              </a:ext>
            </a:extLst>
          </p:cNvPr>
          <p:cNvSpPr txBox="1"/>
          <p:nvPr/>
        </p:nvSpPr>
        <p:spPr>
          <a:xfrm>
            <a:off x="3896101" y="1511368"/>
            <a:ext cx="1846659" cy="374901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若夫淫雨霏霏，连月不开，阴风怒号，浊浪排空；日星隐曜，山岳潜形；商旅不行，樯倾楫摧；薄暮冥冥，虎啸猿啼。登斯楼也，则有去国怀乡，忧谗畏讥，满目萧然，感极而悲者矣。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87F87ABF-CA89-4070-B518-060AC9CD4303}"/>
              </a:ext>
            </a:extLst>
          </p:cNvPr>
          <p:cNvSpPr txBox="1"/>
          <p:nvPr/>
        </p:nvSpPr>
        <p:spPr>
          <a:xfrm>
            <a:off x="6742448" y="1511368"/>
            <a:ext cx="1015663" cy="334327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至若春和景明，波澜不惊，上下天光，一碧万顷；沙鸥翔集，锦鳞游泳；岸芷汀兰，郁郁青青。</a:t>
            </a:r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xmlns="" id="{5E65F9CB-0C00-4D25-AB52-50722D6DC71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CrisscrossEtch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7790342" y="-616548"/>
            <a:ext cx="4401658" cy="39227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0516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D515C92D-8FBB-4252-9B0B-074F2F32D30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 dirty="0"/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B40947E8-2200-4234-A432-E15B8FDC76DA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679657" y="2444805"/>
            <a:ext cx="5631155" cy="5631155"/>
          </a:xfrm>
          <a:custGeom>
            <a:avLst/>
            <a:gdLst>
              <a:gd name="connsiteX0" fmla="*/ 5107305 w 6096012"/>
              <a:gd name="connsiteY0" fmla="*/ 2862269 h 6096012"/>
              <a:gd name="connsiteX1" fmla="*/ 4756553 w 6096012"/>
              <a:gd name="connsiteY1" fmla="*/ 3405194 h 6096012"/>
              <a:gd name="connsiteX2" fmla="*/ 5107305 w 6096012"/>
              <a:gd name="connsiteY2" fmla="*/ 3948119 h 6096012"/>
              <a:gd name="connsiteX3" fmla="*/ 5458057 w 6096012"/>
              <a:gd name="connsiteY3" fmla="*/ 3405194 h 6096012"/>
              <a:gd name="connsiteX4" fmla="*/ 5107305 w 6096012"/>
              <a:gd name="connsiteY4" fmla="*/ 2862269 h 6096012"/>
              <a:gd name="connsiteX5" fmla="*/ 0 w 6096012"/>
              <a:gd name="connsiteY5" fmla="*/ 0 h 6096012"/>
              <a:gd name="connsiteX6" fmla="*/ 6096012 w 6096012"/>
              <a:gd name="connsiteY6" fmla="*/ 0 h 6096012"/>
              <a:gd name="connsiteX7" fmla="*/ 6096012 w 6096012"/>
              <a:gd name="connsiteY7" fmla="*/ 6096012 h 6096012"/>
              <a:gd name="connsiteX8" fmla="*/ 0 w 6096012"/>
              <a:gd name="connsiteY8" fmla="*/ 6096012 h 60960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096012" h="6096012">
                <a:moveTo>
                  <a:pt x="5107305" y="2862269"/>
                </a:moveTo>
                <a:cubicBezTo>
                  <a:pt x="4913590" y="2862269"/>
                  <a:pt x="4756553" y="3105345"/>
                  <a:pt x="4756553" y="3405194"/>
                </a:cubicBezTo>
                <a:cubicBezTo>
                  <a:pt x="4756553" y="3705043"/>
                  <a:pt x="4913590" y="3948119"/>
                  <a:pt x="5107305" y="3948119"/>
                </a:cubicBezTo>
                <a:cubicBezTo>
                  <a:pt x="5301020" y="3948119"/>
                  <a:pt x="5458057" y="3705043"/>
                  <a:pt x="5458057" y="3405194"/>
                </a:cubicBezTo>
                <a:cubicBezTo>
                  <a:pt x="5458057" y="3105345"/>
                  <a:pt x="5301020" y="2862269"/>
                  <a:pt x="5107305" y="2862269"/>
                </a:cubicBezTo>
                <a:close/>
                <a:moveTo>
                  <a:pt x="0" y="0"/>
                </a:moveTo>
                <a:lnTo>
                  <a:pt x="6096012" y="0"/>
                </a:lnTo>
                <a:lnTo>
                  <a:pt x="6096012" y="6096012"/>
                </a:lnTo>
                <a:lnTo>
                  <a:pt x="0" y="6096012"/>
                </a:lnTo>
                <a:close/>
              </a:path>
            </a:pathLst>
          </a:cu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6B2AD3F3-7CF1-4AF9-BF03-08F3364299B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050660">
            <a:off x="9453778" y="2935576"/>
            <a:ext cx="2001223" cy="1644878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3A346834-B124-43C0-9786-51844D502934}"/>
              </a:ext>
            </a:extLst>
          </p:cNvPr>
          <p:cNvSpPr txBox="1"/>
          <p:nvPr/>
        </p:nvSpPr>
        <p:spPr>
          <a:xfrm>
            <a:off x="10168161" y="942984"/>
            <a:ext cx="923330" cy="28575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800" dirty="0">
                <a:solidFill>
                  <a:schemeClr val="tx1">
                    <a:lumMod val="75000"/>
                    <a:lumOff val="25000"/>
                  </a:schemeClr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岳阳楼记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DC88D889-EBD5-47BE-81C5-7D36CBC782B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1319719">
            <a:off x="9919192" y="-128836"/>
            <a:ext cx="2001223" cy="1644878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1B7D0EA4-D087-4716-8007-F49D26DFEDFA}"/>
              </a:ext>
            </a:extLst>
          </p:cNvPr>
          <p:cNvSpPr txBox="1"/>
          <p:nvPr/>
        </p:nvSpPr>
        <p:spPr>
          <a:xfrm>
            <a:off x="3896101" y="1511368"/>
            <a:ext cx="1846659" cy="374901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若夫淫雨霏霏，连月不开，阴风怒号，浊浪排空；日星隐曜，山岳潜形；商旅不行，樯倾楫摧；薄暮冥冥，虎啸猿啼。登斯楼也，则有去国怀乡，忧谗畏讥，满目萧然，感极而悲者矣。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0A8D57AF-C869-48E7-BAA2-00F35DAF9A72}"/>
              </a:ext>
            </a:extLst>
          </p:cNvPr>
          <p:cNvSpPr txBox="1"/>
          <p:nvPr/>
        </p:nvSpPr>
        <p:spPr>
          <a:xfrm>
            <a:off x="6742448" y="1511368"/>
            <a:ext cx="1015663" cy="334327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至若春和景明，波澜不惊，上下天光，一碧万顷；沙鸥翔集，锦鳞游泳；岸芷汀兰，郁郁青青。</a:t>
            </a:r>
          </a:p>
        </p:txBody>
      </p:sp>
    </p:spTree>
    <p:extLst>
      <p:ext uri="{BB962C8B-B14F-4D97-AF65-F5344CB8AC3E}">
        <p14:creationId xmlns:p14="http://schemas.microsoft.com/office/powerpoint/2010/main" val="1443641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D515C92D-8FBB-4252-9B0B-074F2F32D30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 dirty="0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BB1DF5A0-D578-41D4-9F49-FC904CA28145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050660">
            <a:off x="9453778" y="2935576"/>
            <a:ext cx="2001223" cy="1644878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3201A9EB-D397-4564-B227-EE184D4B4E64}"/>
              </a:ext>
            </a:extLst>
          </p:cNvPr>
          <p:cNvSpPr txBox="1"/>
          <p:nvPr/>
        </p:nvSpPr>
        <p:spPr>
          <a:xfrm>
            <a:off x="10168161" y="942984"/>
            <a:ext cx="923330" cy="28575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800" dirty="0">
                <a:solidFill>
                  <a:schemeClr val="tx1">
                    <a:lumMod val="75000"/>
                    <a:lumOff val="25000"/>
                  </a:schemeClr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岳阳楼记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819AF19F-461F-403D-8324-4F950A44132D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1319719">
            <a:off x="9919192" y="-128836"/>
            <a:ext cx="2001223" cy="1644878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F032F9FA-8137-4FC2-99C1-0BF26659B669}"/>
              </a:ext>
            </a:extLst>
          </p:cNvPr>
          <p:cNvSpPr txBox="1"/>
          <p:nvPr/>
        </p:nvSpPr>
        <p:spPr>
          <a:xfrm>
            <a:off x="481371" y="1511368"/>
            <a:ext cx="1846659" cy="374901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若夫淫雨霏霏，连月不开，阴风怒号，浊浪排空；日星隐曜，山岳潜形；商旅不行，樯倾楫摧；薄暮冥冥，虎啸猿啼。登斯楼也，则有去国怀乡，忧谗畏讥，满目萧然，感极而悲者矣。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8840276D-07C7-48D0-97B6-DCEDC39E3077}"/>
              </a:ext>
            </a:extLst>
          </p:cNvPr>
          <p:cNvSpPr txBox="1"/>
          <p:nvPr/>
        </p:nvSpPr>
        <p:spPr>
          <a:xfrm>
            <a:off x="8057374" y="1511368"/>
            <a:ext cx="1015663" cy="334327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至若春和景明，波澜不惊，上下天光，一碧万顷；沙鸥翔集，锦鳞游泳；岸芷汀兰，郁郁青青。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93085234-F0EE-4D7A-9874-B133C9202D2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37549" y="1509264"/>
            <a:ext cx="3710306" cy="37511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4893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007470A2-8847-47E9-982B-A8456DB6047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EA850381-AE49-4F1C-AD44-2B2EAB1D9914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 dirty="0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C34ECF3C-5D29-466E-82F4-221F4327B0EA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3221339"/>
            <a:ext cx="12330113" cy="3749015"/>
          </a:xfrm>
          <a:custGeom>
            <a:avLst/>
            <a:gdLst>
              <a:gd name="connsiteX0" fmla="*/ 0 w 12330113"/>
              <a:gd name="connsiteY0" fmla="*/ 0 h 3749015"/>
              <a:gd name="connsiteX1" fmla="*/ 12330113 w 12330113"/>
              <a:gd name="connsiteY1" fmla="*/ 0 h 3749015"/>
              <a:gd name="connsiteX2" fmla="*/ 12330113 w 12330113"/>
              <a:gd name="connsiteY2" fmla="*/ 3749015 h 3749015"/>
              <a:gd name="connsiteX3" fmla="*/ 0 w 12330113"/>
              <a:gd name="connsiteY3" fmla="*/ 3749015 h 37490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330113" h="3749015">
                <a:moveTo>
                  <a:pt x="0" y="0"/>
                </a:moveTo>
                <a:lnTo>
                  <a:pt x="12330113" y="0"/>
                </a:lnTo>
                <a:lnTo>
                  <a:pt x="12330113" y="3749015"/>
                </a:lnTo>
                <a:lnTo>
                  <a:pt x="0" y="3749015"/>
                </a:lnTo>
                <a:close/>
              </a:path>
            </a:pathLst>
          </a:cu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FFC8E41C-5483-4A18-8B14-5D5B55C57057}"/>
              </a:ext>
            </a:extLst>
          </p:cNvPr>
          <p:cNvSpPr txBox="1"/>
          <p:nvPr/>
        </p:nvSpPr>
        <p:spPr>
          <a:xfrm>
            <a:off x="10194490" y="571497"/>
            <a:ext cx="1292662" cy="375761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7200" dirty="0">
                <a:solidFill>
                  <a:schemeClr val="tx1">
                    <a:lumMod val="75000"/>
                    <a:lumOff val="25000"/>
                  </a:schemeClr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第三章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B116D084-0CF2-4FD9-9406-06C34186A1C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327795" y="2064774"/>
            <a:ext cx="6858000" cy="1400740"/>
          </a:xfrm>
          <a:custGeom>
            <a:avLst/>
            <a:gdLst>
              <a:gd name="connsiteX0" fmla="*/ 0 w 6858000"/>
              <a:gd name="connsiteY0" fmla="*/ 0 h 1400740"/>
              <a:gd name="connsiteX1" fmla="*/ 6858000 w 6858000"/>
              <a:gd name="connsiteY1" fmla="*/ 0 h 1400740"/>
              <a:gd name="connsiteX2" fmla="*/ 6858000 w 6858000"/>
              <a:gd name="connsiteY2" fmla="*/ 1400740 h 1400740"/>
              <a:gd name="connsiteX3" fmla="*/ 0 w 6858000"/>
              <a:gd name="connsiteY3" fmla="*/ 1400740 h 14007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858000" h="1400740">
                <a:moveTo>
                  <a:pt x="0" y="0"/>
                </a:moveTo>
                <a:lnTo>
                  <a:pt x="6858000" y="0"/>
                </a:lnTo>
                <a:lnTo>
                  <a:pt x="6858000" y="1400740"/>
                </a:lnTo>
                <a:lnTo>
                  <a:pt x="0" y="1400740"/>
                </a:lnTo>
                <a:close/>
              </a:path>
            </a:pathLst>
          </a:cu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C8FF4AE9-1ADB-4636-8822-9350B5E15ABD}"/>
              </a:ext>
            </a:extLst>
          </p:cNvPr>
          <p:cNvSpPr txBox="1"/>
          <p:nvPr/>
        </p:nvSpPr>
        <p:spPr>
          <a:xfrm>
            <a:off x="4213745" y="2514599"/>
            <a:ext cx="30861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solidFill>
                  <a:srgbClr val="C0C0C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乱世枭雄</a:t>
            </a: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CD77991F-990E-4E62-8659-C032B8B6984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170269">
            <a:off x="-1239779" y="3494713"/>
            <a:ext cx="5117759" cy="4071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5984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D515C92D-8FBB-4252-9B0B-074F2F32D30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 dirty="0"/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xmlns="" id="{E8FEDCC8-98F9-4DEB-AD69-BEFEB7A298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1441665"/>
            <a:ext cx="8178801" cy="4600575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F3560204-1788-4DDC-B43C-F96C394763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14174" y="222292"/>
            <a:ext cx="3432145" cy="206568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86683141-7434-43A1-81C5-7A331438DCFF}"/>
              </a:ext>
            </a:extLst>
          </p:cNvPr>
          <p:cNvSpPr txBox="1"/>
          <p:nvPr/>
        </p:nvSpPr>
        <p:spPr>
          <a:xfrm>
            <a:off x="4188619" y="542922"/>
            <a:ext cx="381476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>
                <a:solidFill>
                  <a:schemeClr val="tx1">
                    <a:lumMod val="75000"/>
                    <a:lumOff val="25000"/>
                  </a:schemeClr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五柳先生传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BDE21AE7-05DF-4C94-ABA0-19C56899B6E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75326" y="1940993"/>
            <a:ext cx="2968595" cy="4374085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02BF2B73-2713-41FE-B082-00E189F99A9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48080" y="1916841"/>
            <a:ext cx="2968595" cy="4374085"/>
          </a:xfrm>
          <a:prstGeom prst="rect">
            <a:avLst/>
          </a:prstGeom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B9EA0C9A-09E7-456E-B3DB-73606C7E5491}"/>
              </a:ext>
            </a:extLst>
          </p:cNvPr>
          <p:cNvSpPr txBox="1"/>
          <p:nvPr/>
        </p:nvSpPr>
        <p:spPr>
          <a:xfrm>
            <a:off x="2074793" y="2557462"/>
            <a:ext cx="1569660" cy="357187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先生不知何许人也，亦不详其姓字，宅边有五柳树，因以为号焉。闲静少言，不慕荣利。好读书，不求甚解；每有会意，便欣然忘食。性嗜酒，家贫不能常得。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A61BA957-6ADD-4E91-9291-D685B0D28746}"/>
              </a:ext>
            </a:extLst>
          </p:cNvPr>
          <p:cNvSpPr txBox="1"/>
          <p:nvPr/>
        </p:nvSpPr>
        <p:spPr>
          <a:xfrm>
            <a:off x="8547547" y="2557462"/>
            <a:ext cx="1569660" cy="357187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先生不知何许人也，亦不详其姓字，宅边有五柳树，因以为号焉。闲静少言，不慕荣利。好读书，不求甚解；每有会意，便欣然忘食。性嗜酒，家贫不能常得。</a:t>
            </a:r>
          </a:p>
        </p:txBody>
      </p:sp>
    </p:spTree>
    <p:extLst>
      <p:ext uri="{BB962C8B-B14F-4D97-AF65-F5344CB8AC3E}">
        <p14:creationId xmlns:p14="http://schemas.microsoft.com/office/powerpoint/2010/main" val="4137669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D515C92D-8FBB-4252-9B0B-074F2F32D30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 dirty="0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3D9774D5-2D91-4F53-A58C-D6935A67BA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14174" y="222292"/>
            <a:ext cx="3432145" cy="2065688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B445E888-FB1B-43F4-B2EB-62AE026927D2}"/>
              </a:ext>
            </a:extLst>
          </p:cNvPr>
          <p:cNvSpPr txBox="1"/>
          <p:nvPr/>
        </p:nvSpPr>
        <p:spPr>
          <a:xfrm>
            <a:off x="4188619" y="542922"/>
            <a:ext cx="381476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>
                <a:solidFill>
                  <a:schemeClr val="tx1">
                    <a:lumMod val="75000"/>
                    <a:lumOff val="25000"/>
                  </a:schemeClr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五柳先生传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C4C2B636-51EE-4AE6-B972-9CBA42B7664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3814762" cy="4577714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4BB4A02A-F699-48FB-9DA7-0316DF984BB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59872" y="5254477"/>
            <a:ext cx="1385959" cy="1852022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02A17599-A5AF-424C-BE1B-C58B865B8050}"/>
              </a:ext>
            </a:extLst>
          </p:cNvPr>
          <p:cNvSpPr txBox="1"/>
          <p:nvPr/>
        </p:nvSpPr>
        <p:spPr>
          <a:xfrm>
            <a:off x="2303377" y="2608610"/>
            <a:ext cx="1569660" cy="357187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先生不知何许人也，亦不详其姓字，宅边有五柳树，因以为号焉。闲静少言，不慕荣利。好读书，不求甚解；每有会意，便欣然忘食。性嗜酒，家贫不能常得。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B4C97BAA-561B-45E5-8EBC-16BBD9503166}"/>
              </a:ext>
            </a:extLst>
          </p:cNvPr>
          <p:cNvSpPr txBox="1"/>
          <p:nvPr/>
        </p:nvSpPr>
        <p:spPr>
          <a:xfrm>
            <a:off x="5702194" y="2608610"/>
            <a:ext cx="1015663" cy="357187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先生不知何许人也，亦不详其姓字，宅边有五柳树，因以为号焉。闲静少言，不慕荣利。。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DEC74443-70B5-46E0-9760-A794347B2958}"/>
              </a:ext>
            </a:extLst>
          </p:cNvPr>
          <p:cNvSpPr txBox="1"/>
          <p:nvPr/>
        </p:nvSpPr>
        <p:spPr>
          <a:xfrm>
            <a:off x="8547014" y="2608610"/>
            <a:ext cx="1569660" cy="357187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先生不知何许人也，亦不详其姓字，宅边有五柳树，因以为号焉。闲静少言，不慕荣利。好读书，不求甚解；每有会意，便欣然忘食。性嗜酒，家贫不能常得。</a:t>
            </a:r>
          </a:p>
        </p:txBody>
      </p:sp>
    </p:spTree>
    <p:extLst>
      <p:ext uri="{BB962C8B-B14F-4D97-AF65-F5344CB8AC3E}">
        <p14:creationId xmlns:p14="http://schemas.microsoft.com/office/powerpoint/2010/main" val="241679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D515C92D-8FBB-4252-9B0B-074F2F32D30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 dirty="0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82AC398D-1116-46C5-965F-F442A0995A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14174" y="222292"/>
            <a:ext cx="3432145" cy="2065688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F97FE933-6FE0-464D-A822-1BAD3FE4D9BF}"/>
              </a:ext>
            </a:extLst>
          </p:cNvPr>
          <p:cNvSpPr txBox="1"/>
          <p:nvPr/>
        </p:nvSpPr>
        <p:spPr>
          <a:xfrm>
            <a:off x="4188619" y="542922"/>
            <a:ext cx="381476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>
                <a:solidFill>
                  <a:schemeClr val="tx1">
                    <a:lumMod val="75000"/>
                    <a:lumOff val="25000"/>
                  </a:schemeClr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五柳先生传</a:t>
            </a: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DFA456FD-0C75-42DA-960C-D56534D8A08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477136"/>
            <a:ext cx="2931026" cy="2380864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F0E440BE-F0DA-48CB-90B3-B245934DE04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9260976" y="4477136"/>
            <a:ext cx="2931024" cy="2380864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42A355A6-9568-4F0F-BC49-5DCDF7DA462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958420"/>
            <a:ext cx="12330113" cy="3749015"/>
          </a:xfrm>
          <a:custGeom>
            <a:avLst/>
            <a:gdLst>
              <a:gd name="connsiteX0" fmla="*/ 0 w 12330113"/>
              <a:gd name="connsiteY0" fmla="*/ 0 h 3749015"/>
              <a:gd name="connsiteX1" fmla="*/ 12330113 w 12330113"/>
              <a:gd name="connsiteY1" fmla="*/ 0 h 3749015"/>
              <a:gd name="connsiteX2" fmla="*/ 12330113 w 12330113"/>
              <a:gd name="connsiteY2" fmla="*/ 3749015 h 3749015"/>
              <a:gd name="connsiteX3" fmla="*/ 0 w 12330113"/>
              <a:gd name="connsiteY3" fmla="*/ 3749015 h 37490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330113" h="3749015">
                <a:moveTo>
                  <a:pt x="0" y="0"/>
                </a:moveTo>
                <a:lnTo>
                  <a:pt x="12330113" y="0"/>
                </a:lnTo>
                <a:lnTo>
                  <a:pt x="12330113" y="3749015"/>
                </a:lnTo>
                <a:lnTo>
                  <a:pt x="0" y="3749015"/>
                </a:lnTo>
                <a:close/>
              </a:path>
            </a:pathLst>
          </a:cu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80296B62-FB47-45E6-9C97-0F6A6C7C535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48013" y="2830902"/>
            <a:ext cx="6181725" cy="3219450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3AC65B07-B3DA-49E1-BA90-78932873521F}"/>
              </a:ext>
            </a:extLst>
          </p:cNvPr>
          <p:cNvSpPr txBox="1"/>
          <p:nvPr/>
        </p:nvSpPr>
        <p:spPr>
          <a:xfrm>
            <a:off x="5177046" y="3429000"/>
            <a:ext cx="2123658" cy="247058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先生不知何许人也，亦不详其姓字，宅边有五柳树，因以为号焉。闲静少言，不慕荣利。好读书，不求甚解；每有会意，便欣然忘食。性嗜酒，家贫不能常得。</a:t>
            </a:r>
          </a:p>
        </p:txBody>
      </p:sp>
    </p:spTree>
    <p:extLst>
      <p:ext uri="{BB962C8B-B14F-4D97-AF65-F5344CB8AC3E}">
        <p14:creationId xmlns:p14="http://schemas.microsoft.com/office/powerpoint/2010/main" val="1949519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D515C92D-8FBB-4252-9B0B-074F2F32D30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 dirty="0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F07FF846-135D-4C48-811A-3CD20D6C1C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14174" y="222292"/>
            <a:ext cx="3432145" cy="2065688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76AABA3E-40A9-45F3-9FA6-610E04A24925}"/>
              </a:ext>
            </a:extLst>
          </p:cNvPr>
          <p:cNvSpPr txBox="1"/>
          <p:nvPr/>
        </p:nvSpPr>
        <p:spPr>
          <a:xfrm>
            <a:off x="4188619" y="542922"/>
            <a:ext cx="381476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>
                <a:solidFill>
                  <a:schemeClr val="tx1">
                    <a:lumMod val="75000"/>
                    <a:lumOff val="25000"/>
                  </a:schemeClr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五柳先生传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33C7349F-0420-4F2D-8A70-9E28361A5C1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3331277"/>
            <a:ext cx="12330113" cy="3749015"/>
          </a:xfrm>
          <a:custGeom>
            <a:avLst/>
            <a:gdLst>
              <a:gd name="connsiteX0" fmla="*/ 0 w 12330113"/>
              <a:gd name="connsiteY0" fmla="*/ 0 h 3749015"/>
              <a:gd name="connsiteX1" fmla="*/ 12330113 w 12330113"/>
              <a:gd name="connsiteY1" fmla="*/ 0 h 3749015"/>
              <a:gd name="connsiteX2" fmla="*/ 12330113 w 12330113"/>
              <a:gd name="connsiteY2" fmla="*/ 3749015 h 3749015"/>
              <a:gd name="connsiteX3" fmla="*/ 0 w 12330113"/>
              <a:gd name="connsiteY3" fmla="*/ 3749015 h 37490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330113" h="3749015">
                <a:moveTo>
                  <a:pt x="0" y="0"/>
                </a:moveTo>
                <a:lnTo>
                  <a:pt x="12330113" y="0"/>
                </a:lnTo>
                <a:lnTo>
                  <a:pt x="12330113" y="3749015"/>
                </a:lnTo>
                <a:lnTo>
                  <a:pt x="0" y="3749015"/>
                </a:lnTo>
                <a:close/>
              </a:path>
            </a:pathLst>
          </a:cu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B9827FE6-BFC0-402C-BA4B-8B6CB7911726}"/>
              </a:ext>
            </a:extLst>
          </p:cNvPr>
          <p:cNvSpPr txBox="1"/>
          <p:nvPr/>
        </p:nvSpPr>
        <p:spPr>
          <a:xfrm>
            <a:off x="2017622" y="2408585"/>
            <a:ext cx="1569660" cy="357187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先生不知何许人也，亦不详其姓字，宅边有五柳树，因以为号焉。闲静少言，不慕荣利。好读书，不求甚解；每有会意，便欣然忘食。性嗜酒，家贫不能常得。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8F70F1AD-6028-4ABC-832D-25D91C33258B}"/>
              </a:ext>
            </a:extLst>
          </p:cNvPr>
          <p:cNvSpPr txBox="1"/>
          <p:nvPr/>
        </p:nvSpPr>
        <p:spPr>
          <a:xfrm>
            <a:off x="5628924" y="2408585"/>
            <a:ext cx="1015663" cy="357187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先生不知何许人也，亦不详其姓字，宅边有五柳树，因以为号焉。闲静少言，不慕荣利。。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B61E1739-171D-43F0-BCAB-D978DDB246B2}"/>
              </a:ext>
            </a:extLst>
          </p:cNvPr>
          <p:cNvSpPr txBox="1"/>
          <p:nvPr/>
        </p:nvSpPr>
        <p:spPr>
          <a:xfrm>
            <a:off x="8675164" y="2408585"/>
            <a:ext cx="1569660" cy="357187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先生不知何许人也，亦不详其姓字，宅边有五柳树，因以为号焉。闲静少言，不慕荣利。好读书，不求甚解；每有会意，便欣然忘食。性嗜酒，家贫不能常得。</a:t>
            </a: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0B5DE5EC-A1F7-48B2-8762-C703837B39A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57284" y="3750462"/>
            <a:ext cx="3069432" cy="39137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6745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B6C79F7F-5763-4E63-9A01-1EE00FBFD628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 dirty="0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38D859E6-D9C4-4BD4-879D-69F7755E1D6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6835" y="4329109"/>
            <a:ext cx="8599370" cy="2571754"/>
          </a:xfrm>
          <a:custGeom>
            <a:avLst/>
            <a:gdLst>
              <a:gd name="connsiteX0" fmla="*/ 0 w 12330113"/>
              <a:gd name="connsiteY0" fmla="*/ 0 h 3749015"/>
              <a:gd name="connsiteX1" fmla="*/ 12330113 w 12330113"/>
              <a:gd name="connsiteY1" fmla="*/ 0 h 3749015"/>
              <a:gd name="connsiteX2" fmla="*/ 12330113 w 12330113"/>
              <a:gd name="connsiteY2" fmla="*/ 3749015 h 3749015"/>
              <a:gd name="connsiteX3" fmla="*/ 0 w 12330113"/>
              <a:gd name="connsiteY3" fmla="*/ 3749015 h 37490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330113" h="3749015">
                <a:moveTo>
                  <a:pt x="0" y="0"/>
                </a:moveTo>
                <a:lnTo>
                  <a:pt x="12330113" y="0"/>
                </a:lnTo>
                <a:lnTo>
                  <a:pt x="12330113" y="3749015"/>
                </a:lnTo>
                <a:lnTo>
                  <a:pt x="0" y="3749015"/>
                </a:lnTo>
                <a:close/>
              </a:path>
            </a:pathLst>
          </a:cu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C8192232-08D5-49B0-802A-E4EF60FBF4A6}"/>
              </a:ext>
            </a:extLst>
          </p:cNvPr>
          <p:cNvSpPr txBox="1"/>
          <p:nvPr/>
        </p:nvSpPr>
        <p:spPr>
          <a:xfrm>
            <a:off x="10194490" y="571497"/>
            <a:ext cx="1292662" cy="375761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7200" dirty="0">
                <a:solidFill>
                  <a:schemeClr val="tx1">
                    <a:lumMod val="75000"/>
                    <a:lumOff val="25000"/>
                  </a:schemeClr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第四章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349F19A9-1CEA-40E9-BABA-5CB5B6A1CCE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327795" y="2064774"/>
            <a:ext cx="6858000" cy="1400740"/>
          </a:xfrm>
          <a:custGeom>
            <a:avLst/>
            <a:gdLst>
              <a:gd name="connsiteX0" fmla="*/ 0 w 6858000"/>
              <a:gd name="connsiteY0" fmla="*/ 0 h 1400740"/>
              <a:gd name="connsiteX1" fmla="*/ 6858000 w 6858000"/>
              <a:gd name="connsiteY1" fmla="*/ 0 h 1400740"/>
              <a:gd name="connsiteX2" fmla="*/ 6858000 w 6858000"/>
              <a:gd name="connsiteY2" fmla="*/ 1400740 h 1400740"/>
              <a:gd name="connsiteX3" fmla="*/ 0 w 6858000"/>
              <a:gd name="connsiteY3" fmla="*/ 1400740 h 14007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858000" h="1400740">
                <a:moveTo>
                  <a:pt x="0" y="0"/>
                </a:moveTo>
                <a:lnTo>
                  <a:pt x="6858000" y="0"/>
                </a:lnTo>
                <a:lnTo>
                  <a:pt x="6858000" y="1400740"/>
                </a:lnTo>
                <a:lnTo>
                  <a:pt x="0" y="1400740"/>
                </a:lnTo>
                <a:close/>
              </a:path>
            </a:pathLst>
          </a:cu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79D064E2-3977-4E37-9AC7-2400C19FA92C}"/>
              </a:ext>
            </a:extLst>
          </p:cNvPr>
          <p:cNvSpPr txBox="1"/>
          <p:nvPr/>
        </p:nvSpPr>
        <p:spPr>
          <a:xfrm>
            <a:off x="4213745" y="2514599"/>
            <a:ext cx="30861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solidFill>
                  <a:srgbClr val="C0C0C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游山玩水</a:t>
            </a:r>
          </a:p>
        </p:txBody>
      </p:sp>
      <p:pic>
        <p:nvPicPr>
          <p:cNvPr id="18" name="图片 17">
            <a:extLst>
              <a:ext uri="{FF2B5EF4-FFF2-40B4-BE49-F238E27FC236}">
                <a16:creationId xmlns:a16="http://schemas.microsoft.com/office/drawing/2014/main" xmlns="" id="{7CE00508-F04B-484E-A824-A85CECBA384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232078" y="3079223"/>
            <a:ext cx="4916129" cy="2335776"/>
          </a:xfrm>
          <a:custGeom>
            <a:avLst/>
            <a:gdLst>
              <a:gd name="connsiteX0" fmla="*/ 0 w 4916129"/>
              <a:gd name="connsiteY0" fmla="*/ 0 h 2335776"/>
              <a:gd name="connsiteX1" fmla="*/ 4916129 w 4916129"/>
              <a:gd name="connsiteY1" fmla="*/ 0 h 2335776"/>
              <a:gd name="connsiteX2" fmla="*/ 4916129 w 4916129"/>
              <a:gd name="connsiteY2" fmla="*/ 2335776 h 2335776"/>
              <a:gd name="connsiteX3" fmla="*/ 0 w 4916129"/>
              <a:gd name="connsiteY3" fmla="*/ 2335776 h 2335776"/>
              <a:gd name="connsiteX4" fmla="*/ 0 w 4916129"/>
              <a:gd name="connsiteY4" fmla="*/ 1498521 h 2335776"/>
              <a:gd name="connsiteX5" fmla="*/ 1304039 w 4916129"/>
              <a:gd name="connsiteY5" fmla="*/ 1365907 h 2335776"/>
              <a:gd name="connsiteX6" fmla="*/ 1504064 w 4916129"/>
              <a:gd name="connsiteY6" fmla="*/ 62353 h 2335776"/>
              <a:gd name="connsiteX7" fmla="*/ 0 w 4916129"/>
              <a:gd name="connsiteY7" fmla="*/ 348539 h 2335776"/>
              <a:gd name="connsiteX8" fmla="*/ 0 w 4916129"/>
              <a:gd name="connsiteY8" fmla="*/ 0 h 2335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916129" h="2335776">
                <a:moveTo>
                  <a:pt x="0" y="0"/>
                </a:moveTo>
                <a:lnTo>
                  <a:pt x="4916129" y="0"/>
                </a:lnTo>
                <a:lnTo>
                  <a:pt x="4916129" y="2335776"/>
                </a:lnTo>
                <a:lnTo>
                  <a:pt x="0" y="2335776"/>
                </a:lnTo>
                <a:lnTo>
                  <a:pt x="0" y="1498521"/>
                </a:lnTo>
                <a:lnTo>
                  <a:pt x="1304039" y="1365907"/>
                </a:lnTo>
                <a:lnTo>
                  <a:pt x="1504064" y="62353"/>
                </a:lnTo>
                <a:lnTo>
                  <a:pt x="0" y="348539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xmlns="" id="{BC507944-29C5-4250-A4BF-7DECE24CAC6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616204" y="5257672"/>
            <a:ext cx="3156572" cy="1623763"/>
          </a:xfrm>
          <a:custGeom>
            <a:avLst/>
            <a:gdLst>
              <a:gd name="connsiteX0" fmla="*/ 0 w 4916129"/>
              <a:gd name="connsiteY0" fmla="*/ 0 h 2528891"/>
              <a:gd name="connsiteX1" fmla="*/ 4916129 w 4916129"/>
              <a:gd name="connsiteY1" fmla="*/ 0 h 2528891"/>
              <a:gd name="connsiteX2" fmla="*/ 4916129 w 4916129"/>
              <a:gd name="connsiteY2" fmla="*/ 2528891 h 2528891"/>
              <a:gd name="connsiteX3" fmla="*/ 0 w 4916129"/>
              <a:gd name="connsiteY3" fmla="*/ 2528891 h 2528891"/>
              <a:gd name="connsiteX4" fmla="*/ 0 w 4916129"/>
              <a:gd name="connsiteY4" fmla="*/ 0 h 25288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16129" h="2528891">
                <a:moveTo>
                  <a:pt x="0" y="0"/>
                </a:moveTo>
                <a:lnTo>
                  <a:pt x="4916129" y="0"/>
                </a:lnTo>
                <a:lnTo>
                  <a:pt x="4916129" y="2528891"/>
                </a:lnTo>
                <a:lnTo>
                  <a:pt x="0" y="2528891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xmlns="" id="{3DB92C67-EF76-4415-9328-C3783ADE20DF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7675" y="4173793"/>
            <a:ext cx="3513044" cy="1060725"/>
          </a:xfrm>
          <a:custGeom>
            <a:avLst/>
            <a:gdLst>
              <a:gd name="connsiteX0" fmla="*/ 0 w 12330113"/>
              <a:gd name="connsiteY0" fmla="*/ 0 h 3749015"/>
              <a:gd name="connsiteX1" fmla="*/ 12330113 w 12330113"/>
              <a:gd name="connsiteY1" fmla="*/ 0 h 3749015"/>
              <a:gd name="connsiteX2" fmla="*/ 12330113 w 12330113"/>
              <a:gd name="connsiteY2" fmla="*/ 3749015 h 3749015"/>
              <a:gd name="connsiteX3" fmla="*/ 0 w 12330113"/>
              <a:gd name="connsiteY3" fmla="*/ 3749015 h 37490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330113" h="3749015">
                <a:moveTo>
                  <a:pt x="0" y="0"/>
                </a:moveTo>
                <a:lnTo>
                  <a:pt x="12330113" y="0"/>
                </a:lnTo>
                <a:lnTo>
                  <a:pt x="12330113" y="3749015"/>
                </a:lnTo>
                <a:lnTo>
                  <a:pt x="0" y="3749015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115606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D515C92D-8FBB-4252-9B0B-074F2F32D30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 dirty="0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983FAF4C-8810-4EBB-AACF-CB0B328E13CF}"/>
              </a:ext>
            </a:extLst>
          </p:cNvPr>
          <p:cNvSpPr txBox="1"/>
          <p:nvPr/>
        </p:nvSpPr>
        <p:spPr>
          <a:xfrm>
            <a:off x="-347552" y="428617"/>
            <a:ext cx="1661993" cy="271462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800" dirty="0">
                <a:solidFill>
                  <a:schemeClr val="tx1">
                    <a:lumMod val="75000"/>
                    <a:lumOff val="25000"/>
                  </a:schemeClr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醉翁亭记</a:t>
            </a:r>
          </a:p>
          <a:p>
            <a:endParaRPr lang="zh-CN" altLang="en-US" sz="4800" dirty="0">
              <a:solidFill>
                <a:schemeClr val="tx1">
                  <a:lumMod val="75000"/>
                  <a:lumOff val="25000"/>
                </a:schemeClr>
              </a:solidFill>
              <a:latin typeface="禹卫书法行书简体&#10;" panose="02000603000000000000" pitchFamily="2" charset="-122"/>
              <a:ea typeface="禹卫书法行书简体&#10;" panose="02000603000000000000" pitchFamily="2" charset="-122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03313091-77A6-4DA4-9E67-0F80DC26775D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43863" y="566186"/>
            <a:ext cx="4448175" cy="6858754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55F0BD5A-FC71-43AE-993E-6E4A0DCF626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3834" y="2595039"/>
            <a:ext cx="963566" cy="791090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8AF2108A-842C-42A7-8FED-41EE81FF4958}"/>
              </a:ext>
            </a:extLst>
          </p:cNvPr>
          <p:cNvSpPr txBox="1"/>
          <p:nvPr/>
        </p:nvSpPr>
        <p:spPr>
          <a:xfrm>
            <a:off x="2301479" y="1614485"/>
            <a:ext cx="1846659" cy="360045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若夫日出而林霏开，云归而岩穴暝，晦明变化者，山间之朝暮也。野芳发而幽香，佳木秀而繁阴，风霜高洁，水落而石出者，山间之四时也。朝而往，暮而归，四时之景不同，而乐亦无穷也。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6CA9185D-69D7-4C94-9C89-5A2AFD4C478F}"/>
              </a:ext>
            </a:extLst>
          </p:cNvPr>
          <p:cNvSpPr txBox="1"/>
          <p:nvPr/>
        </p:nvSpPr>
        <p:spPr>
          <a:xfrm>
            <a:off x="5526287" y="1614485"/>
            <a:ext cx="1846659" cy="360045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若夫日出而林霏开，云归而岩穴暝，晦明变化者，山间之朝暮也。野芳发而幽香，佳木秀而繁阴，风霜高洁，水落而石出者，山间之四时也。朝而往，暮而归，四时之景不同，而乐亦无穷也。</a:t>
            </a: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EE47B84F-2B43-42AD-80C7-188B7FC4038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2302943"/>
            <a:ext cx="8599370" cy="5463120"/>
          </a:xfrm>
          <a:custGeom>
            <a:avLst/>
            <a:gdLst>
              <a:gd name="connsiteX0" fmla="*/ 0 w 12330113"/>
              <a:gd name="connsiteY0" fmla="*/ 0 h 3749015"/>
              <a:gd name="connsiteX1" fmla="*/ 12330113 w 12330113"/>
              <a:gd name="connsiteY1" fmla="*/ 0 h 3749015"/>
              <a:gd name="connsiteX2" fmla="*/ 12330113 w 12330113"/>
              <a:gd name="connsiteY2" fmla="*/ 3749015 h 3749015"/>
              <a:gd name="connsiteX3" fmla="*/ 0 w 12330113"/>
              <a:gd name="connsiteY3" fmla="*/ 3749015 h 37490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330113" h="3749015">
                <a:moveTo>
                  <a:pt x="0" y="0"/>
                </a:moveTo>
                <a:lnTo>
                  <a:pt x="12330113" y="0"/>
                </a:lnTo>
                <a:lnTo>
                  <a:pt x="12330113" y="3749015"/>
                </a:lnTo>
                <a:lnTo>
                  <a:pt x="0" y="3749015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894814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xmlns="" id="{A5D7EAA4-986D-42CE-A860-A98DC09BF9CE}"/>
              </a:ext>
            </a:extLst>
          </p:cNvPr>
          <p:cNvSpPr/>
          <p:nvPr/>
        </p:nvSpPr>
        <p:spPr>
          <a:xfrm>
            <a:off x="-350" y="0"/>
            <a:ext cx="12192000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 dirty="0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28F1ECAD-69B2-4D4E-A560-65AC5508CA74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 radius="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4888" y="-177527"/>
            <a:ext cx="4798526" cy="4798526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C4072B4B-DE5D-49A4-A342-1044D16096C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07385" y="155967"/>
            <a:ext cx="3931451" cy="3931451"/>
          </a:xfrm>
          <a:prstGeom prst="rect">
            <a:avLst/>
          </a:prstGeom>
        </p:spPr>
      </p:pic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B6A39E45-BFF6-4C55-AC5C-81C457A9C749}"/>
              </a:ext>
            </a:extLst>
          </p:cNvPr>
          <p:cNvSpPr txBox="1"/>
          <p:nvPr/>
        </p:nvSpPr>
        <p:spPr>
          <a:xfrm>
            <a:off x="10434507" y="1314450"/>
            <a:ext cx="800219" cy="150018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000" dirty="0">
                <a:solidFill>
                  <a:schemeClr val="bg1">
                    <a:lumMod val="85000"/>
                  </a:schemeClr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目录</a:t>
            </a: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1B589562-4867-48B5-9FBC-EFB8A6C6EE7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73740" y="2855879"/>
            <a:ext cx="8178801" cy="4600575"/>
          </a:xfrm>
          <a:prstGeom prst="rect">
            <a:avLst/>
          </a:prstGeom>
        </p:spPr>
      </p:pic>
      <p:sp>
        <p:nvSpPr>
          <p:cNvPr id="18" name="图文框 17">
            <a:extLst>
              <a:ext uri="{FF2B5EF4-FFF2-40B4-BE49-F238E27FC236}">
                <a16:creationId xmlns:a16="http://schemas.microsoft.com/office/drawing/2014/main" xmlns="" id="{AA60E40A-6448-4A8B-BEBB-4351F1F414F9}"/>
              </a:ext>
            </a:extLst>
          </p:cNvPr>
          <p:cNvSpPr/>
          <p:nvPr/>
        </p:nvSpPr>
        <p:spPr>
          <a:xfrm>
            <a:off x="8082278" y="2221736"/>
            <a:ext cx="900103" cy="3480201"/>
          </a:xfrm>
          <a:prstGeom prst="frame">
            <a:avLst>
              <a:gd name="adj1" fmla="val 543"/>
            </a:avLst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19" name="图文框 18">
            <a:extLst>
              <a:ext uri="{FF2B5EF4-FFF2-40B4-BE49-F238E27FC236}">
                <a16:creationId xmlns:a16="http://schemas.microsoft.com/office/drawing/2014/main" xmlns="" id="{871469D0-ACD9-45C0-AE9C-9E38F34376D4}"/>
              </a:ext>
            </a:extLst>
          </p:cNvPr>
          <p:cNvSpPr/>
          <p:nvPr/>
        </p:nvSpPr>
        <p:spPr>
          <a:xfrm>
            <a:off x="6638913" y="2221736"/>
            <a:ext cx="900103" cy="3480201"/>
          </a:xfrm>
          <a:prstGeom prst="frame">
            <a:avLst>
              <a:gd name="adj1" fmla="val 543"/>
            </a:avLst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20" name="图文框 19">
            <a:extLst>
              <a:ext uri="{FF2B5EF4-FFF2-40B4-BE49-F238E27FC236}">
                <a16:creationId xmlns:a16="http://schemas.microsoft.com/office/drawing/2014/main" xmlns="" id="{AB599F11-C5FE-464C-AF92-CC5CE30C38DC}"/>
              </a:ext>
            </a:extLst>
          </p:cNvPr>
          <p:cNvSpPr/>
          <p:nvPr/>
        </p:nvSpPr>
        <p:spPr>
          <a:xfrm>
            <a:off x="5195547" y="2221736"/>
            <a:ext cx="900103" cy="3480201"/>
          </a:xfrm>
          <a:prstGeom prst="frame">
            <a:avLst>
              <a:gd name="adj1" fmla="val 543"/>
            </a:avLst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21" name="图文框 20">
            <a:extLst>
              <a:ext uri="{FF2B5EF4-FFF2-40B4-BE49-F238E27FC236}">
                <a16:creationId xmlns:a16="http://schemas.microsoft.com/office/drawing/2014/main" xmlns="" id="{0250011D-6A6F-4DD7-89FB-E39C23F13D22}"/>
              </a:ext>
            </a:extLst>
          </p:cNvPr>
          <p:cNvSpPr/>
          <p:nvPr/>
        </p:nvSpPr>
        <p:spPr>
          <a:xfrm>
            <a:off x="3752181" y="2221736"/>
            <a:ext cx="900103" cy="3480201"/>
          </a:xfrm>
          <a:prstGeom prst="frame">
            <a:avLst>
              <a:gd name="adj1" fmla="val 543"/>
            </a:avLst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C3BECDD1-DFBE-4D31-86D8-9637A100E37B}"/>
              </a:ext>
            </a:extLst>
          </p:cNvPr>
          <p:cNvSpPr txBox="1"/>
          <p:nvPr/>
        </p:nvSpPr>
        <p:spPr>
          <a:xfrm>
            <a:off x="8224553" y="2221736"/>
            <a:ext cx="615553" cy="348020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策马奔腾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6CA373BA-499B-4501-A3C5-0D48A238F1B7}"/>
              </a:ext>
            </a:extLst>
          </p:cNvPr>
          <p:cNvSpPr txBox="1"/>
          <p:nvPr/>
        </p:nvSpPr>
        <p:spPr>
          <a:xfrm>
            <a:off x="5337822" y="2221736"/>
            <a:ext cx="615553" cy="348020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乱世枭雄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0EC172BB-6764-4BC4-8F46-6D3CEB0673A3}"/>
              </a:ext>
            </a:extLst>
          </p:cNvPr>
          <p:cNvSpPr txBox="1"/>
          <p:nvPr/>
        </p:nvSpPr>
        <p:spPr>
          <a:xfrm>
            <a:off x="6781188" y="2221736"/>
            <a:ext cx="615553" cy="348020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灵隐道人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64322E87-F823-4BDA-90D4-479F20A289EF}"/>
              </a:ext>
            </a:extLst>
          </p:cNvPr>
          <p:cNvSpPr txBox="1"/>
          <p:nvPr/>
        </p:nvSpPr>
        <p:spPr>
          <a:xfrm>
            <a:off x="3894456" y="2221736"/>
            <a:ext cx="615553" cy="348020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游山玩水</a:t>
            </a:r>
          </a:p>
        </p:txBody>
      </p:sp>
    </p:spTree>
    <p:extLst>
      <p:ext uri="{BB962C8B-B14F-4D97-AF65-F5344CB8AC3E}">
        <p14:creationId xmlns:p14="http://schemas.microsoft.com/office/powerpoint/2010/main" val="916040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D515C92D-8FBB-4252-9B0B-074F2F32D30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 dirty="0"/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F23C4705-43BC-44C6-95CC-1B29D12E9BA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CrisscrossEtch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7172738" y="2855703"/>
            <a:ext cx="5152214" cy="4051019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3F217640-1980-4036-907F-17EA738D198F}"/>
              </a:ext>
            </a:extLst>
          </p:cNvPr>
          <p:cNvSpPr txBox="1"/>
          <p:nvPr/>
        </p:nvSpPr>
        <p:spPr>
          <a:xfrm>
            <a:off x="-347552" y="428617"/>
            <a:ext cx="1661993" cy="271462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800" dirty="0">
                <a:solidFill>
                  <a:schemeClr val="tx1">
                    <a:lumMod val="75000"/>
                    <a:lumOff val="25000"/>
                  </a:schemeClr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醉翁亭记</a:t>
            </a:r>
          </a:p>
          <a:p>
            <a:endParaRPr lang="zh-CN" altLang="en-US" sz="4800" dirty="0">
              <a:solidFill>
                <a:schemeClr val="tx1">
                  <a:lumMod val="75000"/>
                  <a:lumOff val="25000"/>
                </a:schemeClr>
              </a:solidFill>
              <a:latin typeface="禹卫书法行书简体&#10;" panose="02000603000000000000" pitchFamily="2" charset="-122"/>
              <a:ea typeface="禹卫书法行书简体&#10;" panose="02000603000000000000" pitchFamily="2" charset="-122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47344FE1-193B-40F1-AE73-A517AD60BA8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3834" y="2595039"/>
            <a:ext cx="963566" cy="791090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2EF8C47A-7C47-4CB4-BFB0-D65A5674B18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CrisscrossEtch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9270937">
            <a:off x="8260242" y="-1156202"/>
            <a:ext cx="4469922" cy="3712560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E5E121A5-34E9-4D82-A85A-48C291D53F29}"/>
              </a:ext>
            </a:extLst>
          </p:cNvPr>
          <p:cNvSpPr txBox="1"/>
          <p:nvPr/>
        </p:nvSpPr>
        <p:spPr>
          <a:xfrm>
            <a:off x="2618607" y="1485895"/>
            <a:ext cx="2400657" cy="407193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至于负者歌于途，行者休于树，前者呼，后者应，伛偻提携，往来而不绝者，滁人游也。临溪而渔，溪深而鱼肥。酿泉为酒，泉香而酒洌；山肴野蔌，杂然而前陈者，太守宴也。宴酣之乐，非丝非竹，射者中，弈者胜，觥筹交错，起坐而喧哗者，众宾欢也。苍颜白发，颓然乎其间者，太守醉也。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EA4749FB-339D-4572-ABF9-381CB160713E}"/>
              </a:ext>
            </a:extLst>
          </p:cNvPr>
          <p:cNvSpPr txBox="1"/>
          <p:nvPr/>
        </p:nvSpPr>
        <p:spPr>
          <a:xfrm>
            <a:off x="6338687" y="1485895"/>
            <a:ext cx="1569660" cy="407193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至于负者歌于途，行者休于树，前者呼，后者应，伛偻提携，往来而不绝者，滁人游也。临溪而渔，溪深而鱼肥。酿泉为酒，泉香而酒洌；山肴野蔌，杂然而前陈者，太守宴也。</a:t>
            </a:r>
          </a:p>
        </p:txBody>
      </p:sp>
    </p:spTree>
    <p:extLst>
      <p:ext uri="{BB962C8B-B14F-4D97-AF65-F5344CB8AC3E}">
        <p14:creationId xmlns:p14="http://schemas.microsoft.com/office/powerpoint/2010/main" val="3585059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D515C92D-8FBB-4252-9B0B-074F2F32D30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 dirty="0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0A5BADCA-FFA7-45AE-82D3-32E52542ED1F}"/>
              </a:ext>
            </a:extLst>
          </p:cNvPr>
          <p:cNvSpPr txBox="1"/>
          <p:nvPr/>
        </p:nvSpPr>
        <p:spPr>
          <a:xfrm>
            <a:off x="-347552" y="428617"/>
            <a:ext cx="1661993" cy="271462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800" dirty="0">
                <a:solidFill>
                  <a:schemeClr val="tx1">
                    <a:lumMod val="75000"/>
                    <a:lumOff val="25000"/>
                  </a:schemeClr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醉翁亭记</a:t>
            </a:r>
          </a:p>
          <a:p>
            <a:endParaRPr lang="zh-CN" altLang="en-US" sz="4800" dirty="0">
              <a:solidFill>
                <a:schemeClr val="tx1">
                  <a:lumMod val="75000"/>
                  <a:lumOff val="25000"/>
                </a:schemeClr>
              </a:solidFill>
              <a:latin typeface="禹卫书法行书简体&#10;" panose="02000603000000000000" pitchFamily="2" charset="-122"/>
              <a:ea typeface="禹卫书法行书简体&#10;" panose="02000603000000000000" pitchFamily="2" charset="-122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21670E1F-411B-47C3-82B4-E0F58447BFC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3834" y="2595039"/>
            <a:ext cx="963566" cy="791090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7BF55642-52F8-45B4-ABFD-2084616C9B0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8436104" y="42951"/>
            <a:ext cx="3798847" cy="3712944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E531E03F-03C1-4A11-B784-F82BF4F0D297}"/>
              </a:ext>
            </a:extLst>
          </p:cNvPr>
          <p:cNvSpPr txBox="1"/>
          <p:nvPr/>
        </p:nvSpPr>
        <p:spPr>
          <a:xfrm>
            <a:off x="2618607" y="1485895"/>
            <a:ext cx="2400657" cy="407193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至于负者歌于途，行者休于树，前者呼，后者应，伛偻提携，往来而不绝者，滁人游也。临溪而渔，溪深而鱼肥。酿泉为酒，泉香而酒洌；山肴野蔌，杂然而前陈者，太守宴也。宴酣之乐，非丝非竹，射者中，弈者胜，觥筹交错，起坐而喧哗者，众宾欢也。苍颜白发，颓然乎其间者，太守醉也。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8B60D88D-2FC4-4D00-8584-114A2B08F575}"/>
              </a:ext>
            </a:extLst>
          </p:cNvPr>
          <p:cNvSpPr txBox="1"/>
          <p:nvPr/>
        </p:nvSpPr>
        <p:spPr>
          <a:xfrm>
            <a:off x="6338687" y="1485895"/>
            <a:ext cx="1569660" cy="407193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至于负者歌于途，行者休于树，前者呼，后者应，伛偻提携，往来而不绝者，滁人游也。临溪而渔，溪深而鱼肥。酿泉为酒，泉香而酒洌；山肴野蔌，杂然而前陈者，太守宴也。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AEEA2D6D-F4DC-42E7-9589-EB43A96C5F3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8874976" flipH="1">
            <a:off x="-68659" y="4821778"/>
            <a:ext cx="2324985" cy="26717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2799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D515C92D-8FBB-4252-9B0B-074F2F32D30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 dirty="0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5A8E00A2-9D16-4157-B9F2-6A8209E1E1C3}"/>
              </a:ext>
            </a:extLst>
          </p:cNvPr>
          <p:cNvSpPr txBox="1"/>
          <p:nvPr/>
        </p:nvSpPr>
        <p:spPr>
          <a:xfrm>
            <a:off x="-347552" y="428617"/>
            <a:ext cx="1661993" cy="271462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800" dirty="0">
                <a:solidFill>
                  <a:schemeClr val="tx1">
                    <a:lumMod val="75000"/>
                    <a:lumOff val="25000"/>
                  </a:schemeClr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醉翁亭记</a:t>
            </a:r>
          </a:p>
          <a:p>
            <a:endParaRPr lang="zh-CN" altLang="en-US" sz="4800" dirty="0">
              <a:solidFill>
                <a:schemeClr val="tx1">
                  <a:lumMod val="75000"/>
                  <a:lumOff val="25000"/>
                </a:schemeClr>
              </a:solidFill>
              <a:latin typeface="禹卫书法行书简体&#10;" panose="02000603000000000000" pitchFamily="2" charset="-122"/>
              <a:ea typeface="禹卫书法行书简体&#10;" panose="02000603000000000000" pitchFamily="2" charset="-122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F2A654D7-7B16-47B0-A6E4-41D125634D88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3834" y="2595039"/>
            <a:ext cx="963566" cy="791090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B75A9D62-6674-4391-8CD9-274B1B03D30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CrisscrossEtch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30641" flipH="1">
            <a:off x="7538885" y="2464201"/>
            <a:ext cx="5233217" cy="5544173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48B33E3F-E844-4E0F-ACA9-55ED86909DD3}"/>
              </a:ext>
            </a:extLst>
          </p:cNvPr>
          <p:cNvSpPr txBox="1"/>
          <p:nvPr/>
        </p:nvSpPr>
        <p:spPr>
          <a:xfrm>
            <a:off x="2894635" y="1618630"/>
            <a:ext cx="1569660" cy="407193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至于负者歌于途，行者休于树，前者呼，后者应，伛偻提携，往来而不绝者，滁人游也。临溪而渔，溪深而鱼肥。酿泉为酒，泉香而酒洌；山肴野蔌，杂然而前陈者，太守宴也。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AEF2B3D7-11E1-4996-8459-3392B155B1F1}"/>
              </a:ext>
            </a:extLst>
          </p:cNvPr>
          <p:cNvSpPr txBox="1"/>
          <p:nvPr/>
        </p:nvSpPr>
        <p:spPr>
          <a:xfrm>
            <a:off x="7344063" y="1666803"/>
            <a:ext cx="2400657" cy="407193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至于负者歌于途，行者休于树，前者呼，后者应，伛偻提携，往来而不绝者，滁人游也。临溪而渔，溪深而鱼肥。酿泉为酒，泉香而酒洌；山肴野蔌，杂然而前陈者，太守宴也。宴酣之乐，非丝非竹，射者中，弈者胜，觥筹交错，起坐而喧哗者，众宾欢也。苍颜白发，颓然乎其间者，太守醉也。</a:t>
            </a: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1382A47F-D8AC-4258-91E1-E0027E9FB5AA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CrisscrossEtch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79161" y="1367907"/>
            <a:ext cx="3298132" cy="5667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1696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4E22D8DB-C28D-405D-875F-1A692779E1F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 dirty="0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C4E1C65C-ADE8-4E1B-82A5-4CA0ECBA45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40969" y="1273969"/>
            <a:ext cx="4310063" cy="4310063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5DA901B4-A68C-4D63-962D-E044A0CAF8F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14978" y="1273968"/>
            <a:ext cx="872108" cy="872108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61341F61-EB12-4A34-8A8A-8723C2ECC0BE}"/>
              </a:ext>
            </a:extLst>
          </p:cNvPr>
          <p:cNvSpPr txBox="1"/>
          <p:nvPr/>
        </p:nvSpPr>
        <p:spPr>
          <a:xfrm>
            <a:off x="2743641" y="2146076"/>
            <a:ext cx="923330" cy="265747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800" dirty="0">
                <a:solidFill>
                  <a:schemeClr val="tx1">
                    <a:lumMod val="75000"/>
                    <a:lumOff val="25000"/>
                  </a:schemeClr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谢谢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00C8A1EE-42E6-41D0-B746-D41C9EC0E77A}"/>
              </a:ext>
            </a:extLst>
          </p:cNvPr>
          <p:cNvSpPr txBox="1"/>
          <p:nvPr/>
        </p:nvSpPr>
        <p:spPr>
          <a:xfrm>
            <a:off x="8525030" y="2118976"/>
            <a:ext cx="923330" cy="238306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800" dirty="0">
                <a:solidFill>
                  <a:schemeClr val="tx1">
                    <a:lumMod val="75000"/>
                    <a:lumOff val="25000"/>
                  </a:schemeClr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观看</a:t>
            </a:r>
          </a:p>
        </p:txBody>
      </p:sp>
    </p:spTree>
    <p:extLst>
      <p:ext uri="{BB962C8B-B14F-4D97-AF65-F5344CB8AC3E}">
        <p14:creationId xmlns:p14="http://schemas.microsoft.com/office/powerpoint/2010/main" val="2950314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0BBEA075-726D-4229-86E5-25745E8A8A9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6E53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9F452981-A76F-407E-9F49-C6C0EF7C88C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5412" y="1689652"/>
            <a:ext cx="3478696" cy="3478696"/>
          </a:xfrm>
          <a:prstGeom prst="rect">
            <a:avLst/>
          </a:prstGeom>
        </p:spPr>
      </p:pic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84ACB8F0-958E-49F8-BADA-8B4777A21EC7}"/>
              </a:ext>
            </a:extLst>
          </p:cNvPr>
          <p:cNvGrpSpPr/>
          <p:nvPr/>
        </p:nvGrpSpPr>
        <p:grpSpPr>
          <a:xfrm>
            <a:off x="6132513" y="1999387"/>
            <a:ext cx="4901471" cy="2859226"/>
            <a:chOff x="6132513" y="2105561"/>
            <a:chExt cx="4901471" cy="2859226"/>
          </a:xfrm>
        </p:grpSpPr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xmlns="" id="{F26C7ADB-E5EE-4EA9-8E4E-BAC24ED17862}"/>
                </a:ext>
              </a:extLst>
            </p:cNvPr>
            <p:cNvSpPr txBox="1"/>
            <p:nvPr/>
          </p:nvSpPr>
          <p:spPr>
            <a:xfrm>
              <a:off x="6132513" y="2105561"/>
              <a:ext cx="4651513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微信公众号：帅气的小阿豆</a:t>
              </a:r>
            </a:p>
          </p:txBody>
        </p: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xmlns="" id="{215F7563-1ED6-49BD-A8CE-B0836607BA71}"/>
                </a:ext>
              </a:extLst>
            </p:cNvPr>
            <p:cNvGrpSpPr/>
            <p:nvPr/>
          </p:nvGrpSpPr>
          <p:grpSpPr>
            <a:xfrm>
              <a:off x="6202124" y="3881353"/>
              <a:ext cx="4831860" cy="1083434"/>
              <a:chOff x="6202124" y="3881353"/>
              <a:chExt cx="4831860" cy="1083434"/>
            </a:xfrm>
          </p:grpSpPr>
          <p:grpSp>
            <p:nvGrpSpPr>
              <p:cNvPr id="10" name="组合 9">
                <a:extLst>
                  <a:ext uri="{FF2B5EF4-FFF2-40B4-BE49-F238E27FC236}">
                    <a16:creationId xmlns:a16="http://schemas.microsoft.com/office/drawing/2014/main" xmlns="" id="{E4C043FD-4FFE-44A2-914D-ABFC18DFB75E}"/>
                  </a:ext>
                </a:extLst>
              </p:cNvPr>
              <p:cNvGrpSpPr/>
              <p:nvPr/>
            </p:nvGrpSpPr>
            <p:grpSpPr>
              <a:xfrm>
                <a:off x="6202124" y="3881353"/>
                <a:ext cx="4831860" cy="461665"/>
                <a:chOff x="6230462" y="3695822"/>
                <a:chExt cx="4831860" cy="461665"/>
              </a:xfrm>
            </p:grpSpPr>
            <p:sp>
              <p:nvSpPr>
                <p:cNvPr id="8" name="文本框 7">
                  <a:extLst>
                    <a:ext uri="{FF2B5EF4-FFF2-40B4-BE49-F238E27FC236}">
                      <a16:creationId xmlns:a16="http://schemas.microsoft.com/office/drawing/2014/main" xmlns="" id="{2B5BA9ED-A63A-4522-A8C0-4051A3425DCC}"/>
                    </a:ext>
                  </a:extLst>
                </p:cNvPr>
                <p:cNvSpPr txBox="1"/>
                <p:nvPr/>
              </p:nvSpPr>
              <p:spPr>
                <a:xfrm>
                  <a:off x="6410809" y="3695822"/>
                  <a:ext cx="4651513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24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领取优质模板，每天更新</a:t>
                  </a:r>
                </a:p>
              </p:txBody>
            </p:sp>
            <p:sp>
              <p:nvSpPr>
                <p:cNvPr id="9" name="椭圆 8">
                  <a:extLst>
                    <a:ext uri="{FF2B5EF4-FFF2-40B4-BE49-F238E27FC236}">
                      <a16:creationId xmlns:a16="http://schemas.microsoft.com/office/drawing/2014/main" xmlns="" id="{85FD55C9-0671-41DA-9A64-75FC4945D221}"/>
                    </a:ext>
                  </a:extLst>
                </p:cNvPr>
                <p:cNvSpPr/>
                <p:nvPr/>
              </p:nvSpPr>
              <p:spPr>
                <a:xfrm>
                  <a:off x="6230462" y="3862333"/>
                  <a:ext cx="128642" cy="128642"/>
                </a:xfrm>
                <a:prstGeom prst="ellipse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1" name="组合 10">
                <a:extLst>
                  <a:ext uri="{FF2B5EF4-FFF2-40B4-BE49-F238E27FC236}">
                    <a16:creationId xmlns:a16="http://schemas.microsoft.com/office/drawing/2014/main" xmlns="" id="{FE18C12F-8D4B-4C49-8EEA-D9C85554EFB8}"/>
                  </a:ext>
                </a:extLst>
              </p:cNvPr>
              <p:cNvGrpSpPr/>
              <p:nvPr/>
            </p:nvGrpSpPr>
            <p:grpSpPr>
              <a:xfrm>
                <a:off x="6202124" y="4503122"/>
                <a:ext cx="4831860" cy="461665"/>
                <a:chOff x="6230462" y="3695822"/>
                <a:chExt cx="4831860" cy="461665"/>
              </a:xfrm>
            </p:grpSpPr>
            <p:sp>
              <p:nvSpPr>
                <p:cNvPr id="12" name="文本框 11">
                  <a:extLst>
                    <a:ext uri="{FF2B5EF4-FFF2-40B4-BE49-F238E27FC236}">
                      <a16:creationId xmlns:a16="http://schemas.microsoft.com/office/drawing/2014/main" xmlns="" id="{8F644EB9-EE43-48A3-B078-DB494563CC61}"/>
                    </a:ext>
                  </a:extLst>
                </p:cNvPr>
                <p:cNvSpPr txBox="1"/>
                <p:nvPr/>
              </p:nvSpPr>
              <p:spPr>
                <a:xfrm>
                  <a:off x="6410809" y="3695822"/>
                  <a:ext cx="4651513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24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各种风格素材，每天更新</a:t>
                  </a:r>
                </a:p>
              </p:txBody>
            </p:sp>
            <p:sp>
              <p:nvSpPr>
                <p:cNvPr id="13" name="椭圆 12">
                  <a:extLst>
                    <a:ext uri="{FF2B5EF4-FFF2-40B4-BE49-F238E27FC236}">
                      <a16:creationId xmlns:a16="http://schemas.microsoft.com/office/drawing/2014/main" xmlns="" id="{DA8BCFF7-C5B3-44B2-8CD0-05529244ED49}"/>
                    </a:ext>
                  </a:extLst>
                </p:cNvPr>
                <p:cNvSpPr/>
                <p:nvPr/>
              </p:nvSpPr>
              <p:spPr>
                <a:xfrm>
                  <a:off x="6230462" y="3862333"/>
                  <a:ext cx="128642" cy="128642"/>
                </a:xfrm>
                <a:prstGeom prst="ellipse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901926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extLst>
              <a:ext uri="{FF2B5EF4-FFF2-40B4-BE49-F238E27FC236}">
                <a16:creationId xmlns:a16="http://schemas.microsoft.com/office/drawing/2014/main" xmlns="" id="{172BB45B-09DC-4428-9BF7-97CD219C653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DC95E6D2-309F-4623-8A94-2ACBE7CC483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14571"/>
            <a:ext cx="12192000" cy="6858000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7B3CEFA6-4EC6-422D-916A-52B810E04B9F}"/>
              </a:ext>
            </a:extLst>
          </p:cNvPr>
          <p:cNvSpPr txBox="1"/>
          <p:nvPr/>
        </p:nvSpPr>
        <p:spPr>
          <a:xfrm>
            <a:off x="3770244" y="545726"/>
            <a:ext cx="46515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优秀模板展示</a:t>
            </a:r>
          </a:p>
        </p:txBody>
      </p:sp>
    </p:spTree>
    <p:extLst>
      <p:ext uri="{BB962C8B-B14F-4D97-AF65-F5344CB8AC3E}">
        <p14:creationId xmlns:p14="http://schemas.microsoft.com/office/powerpoint/2010/main" val="658284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F46E1A1D-7241-435E-AB62-EC833F193EB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EFDFD13C-9949-487A-8E38-845311673FD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646331"/>
            <a:ext cx="12192000" cy="6858000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E3114D8E-9C2A-44B5-B141-F62BDD99A040}"/>
              </a:ext>
            </a:extLst>
          </p:cNvPr>
          <p:cNvSpPr txBox="1"/>
          <p:nvPr/>
        </p:nvSpPr>
        <p:spPr>
          <a:xfrm>
            <a:off x="3770244" y="545726"/>
            <a:ext cx="46515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优秀模板展示</a:t>
            </a:r>
          </a:p>
        </p:txBody>
      </p:sp>
    </p:spTree>
    <p:extLst>
      <p:ext uri="{BB962C8B-B14F-4D97-AF65-F5344CB8AC3E}">
        <p14:creationId xmlns:p14="http://schemas.microsoft.com/office/powerpoint/2010/main" val="3493564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xmlns="" id="{1498322D-3112-4B0B-808E-9356D6A6B094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8D15E713-0D58-4CD4-BF6D-D25A0F8395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46231" y="694902"/>
            <a:ext cx="3047719" cy="1714342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DD67271B-A145-4CE1-94B6-0C567BEA853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931" y="694902"/>
            <a:ext cx="3047719" cy="1714342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6AFF0B54-45D8-4E7A-BF02-190F108C852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573" y="694902"/>
            <a:ext cx="3047719" cy="1714342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ADFAC07B-D448-4982-89DC-3C0205C663D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46231" y="2821190"/>
            <a:ext cx="3047719" cy="1714342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xmlns="" id="{05FE91D8-AC57-4BE5-AC33-275F99AC3D0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573" y="2821190"/>
            <a:ext cx="3047719" cy="1714342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xmlns="" id="{F4D7AF52-AA17-4071-8205-397FBBF7F5D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931" y="2821190"/>
            <a:ext cx="3047719" cy="1714342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AD059496-1725-4D39-B547-B283222F2EC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931" y="4947479"/>
            <a:ext cx="3047719" cy="1714342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xmlns="" id="{41D7ABDB-63CD-4EE5-8736-562C2252CFC1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573" y="4947479"/>
            <a:ext cx="3047719" cy="1714342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xmlns="" id="{56E686A9-2BDF-4AAC-BDA8-D5F06A0A174A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46231" y="4947479"/>
            <a:ext cx="3047719" cy="1714342"/>
          </a:xfrm>
          <a:prstGeom prst="rect">
            <a:avLst/>
          </a:prstGeom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6D48E551-F303-4149-9FC6-75575B0F1CC1}"/>
              </a:ext>
            </a:extLst>
          </p:cNvPr>
          <p:cNvSpPr txBox="1"/>
          <p:nvPr/>
        </p:nvSpPr>
        <p:spPr>
          <a:xfrm>
            <a:off x="8070930" y="3416751"/>
            <a:ext cx="46515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优秀模板展示</a:t>
            </a:r>
          </a:p>
        </p:txBody>
      </p:sp>
    </p:spTree>
    <p:extLst>
      <p:ext uri="{BB962C8B-B14F-4D97-AF65-F5344CB8AC3E}">
        <p14:creationId xmlns:p14="http://schemas.microsoft.com/office/powerpoint/2010/main" val="2374728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阿豆</a:t>
            </a:r>
            <a:r>
              <a:rPr lang="en-US" altLang="zh-CN" dirty="0" smtClean="0"/>
              <a:t>PPT  </a:t>
            </a:r>
            <a:r>
              <a:rPr lang="zh-CN" altLang="en-US" dirty="0" smtClean="0"/>
              <a:t>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369240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01F259A2-0F6C-4835-A7F4-3093244258B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 dirty="0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F7557808-3326-44B8-87C0-9FD79B3E021A}"/>
              </a:ext>
            </a:extLst>
          </p:cNvPr>
          <p:cNvSpPr txBox="1"/>
          <p:nvPr/>
        </p:nvSpPr>
        <p:spPr>
          <a:xfrm>
            <a:off x="10194490" y="571497"/>
            <a:ext cx="1292662" cy="375761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7200" dirty="0">
                <a:solidFill>
                  <a:schemeClr val="tx1">
                    <a:lumMod val="75000"/>
                    <a:lumOff val="25000"/>
                  </a:schemeClr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第一章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D196E98F-2F0C-4E41-B8A9-925D1D5677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271838"/>
            <a:ext cx="12330113" cy="4600575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5F37BC04-3E91-48D3-AEC6-50809E3BE54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099335" y="4678157"/>
            <a:ext cx="2307355" cy="1233492"/>
          </a:xfrm>
          <a:custGeom>
            <a:avLst/>
            <a:gdLst>
              <a:gd name="connsiteX0" fmla="*/ 0 w 2307355"/>
              <a:gd name="connsiteY0" fmla="*/ 1036843 h 1233492"/>
              <a:gd name="connsiteX1" fmla="*/ 225819 w 2307355"/>
              <a:gd name="connsiteY1" fmla="*/ 1036843 h 1233492"/>
              <a:gd name="connsiteX2" fmla="*/ 18454 w 2307355"/>
              <a:gd name="connsiteY2" fmla="*/ 1197854 h 1233492"/>
              <a:gd name="connsiteX3" fmla="*/ 326672 w 2307355"/>
              <a:gd name="connsiteY3" fmla="*/ 1233492 h 1233492"/>
              <a:gd name="connsiteX4" fmla="*/ 0 w 2307355"/>
              <a:gd name="connsiteY4" fmla="*/ 1233492 h 1233492"/>
              <a:gd name="connsiteX5" fmla="*/ 0 w 2307355"/>
              <a:gd name="connsiteY5" fmla="*/ 0 h 1233492"/>
              <a:gd name="connsiteX6" fmla="*/ 2307355 w 2307355"/>
              <a:gd name="connsiteY6" fmla="*/ 0 h 1233492"/>
              <a:gd name="connsiteX7" fmla="*/ 2307355 w 2307355"/>
              <a:gd name="connsiteY7" fmla="*/ 1233492 h 1233492"/>
              <a:gd name="connsiteX8" fmla="*/ 963719 w 2307355"/>
              <a:gd name="connsiteY8" fmla="*/ 1233492 h 1233492"/>
              <a:gd name="connsiteX9" fmla="*/ 956199 w 2307355"/>
              <a:gd name="connsiteY9" fmla="*/ 965290 h 1233492"/>
              <a:gd name="connsiteX10" fmla="*/ 373026 w 2307355"/>
              <a:gd name="connsiteY10" fmla="*/ 922542 h 1233492"/>
              <a:gd name="connsiteX11" fmla="*/ 334105 w 2307355"/>
              <a:gd name="connsiteY11" fmla="*/ 952763 h 1233492"/>
              <a:gd name="connsiteX12" fmla="*/ 353977 w 2307355"/>
              <a:gd name="connsiteY12" fmla="*/ 913018 h 1233492"/>
              <a:gd name="connsiteX13" fmla="*/ 169729 w 2307355"/>
              <a:gd name="connsiteY13" fmla="*/ 871346 h 1233492"/>
              <a:gd name="connsiteX14" fmla="*/ 0 w 2307355"/>
              <a:gd name="connsiteY14" fmla="*/ 854497 h 12334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307355" h="1233492">
                <a:moveTo>
                  <a:pt x="0" y="1036843"/>
                </a:moveTo>
                <a:lnTo>
                  <a:pt x="225819" y="1036843"/>
                </a:lnTo>
                <a:lnTo>
                  <a:pt x="18454" y="1197854"/>
                </a:lnTo>
                <a:lnTo>
                  <a:pt x="326672" y="1233492"/>
                </a:lnTo>
                <a:lnTo>
                  <a:pt x="0" y="1233492"/>
                </a:lnTo>
                <a:close/>
                <a:moveTo>
                  <a:pt x="0" y="0"/>
                </a:moveTo>
                <a:lnTo>
                  <a:pt x="2307355" y="0"/>
                </a:lnTo>
                <a:lnTo>
                  <a:pt x="2307355" y="1233492"/>
                </a:lnTo>
                <a:lnTo>
                  <a:pt x="963719" y="1233492"/>
                </a:lnTo>
                <a:lnTo>
                  <a:pt x="956199" y="965290"/>
                </a:lnTo>
                <a:cubicBezTo>
                  <a:pt x="692752" y="908178"/>
                  <a:pt x="457879" y="917741"/>
                  <a:pt x="373026" y="922542"/>
                </a:cubicBezTo>
                <a:lnTo>
                  <a:pt x="334105" y="952763"/>
                </a:lnTo>
                <a:lnTo>
                  <a:pt x="353977" y="913018"/>
                </a:lnTo>
                <a:cubicBezTo>
                  <a:pt x="298415" y="894365"/>
                  <a:pt x="235709" y="881069"/>
                  <a:pt x="169729" y="871346"/>
                </a:cubicBezTo>
                <a:lnTo>
                  <a:pt x="0" y="854497"/>
                </a:lnTo>
                <a:close/>
              </a:path>
            </a:pathLst>
          </a:custGeom>
          <a:effectLst>
            <a:softEdge rad="3810"/>
          </a:effectLst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xmlns="" id="{D61DBBF5-D8DC-4635-A1CF-62C3D354516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Blur radius="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20922061">
            <a:off x="3188273" y="5378094"/>
            <a:ext cx="1128559" cy="603318"/>
          </a:xfrm>
          <a:custGeom>
            <a:avLst/>
            <a:gdLst>
              <a:gd name="connsiteX0" fmla="*/ 1128559 w 1128559"/>
              <a:gd name="connsiteY0" fmla="*/ 0 h 603318"/>
              <a:gd name="connsiteX1" fmla="*/ 1128559 w 1128559"/>
              <a:gd name="connsiteY1" fmla="*/ 603318 h 603318"/>
              <a:gd name="connsiteX2" fmla="*/ 504007 w 1128559"/>
              <a:gd name="connsiteY2" fmla="*/ 603318 h 603318"/>
              <a:gd name="connsiteX3" fmla="*/ 518284 w 1128559"/>
              <a:gd name="connsiteY3" fmla="*/ 531861 h 603318"/>
              <a:gd name="connsiteX4" fmla="*/ 254847 w 1128559"/>
              <a:gd name="connsiteY4" fmla="*/ 433695 h 603318"/>
              <a:gd name="connsiteX5" fmla="*/ 0 w 1128559"/>
              <a:gd name="connsiteY5" fmla="*/ 355967 h 603318"/>
              <a:gd name="connsiteX6" fmla="*/ 0 w 1128559"/>
              <a:gd name="connsiteY6" fmla="*/ 0 h 6033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28559" h="603318">
                <a:moveTo>
                  <a:pt x="1128559" y="0"/>
                </a:moveTo>
                <a:lnTo>
                  <a:pt x="1128559" y="603318"/>
                </a:lnTo>
                <a:lnTo>
                  <a:pt x="504007" y="603318"/>
                </a:lnTo>
                <a:lnTo>
                  <a:pt x="518284" y="531861"/>
                </a:lnTo>
                <a:cubicBezTo>
                  <a:pt x="434604" y="496686"/>
                  <a:pt x="346722" y="464314"/>
                  <a:pt x="254847" y="433695"/>
                </a:cubicBezTo>
                <a:lnTo>
                  <a:pt x="0" y="355967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xmlns="" id="{99F2F0C6-735C-4E2F-A362-EEB38F1A11EA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27795" y="200024"/>
            <a:ext cx="6858000" cy="6858000"/>
          </a:xfrm>
          <a:prstGeom prst="rect">
            <a:avLst/>
          </a:prstGeom>
        </p:spPr>
      </p:pic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F931C807-DCD8-4F7B-B5DD-E67222170267}"/>
              </a:ext>
            </a:extLst>
          </p:cNvPr>
          <p:cNvSpPr txBox="1"/>
          <p:nvPr/>
        </p:nvSpPr>
        <p:spPr>
          <a:xfrm>
            <a:off x="4213745" y="2514599"/>
            <a:ext cx="30861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solidFill>
                  <a:srgbClr val="C0C0C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策马崩腾</a:t>
            </a:r>
          </a:p>
        </p:txBody>
      </p:sp>
    </p:spTree>
    <p:extLst>
      <p:ext uri="{BB962C8B-B14F-4D97-AF65-F5344CB8AC3E}">
        <p14:creationId xmlns:p14="http://schemas.microsoft.com/office/powerpoint/2010/main" val="3341317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B6C79F7F-5763-4E63-9A01-1EE00FBFD628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 dirty="0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7835A506-2CAA-44CB-A280-8D0549635815}"/>
              </a:ext>
            </a:extLst>
          </p:cNvPr>
          <p:cNvSpPr txBox="1"/>
          <p:nvPr/>
        </p:nvSpPr>
        <p:spPr>
          <a:xfrm>
            <a:off x="10452560" y="800103"/>
            <a:ext cx="923330" cy="239719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800" dirty="0">
                <a:solidFill>
                  <a:schemeClr val="tx1">
                    <a:lumMod val="75000"/>
                    <a:lumOff val="25000"/>
                  </a:schemeClr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逍遥游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789AC4FC-7646-496E-824C-A1C564D0E171}"/>
              </a:ext>
            </a:extLst>
          </p:cNvPr>
          <p:cNvSpPr txBox="1"/>
          <p:nvPr/>
        </p:nvSpPr>
        <p:spPr>
          <a:xfrm>
            <a:off x="8051361" y="1314457"/>
            <a:ext cx="1292662" cy="42291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北冥有鱼，其名曰鲲。鲲之大，不知其几千里也；化而为鸟，其名为鹏。鹏之背，不知其几千里也；怒而飞，其翼若垂天之云。是鸟也，海运则将徙于南冥。</a:t>
            </a: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BA093572-BED0-4B12-BF1A-8594D7FDC819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8417" y="1237383"/>
            <a:ext cx="3037908" cy="4291886"/>
          </a:xfrm>
          <a:prstGeom prst="rect">
            <a:avLst/>
          </a:prstGeom>
        </p:spPr>
      </p:pic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23D0D6AE-ED02-44D5-B19D-BBF8C7A5634F}"/>
              </a:ext>
            </a:extLst>
          </p:cNvPr>
          <p:cNvSpPr txBox="1"/>
          <p:nvPr/>
        </p:nvSpPr>
        <p:spPr>
          <a:xfrm>
            <a:off x="5691194" y="1300169"/>
            <a:ext cx="1292662" cy="42291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北冥有鱼，其名曰鲲。鲲之大，不知其几千里也；化而为鸟，其名为鹏。鹏之背，不知其几千里也；怒而飞，其翼若垂天之云。是鸟也，海运则将徙于南冥。</a:t>
            </a:r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25D76951-8CFF-4445-B599-2D2E22EBACC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CrisscrossEtch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80596" y="1352051"/>
            <a:ext cx="1547667" cy="2871070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xmlns="" id="{83BC8D2F-808E-493F-AA96-E9D80A2F5AC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8842280">
            <a:off x="-5662413" y="-1835608"/>
            <a:ext cx="12190476" cy="6857143"/>
          </a:xfrm>
          <a:custGeom>
            <a:avLst/>
            <a:gdLst>
              <a:gd name="connsiteX0" fmla="*/ 0 w 12190476"/>
              <a:gd name="connsiteY0" fmla="*/ 6857143 h 6857143"/>
              <a:gd name="connsiteX1" fmla="*/ 0 w 12190476"/>
              <a:gd name="connsiteY1" fmla="*/ 0 h 6857143"/>
              <a:gd name="connsiteX2" fmla="*/ 2272018 w 12190476"/>
              <a:gd name="connsiteY2" fmla="*/ 0 h 6857143"/>
              <a:gd name="connsiteX3" fmla="*/ 1981967 w 12190476"/>
              <a:gd name="connsiteY3" fmla="*/ 424527 h 6857143"/>
              <a:gd name="connsiteX4" fmla="*/ 5922671 w 12190476"/>
              <a:gd name="connsiteY4" fmla="*/ 3116943 h 6857143"/>
              <a:gd name="connsiteX5" fmla="*/ 7665557 w 12190476"/>
              <a:gd name="connsiteY5" fmla="*/ 566000 h 6857143"/>
              <a:gd name="connsiteX6" fmla="*/ 6837141 w 12190476"/>
              <a:gd name="connsiteY6" fmla="*/ 0 h 6857143"/>
              <a:gd name="connsiteX7" fmla="*/ 12190476 w 12190476"/>
              <a:gd name="connsiteY7" fmla="*/ 0 h 6857143"/>
              <a:gd name="connsiteX8" fmla="*/ 12190476 w 12190476"/>
              <a:gd name="connsiteY8" fmla="*/ 6857143 h 68571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0476" h="6857143">
                <a:moveTo>
                  <a:pt x="0" y="6857143"/>
                </a:moveTo>
                <a:lnTo>
                  <a:pt x="0" y="0"/>
                </a:lnTo>
                <a:lnTo>
                  <a:pt x="2272018" y="0"/>
                </a:lnTo>
                <a:lnTo>
                  <a:pt x="1981967" y="424527"/>
                </a:lnTo>
                <a:lnTo>
                  <a:pt x="5922671" y="3116943"/>
                </a:lnTo>
                <a:lnTo>
                  <a:pt x="7665557" y="566000"/>
                </a:lnTo>
                <a:lnTo>
                  <a:pt x="6837141" y="0"/>
                </a:lnTo>
                <a:lnTo>
                  <a:pt x="12190476" y="0"/>
                </a:lnTo>
                <a:lnTo>
                  <a:pt x="12190476" y="6857143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756348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B6C79F7F-5763-4E63-9A01-1EE00FBFD628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 dirty="0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B906612C-9C01-4EDA-A4D8-CCF2018BC8A8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CrisscrossEtch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3694" y="0"/>
            <a:ext cx="5915025" cy="3748678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E9DA7213-F06A-4DBA-B813-04CE37A408A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829804" y="2106696"/>
            <a:ext cx="3923827" cy="5265654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0770669F-2156-4B07-B2AB-0A6FAA53B298}"/>
              </a:ext>
            </a:extLst>
          </p:cNvPr>
          <p:cNvSpPr txBox="1"/>
          <p:nvPr/>
        </p:nvSpPr>
        <p:spPr>
          <a:xfrm>
            <a:off x="7442036" y="2106696"/>
            <a:ext cx="2123658" cy="380106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天之苍苍，其正色邪？其远而无所至极邪？其视下也，亦若是则已矣。且夫水之积也不厚，则其负大舟也无力。覆杯水于坳堂之上，则芥为之舟；置杯焉则胶，水浅而舟大也。风之积也不厚，则其负大翼也无力，故九万里则风斯在下矣。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D6DF9BE7-9AEE-4C0D-8099-34187F58D625}"/>
              </a:ext>
            </a:extLst>
          </p:cNvPr>
          <p:cNvSpPr txBox="1"/>
          <p:nvPr/>
        </p:nvSpPr>
        <p:spPr>
          <a:xfrm>
            <a:off x="10452560" y="800103"/>
            <a:ext cx="923330" cy="239719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800" dirty="0">
                <a:solidFill>
                  <a:schemeClr val="tx1">
                    <a:lumMod val="75000"/>
                    <a:lumOff val="25000"/>
                  </a:schemeClr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逍遥游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6859FC0E-5149-4F2C-BA0E-DB97B38C7109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CrisscrossEtch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80596" y="1352051"/>
            <a:ext cx="1547667" cy="28710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5806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B6C79F7F-5763-4E63-9A01-1EE00FBFD628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 dirty="0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1A1267F6-D9C6-477D-97DE-FF4408FFE7E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77262" y="-157163"/>
            <a:ext cx="3771900" cy="6715125"/>
          </a:xfrm>
          <a:prstGeom prst="rect">
            <a:avLst/>
          </a:prstGeom>
          <a:effectLst>
            <a:softEdge rad="12700"/>
          </a:effectLst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E5C078DE-27FF-4B38-8674-554CEE10EC2C}"/>
              </a:ext>
            </a:extLst>
          </p:cNvPr>
          <p:cNvSpPr txBox="1"/>
          <p:nvPr/>
        </p:nvSpPr>
        <p:spPr>
          <a:xfrm>
            <a:off x="708474" y="800103"/>
            <a:ext cx="923330" cy="239719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800" dirty="0">
                <a:solidFill>
                  <a:schemeClr val="tx1">
                    <a:lumMod val="75000"/>
                    <a:lumOff val="25000"/>
                  </a:schemeClr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逍遥游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A79AB82D-EDEC-432E-9944-E454B90E5F8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CrisscrossEtch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6510" y="1352051"/>
            <a:ext cx="1547667" cy="2871070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8C361F5B-7579-4A38-A767-B614D214869A}"/>
              </a:ext>
            </a:extLst>
          </p:cNvPr>
          <p:cNvSpPr txBox="1"/>
          <p:nvPr/>
        </p:nvSpPr>
        <p:spPr>
          <a:xfrm>
            <a:off x="2552910" y="1998702"/>
            <a:ext cx="2123658" cy="380106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天之苍苍，其正色邪？其远而无所至极邪？其视下也，亦若是则已矣。且夫水之积也不厚，则其负大舟也无力。覆杯水于坳堂之上，则芥为之舟；置杯焉则胶，水浅而舟大也。风之积也不厚，则其负大翼也无力，故九万里则风斯在下矣。</a:t>
            </a: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19B30974-C3EF-41AF-8D46-AF362ADEA61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CrisscrossEtch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495280" flipH="1">
            <a:off x="-632717" y="4859904"/>
            <a:ext cx="1643060" cy="1998096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66BB6EE2-384D-4574-AD6B-C3086254CB24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CrisscrossEtch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308524" flipH="1">
            <a:off x="-210722" y="5372814"/>
            <a:ext cx="1643060" cy="1998096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750FC4BA-8134-4A52-97D4-E2A9AA61A42A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artisticCrisscrossEtch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559602" flipH="1">
            <a:off x="693235" y="5856882"/>
            <a:ext cx="1085049" cy="1319509"/>
          </a:xfrm>
          <a:prstGeom prst="rect">
            <a:avLst/>
          </a:prstGeom>
        </p:spPr>
      </p:pic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158D35BB-655C-4101-BEAD-67EBA28CF09A}"/>
              </a:ext>
            </a:extLst>
          </p:cNvPr>
          <p:cNvSpPr txBox="1"/>
          <p:nvPr/>
        </p:nvSpPr>
        <p:spPr>
          <a:xfrm>
            <a:off x="5521206" y="1998702"/>
            <a:ext cx="1015663" cy="390048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天之苍苍，其正色邪？其远而无所至极邪？其视下也，亦若是则已矣。且夫水之积也不厚，则其负大舟也无力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11095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B6C79F7F-5763-4E63-9A01-1EE00FBFD628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 dirty="0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7210091A-8164-4B21-9CBE-5030C2CF602A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57786" y="-571500"/>
            <a:ext cx="2934478" cy="4872037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9063A61C-BBFF-4B9A-9E1C-DFF6B5602F8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066950">
            <a:off x="-735314" y="5116710"/>
            <a:ext cx="3842871" cy="3842871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2DDD548A-066F-4B26-B415-731381BB691B}"/>
              </a:ext>
            </a:extLst>
          </p:cNvPr>
          <p:cNvSpPr txBox="1"/>
          <p:nvPr/>
        </p:nvSpPr>
        <p:spPr>
          <a:xfrm>
            <a:off x="708474" y="800103"/>
            <a:ext cx="923330" cy="239719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800" dirty="0">
                <a:solidFill>
                  <a:schemeClr val="tx1">
                    <a:lumMod val="75000"/>
                    <a:lumOff val="25000"/>
                  </a:schemeClr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逍遥游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9C8D7B53-0163-4A1A-84C8-22086FAC637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CrisscrossEtch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6510" y="1352051"/>
            <a:ext cx="1547667" cy="2871070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9231DDC0-BAEA-42B4-A15B-0AF3CC4B0F3E}"/>
              </a:ext>
            </a:extLst>
          </p:cNvPr>
          <p:cNvSpPr txBox="1"/>
          <p:nvPr/>
        </p:nvSpPr>
        <p:spPr>
          <a:xfrm>
            <a:off x="2552910" y="1998702"/>
            <a:ext cx="2123658" cy="380106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天之苍苍，其正色邪？其远而无所至极邪？其视下也，亦若是则已矣。且夫水之积也不厚，则其负大舟也无力。覆杯水于坳堂之上，则芥为之舟；置杯焉则胶，水浅而舟大也。风之积也不厚，则其负大翼也无力，故九万里则风斯在下矣。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B9C85A06-3149-4D4F-9CB2-5BDFE19FF5F7}"/>
              </a:ext>
            </a:extLst>
          </p:cNvPr>
          <p:cNvSpPr txBox="1"/>
          <p:nvPr/>
        </p:nvSpPr>
        <p:spPr>
          <a:xfrm>
            <a:off x="5521206" y="1998702"/>
            <a:ext cx="1015663" cy="390048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天之苍苍，其正色邪？其远而无所至极邪？其视下也，亦若是则已矣。且夫水之积也不厚，则其负大舟也无力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80532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8C0EFC4D-B374-40BA-A3AC-F6363451E12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 dirty="0"/>
          </a:p>
        </p:txBody>
      </p:sp>
      <p:pic>
        <p:nvPicPr>
          <p:cNvPr id="18" name="图片 17">
            <a:extLst>
              <a:ext uri="{FF2B5EF4-FFF2-40B4-BE49-F238E27FC236}">
                <a16:creationId xmlns:a16="http://schemas.microsoft.com/office/drawing/2014/main" xmlns="" id="{42D9DF74-64AE-4AC6-B8DA-0BA583F2BDEC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3221339"/>
            <a:ext cx="12330113" cy="3749015"/>
          </a:xfrm>
          <a:custGeom>
            <a:avLst/>
            <a:gdLst>
              <a:gd name="connsiteX0" fmla="*/ 0 w 12330113"/>
              <a:gd name="connsiteY0" fmla="*/ 0 h 3749015"/>
              <a:gd name="connsiteX1" fmla="*/ 12330113 w 12330113"/>
              <a:gd name="connsiteY1" fmla="*/ 0 h 3749015"/>
              <a:gd name="connsiteX2" fmla="*/ 12330113 w 12330113"/>
              <a:gd name="connsiteY2" fmla="*/ 3749015 h 3749015"/>
              <a:gd name="connsiteX3" fmla="*/ 0 w 12330113"/>
              <a:gd name="connsiteY3" fmla="*/ 3749015 h 37490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330113" h="3749015">
                <a:moveTo>
                  <a:pt x="0" y="0"/>
                </a:moveTo>
                <a:lnTo>
                  <a:pt x="12330113" y="0"/>
                </a:lnTo>
                <a:lnTo>
                  <a:pt x="12330113" y="3749015"/>
                </a:lnTo>
                <a:lnTo>
                  <a:pt x="0" y="3749015"/>
                </a:lnTo>
                <a:close/>
              </a:path>
            </a:pathLst>
          </a:cu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8914B4FF-4095-43B7-88A6-8456F47EF797}"/>
              </a:ext>
            </a:extLst>
          </p:cNvPr>
          <p:cNvSpPr/>
          <p:nvPr/>
        </p:nvSpPr>
        <p:spPr>
          <a:xfrm>
            <a:off x="383458" y="6754761"/>
            <a:ext cx="103239" cy="4571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9F192686-EE69-4F80-83D2-462E59A73785}"/>
              </a:ext>
            </a:extLst>
          </p:cNvPr>
          <p:cNvSpPr txBox="1"/>
          <p:nvPr/>
        </p:nvSpPr>
        <p:spPr>
          <a:xfrm>
            <a:off x="10194490" y="571497"/>
            <a:ext cx="1292662" cy="375761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7200" dirty="0">
                <a:solidFill>
                  <a:schemeClr val="tx1">
                    <a:lumMod val="75000"/>
                    <a:lumOff val="25000"/>
                  </a:schemeClr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第二章</a:t>
            </a:r>
          </a:p>
        </p:txBody>
      </p:sp>
      <p:pic>
        <p:nvPicPr>
          <p:cNvPr id="20" name="图片 19">
            <a:extLst>
              <a:ext uri="{FF2B5EF4-FFF2-40B4-BE49-F238E27FC236}">
                <a16:creationId xmlns:a16="http://schemas.microsoft.com/office/drawing/2014/main" xmlns="" id="{5243E664-2188-4572-AE26-D0C4547B899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327795" y="2064774"/>
            <a:ext cx="6858000" cy="1400740"/>
          </a:xfrm>
          <a:custGeom>
            <a:avLst/>
            <a:gdLst>
              <a:gd name="connsiteX0" fmla="*/ 0 w 6858000"/>
              <a:gd name="connsiteY0" fmla="*/ 0 h 1400740"/>
              <a:gd name="connsiteX1" fmla="*/ 6858000 w 6858000"/>
              <a:gd name="connsiteY1" fmla="*/ 0 h 1400740"/>
              <a:gd name="connsiteX2" fmla="*/ 6858000 w 6858000"/>
              <a:gd name="connsiteY2" fmla="*/ 1400740 h 1400740"/>
              <a:gd name="connsiteX3" fmla="*/ 0 w 6858000"/>
              <a:gd name="connsiteY3" fmla="*/ 1400740 h 14007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858000" h="1400740">
                <a:moveTo>
                  <a:pt x="0" y="0"/>
                </a:moveTo>
                <a:lnTo>
                  <a:pt x="6858000" y="0"/>
                </a:lnTo>
                <a:lnTo>
                  <a:pt x="6858000" y="1400740"/>
                </a:lnTo>
                <a:lnTo>
                  <a:pt x="0" y="1400740"/>
                </a:lnTo>
                <a:close/>
              </a:path>
            </a:pathLst>
          </a:custGeom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8D66EEF4-623A-4B62-8D9C-299C40BB2D8F}"/>
              </a:ext>
            </a:extLst>
          </p:cNvPr>
          <p:cNvSpPr txBox="1"/>
          <p:nvPr/>
        </p:nvSpPr>
        <p:spPr>
          <a:xfrm>
            <a:off x="4213745" y="2514599"/>
            <a:ext cx="30861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solidFill>
                  <a:srgbClr val="C0C0C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灵隐道人</a:t>
            </a:r>
          </a:p>
        </p:txBody>
      </p:sp>
      <p:pic>
        <p:nvPicPr>
          <p:cNvPr id="24" name="图片 23">
            <a:extLst>
              <a:ext uri="{FF2B5EF4-FFF2-40B4-BE49-F238E27FC236}">
                <a16:creationId xmlns:a16="http://schemas.microsoft.com/office/drawing/2014/main" xmlns="" id="{4D4892D4-C4CA-4D66-8A61-9896C4E99B74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tx1">
                <a:lumMod val="65000"/>
                <a:lumOff val="35000"/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093466">
            <a:off x="7582880" y="4171614"/>
            <a:ext cx="2617204" cy="2229820"/>
          </a:xfrm>
          <a:custGeom>
            <a:avLst/>
            <a:gdLst>
              <a:gd name="connsiteX0" fmla="*/ 1356756 w 2617204"/>
              <a:gd name="connsiteY0" fmla="*/ 1516934 h 2229820"/>
              <a:gd name="connsiteX1" fmla="*/ 1266657 w 2617204"/>
              <a:gd name="connsiteY1" fmla="*/ 2001323 h 2229820"/>
              <a:gd name="connsiteX2" fmla="*/ 2507009 w 2617204"/>
              <a:gd name="connsiteY2" fmla="*/ 1742032 h 2229820"/>
              <a:gd name="connsiteX3" fmla="*/ 2499820 w 2617204"/>
              <a:gd name="connsiteY3" fmla="*/ 1237814 h 2229820"/>
              <a:gd name="connsiteX4" fmla="*/ 1356756 w 2617204"/>
              <a:gd name="connsiteY4" fmla="*/ 1516934 h 2229820"/>
              <a:gd name="connsiteX5" fmla="*/ 0 w 2617204"/>
              <a:gd name="connsiteY5" fmla="*/ 0 h 2229820"/>
              <a:gd name="connsiteX6" fmla="*/ 2617204 w 2617204"/>
              <a:gd name="connsiteY6" fmla="*/ 0 h 2229820"/>
              <a:gd name="connsiteX7" fmla="*/ 2617204 w 2617204"/>
              <a:gd name="connsiteY7" fmla="*/ 2229820 h 2229820"/>
              <a:gd name="connsiteX8" fmla="*/ 0 w 2617204"/>
              <a:gd name="connsiteY8" fmla="*/ 2229820 h 22298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617204" h="2229820">
                <a:moveTo>
                  <a:pt x="1356756" y="1516934"/>
                </a:moveTo>
                <a:lnTo>
                  <a:pt x="1266657" y="2001323"/>
                </a:lnTo>
                <a:lnTo>
                  <a:pt x="2507009" y="1742032"/>
                </a:lnTo>
                <a:lnTo>
                  <a:pt x="2499820" y="1237814"/>
                </a:lnTo>
                <a:cubicBezTo>
                  <a:pt x="2304780" y="1324723"/>
                  <a:pt x="1951824" y="1463625"/>
                  <a:pt x="1356756" y="1516934"/>
                </a:cubicBezTo>
                <a:close/>
                <a:moveTo>
                  <a:pt x="0" y="0"/>
                </a:moveTo>
                <a:lnTo>
                  <a:pt x="2617204" y="0"/>
                </a:lnTo>
                <a:lnTo>
                  <a:pt x="2617204" y="2229820"/>
                </a:lnTo>
                <a:lnTo>
                  <a:pt x="0" y="2229820"/>
                </a:lnTo>
                <a:close/>
              </a:path>
            </a:pathLst>
          </a:custGeom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xmlns="" id="{2835DEC1-F030-498A-BFA1-8BA909137260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Blur radius="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20922061">
            <a:off x="3188273" y="5378094"/>
            <a:ext cx="1128559" cy="603318"/>
          </a:xfrm>
          <a:custGeom>
            <a:avLst/>
            <a:gdLst>
              <a:gd name="connsiteX0" fmla="*/ 1128559 w 1128559"/>
              <a:gd name="connsiteY0" fmla="*/ 0 h 603318"/>
              <a:gd name="connsiteX1" fmla="*/ 1128559 w 1128559"/>
              <a:gd name="connsiteY1" fmla="*/ 603318 h 603318"/>
              <a:gd name="connsiteX2" fmla="*/ 504007 w 1128559"/>
              <a:gd name="connsiteY2" fmla="*/ 603318 h 603318"/>
              <a:gd name="connsiteX3" fmla="*/ 518284 w 1128559"/>
              <a:gd name="connsiteY3" fmla="*/ 531861 h 603318"/>
              <a:gd name="connsiteX4" fmla="*/ 254847 w 1128559"/>
              <a:gd name="connsiteY4" fmla="*/ 433695 h 603318"/>
              <a:gd name="connsiteX5" fmla="*/ 0 w 1128559"/>
              <a:gd name="connsiteY5" fmla="*/ 355967 h 603318"/>
              <a:gd name="connsiteX6" fmla="*/ 0 w 1128559"/>
              <a:gd name="connsiteY6" fmla="*/ 0 h 6033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28559" h="603318">
                <a:moveTo>
                  <a:pt x="1128559" y="0"/>
                </a:moveTo>
                <a:lnTo>
                  <a:pt x="1128559" y="603318"/>
                </a:lnTo>
                <a:lnTo>
                  <a:pt x="504007" y="603318"/>
                </a:lnTo>
                <a:lnTo>
                  <a:pt x="518284" y="531861"/>
                </a:lnTo>
                <a:cubicBezTo>
                  <a:pt x="434604" y="496686"/>
                  <a:pt x="346722" y="464314"/>
                  <a:pt x="254847" y="433695"/>
                </a:cubicBezTo>
                <a:lnTo>
                  <a:pt x="0" y="355967"/>
                </a:lnTo>
                <a:lnTo>
                  <a:pt x="0" y="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048662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D515C92D-8FBB-4252-9B0B-074F2F32D30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 dirty="0"/>
          </a:p>
        </p:txBody>
      </p:sp>
      <p:pic>
        <p:nvPicPr>
          <p:cNvPr id="18" name="图片 17">
            <a:extLst>
              <a:ext uri="{FF2B5EF4-FFF2-40B4-BE49-F238E27FC236}">
                <a16:creationId xmlns:a16="http://schemas.microsoft.com/office/drawing/2014/main" xmlns="" id="{0C8697D2-D740-4920-B4C4-4F267A469E2C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4566788"/>
            <a:ext cx="12330113" cy="2403566"/>
          </a:xfrm>
          <a:custGeom>
            <a:avLst/>
            <a:gdLst>
              <a:gd name="connsiteX0" fmla="*/ 0 w 12330113"/>
              <a:gd name="connsiteY0" fmla="*/ 0 h 3749015"/>
              <a:gd name="connsiteX1" fmla="*/ 12330113 w 12330113"/>
              <a:gd name="connsiteY1" fmla="*/ 0 h 3749015"/>
              <a:gd name="connsiteX2" fmla="*/ 12330113 w 12330113"/>
              <a:gd name="connsiteY2" fmla="*/ 3749015 h 3749015"/>
              <a:gd name="connsiteX3" fmla="*/ 0 w 12330113"/>
              <a:gd name="connsiteY3" fmla="*/ 3749015 h 37490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330113" h="3749015">
                <a:moveTo>
                  <a:pt x="0" y="0"/>
                </a:moveTo>
                <a:lnTo>
                  <a:pt x="12330113" y="0"/>
                </a:lnTo>
                <a:lnTo>
                  <a:pt x="12330113" y="3749015"/>
                </a:lnTo>
                <a:lnTo>
                  <a:pt x="0" y="3749015"/>
                </a:lnTo>
                <a:close/>
              </a:path>
            </a:pathLst>
          </a:cu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E57EA87C-CDC4-4DB4-87D9-FFDD3E7F80A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478246">
            <a:off x="838471" y="2800243"/>
            <a:ext cx="2001223" cy="1644878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082935E1-B8C4-44BF-9F3C-F0618A36A34B}"/>
              </a:ext>
            </a:extLst>
          </p:cNvPr>
          <p:cNvSpPr txBox="1"/>
          <p:nvPr/>
        </p:nvSpPr>
        <p:spPr>
          <a:xfrm>
            <a:off x="938436" y="914411"/>
            <a:ext cx="923330" cy="28575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800" dirty="0">
                <a:solidFill>
                  <a:schemeClr val="tx1">
                    <a:lumMod val="75000"/>
                    <a:lumOff val="25000"/>
                  </a:schemeClr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岳阳楼记</a:t>
            </a: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DE449FA8-713B-4A07-A71C-2E6222B41D0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820705">
            <a:off x="-62176" y="91972"/>
            <a:ext cx="2001223" cy="1644878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9644CC54-9982-4612-AFA8-15A078AB2F9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57556" y="164689"/>
            <a:ext cx="6100763" cy="8129267"/>
          </a:xfrm>
          <a:prstGeom prst="rect">
            <a:avLst/>
          </a:prstGeom>
          <a:effectLst>
            <a:softEdge rad="12700"/>
          </a:effectLst>
        </p:spPr>
      </p:pic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6A4F3E3F-EA5D-4CCC-AC66-20D3F70F6C79}"/>
              </a:ext>
            </a:extLst>
          </p:cNvPr>
          <p:cNvSpPr txBox="1"/>
          <p:nvPr/>
        </p:nvSpPr>
        <p:spPr>
          <a:xfrm>
            <a:off x="3368279" y="1657353"/>
            <a:ext cx="1846659" cy="374901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若夫淫雨霏霏，连月不开，阴风怒号，浊浪排空；日星隐曜，山岳潜形；商旅不行，樯倾楫摧；薄暮冥冥，虎啸猿啼。登斯楼也，则有去国怀乡，忧谗畏讥，满目萧然，感极而悲者矣。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3430702C-7EB8-49F9-A70A-D02F842DFEDB}"/>
              </a:ext>
            </a:extLst>
          </p:cNvPr>
          <p:cNvSpPr txBox="1"/>
          <p:nvPr/>
        </p:nvSpPr>
        <p:spPr>
          <a:xfrm>
            <a:off x="6165056" y="1657352"/>
            <a:ext cx="1846659" cy="374901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若夫淫雨霏霏，连月不开，阴风怒号，浊浪排空；日星隐曜，山岳潜形；商旅不行，樯倾楫摧；薄暮冥冥，虎啸猿啼。登斯楼也，则有去国怀乡，忧谗畏讥，满目萧然，感极而悲者矣。</a:t>
            </a:r>
          </a:p>
        </p:txBody>
      </p:sp>
    </p:spTree>
    <p:extLst>
      <p:ext uri="{BB962C8B-B14F-4D97-AF65-F5344CB8AC3E}">
        <p14:creationId xmlns:p14="http://schemas.microsoft.com/office/powerpoint/2010/main" val="3720805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null,&quot;Name&quot;:&quot;无&quot;,&quot;HeaderHeight&quot;:0.0,&quot;FooterHeight&quot;:0.0,&quot;SideMargin&quot;:4.3,&quot;TopMargin&quot;:0.0,&quot;BottomMargin&quot;:0.0,&quot;IntervalMargin&quot;:0.0,&quot;SettingType&quot;:&quot;System&quot;}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477</TotalTime>
  <Words>2624</Words>
  <Application>Microsoft Office PowerPoint</Application>
  <PresentationFormat>宽屏</PresentationFormat>
  <Paragraphs>75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5" baseType="lpstr">
      <vt:lpstr>等线</vt:lpstr>
      <vt:lpstr>等线 Light</vt:lpstr>
      <vt:lpstr>方正清刻本悦宋简体</vt:lpstr>
      <vt:lpstr>微软雅黑</vt:lpstr>
      <vt:lpstr>禹卫书法行书简体
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阿豆PPT  阿豆PPT</dc:creator>
  <cp:keywords>51PPT模板网</cp:keywords>
  <dc:description>www.51pptmoban.com</dc:description>
  <cp:lastModifiedBy>阳光 男孩</cp:lastModifiedBy>
  <cp:revision>57</cp:revision>
  <dcterms:created xsi:type="dcterms:W3CDTF">2019-07-23T05:48:59Z</dcterms:created>
  <dcterms:modified xsi:type="dcterms:W3CDTF">2019-10-09T13:42:57Z</dcterms:modified>
</cp:coreProperties>
</file>