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7" autoAdjust="0"/>
    <p:restoredTop sz="94660"/>
  </p:normalViewPr>
  <p:slideViewPr>
    <p:cSldViewPr snapToGrid="0">
      <p:cViewPr varScale="1">
        <p:scale>
          <a:sx n="97" d="100"/>
          <a:sy n="97" d="100"/>
        </p:scale>
        <p:origin x="1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74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05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142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747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10526227" y="6345452"/>
            <a:ext cx="668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PAGE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203169" y="6345452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5C876702-E08E-44EC-B9D1-43F96B0DF4BE}" type="slidenum">
              <a:rPr lang="en-US" sz="1200" b="1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pPr algn="ctr"/>
              <a:t>‹#›</a:t>
            </a:fld>
            <a:endParaRPr lang="en-US" sz="1200" b="1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11194551" y="6290026"/>
            <a:ext cx="387849" cy="387849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4547344" y="6345452"/>
            <a:ext cx="3097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MANGO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PRESENTATION TEMPLATE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3669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400"/>
          </a:p>
        </p:txBody>
      </p:sp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3F6939C0-0F9C-4BB0-BE6D-CDFDBD48B8E1}"/>
              </a:ext>
            </a:extLst>
          </p:cNvPr>
          <p:cNvGrpSpPr/>
          <p:nvPr userDrawn="1"/>
        </p:nvGrpSpPr>
        <p:grpSpPr>
          <a:xfrm>
            <a:off x="10668856" y="5253432"/>
            <a:ext cx="1523145" cy="1585421"/>
            <a:chOff x="4572000" y="387072"/>
            <a:chExt cx="4569687" cy="4756528"/>
          </a:xfrm>
        </p:grpSpPr>
        <p:sp>
          <p:nvSpPr>
            <p:cNvPr id="7" name="자유형: 도형 6">
              <a:extLst>
                <a:ext uri="{FF2B5EF4-FFF2-40B4-BE49-F238E27FC236}">
                  <a16:creationId xmlns="" xmlns:a16="http://schemas.microsoft.com/office/drawing/2014/main" id="{D9278269-D816-4377-921A-50AEC083B847}"/>
                </a:ext>
              </a:extLst>
            </p:cNvPr>
            <p:cNvSpPr/>
            <p:nvPr userDrawn="1"/>
          </p:nvSpPr>
          <p:spPr>
            <a:xfrm>
              <a:off x="4572000" y="1408870"/>
              <a:ext cx="4569687" cy="3734730"/>
            </a:xfrm>
            <a:custGeom>
              <a:avLst/>
              <a:gdLst>
                <a:gd name="connsiteX0" fmla="*/ 2611712 w 4569687"/>
                <a:gd name="connsiteY0" fmla="*/ 0 h 3734631"/>
                <a:gd name="connsiteX1" fmla="*/ 2927539 w 4569687"/>
                <a:gd name="connsiteY1" fmla="*/ 0 h 3734631"/>
                <a:gd name="connsiteX2" fmla="*/ 3010471 w 4569687"/>
                <a:gd name="connsiteY2" fmla="*/ 662843 h 3734631"/>
                <a:gd name="connsiteX3" fmla="*/ 3062414 w 4569687"/>
                <a:gd name="connsiteY3" fmla="*/ 672782 h 3734631"/>
                <a:gd name="connsiteX4" fmla="*/ 3375104 w 4569687"/>
                <a:gd name="connsiteY4" fmla="*/ 893768 h 3734631"/>
                <a:gd name="connsiteX5" fmla="*/ 3401966 w 4569687"/>
                <a:gd name="connsiteY5" fmla="*/ 943258 h 3734631"/>
                <a:gd name="connsiteX6" fmla="*/ 3444529 w 4569687"/>
                <a:gd name="connsiteY6" fmla="*/ 938967 h 3734631"/>
                <a:gd name="connsiteX7" fmla="*/ 3941882 w 4569687"/>
                <a:gd name="connsiteY7" fmla="*/ 1268635 h 3734631"/>
                <a:gd name="connsiteX8" fmla="*/ 3950232 w 4569687"/>
                <a:gd name="connsiteY8" fmla="*/ 1295533 h 3734631"/>
                <a:gd name="connsiteX9" fmla="*/ 3968452 w 4569687"/>
                <a:gd name="connsiteY9" fmla="*/ 1289878 h 3734631"/>
                <a:gd name="connsiteX10" fmla="*/ 4041773 w 4569687"/>
                <a:gd name="connsiteY10" fmla="*/ 1282486 h 3734631"/>
                <a:gd name="connsiteX11" fmla="*/ 4398197 w 4569687"/>
                <a:gd name="connsiteY11" fmla="*/ 1572980 h 3734631"/>
                <a:gd name="connsiteX12" fmla="*/ 4401113 w 4569687"/>
                <a:gd name="connsiteY12" fmla="*/ 1601912 h 3734631"/>
                <a:gd name="connsiteX13" fmla="*/ 4509768 w 4569687"/>
                <a:gd name="connsiteY13" fmla="*/ 1612865 h 3734631"/>
                <a:gd name="connsiteX14" fmla="*/ 4569687 w 4569687"/>
                <a:gd name="connsiteY14" fmla="*/ 1630661 h 3734631"/>
                <a:gd name="connsiteX15" fmla="*/ 4569687 w 4569687"/>
                <a:gd name="connsiteY15" fmla="*/ 3685776 h 3734631"/>
                <a:gd name="connsiteX16" fmla="*/ 4479175 w 4569687"/>
                <a:gd name="connsiteY16" fmla="*/ 3694900 h 3734631"/>
                <a:gd name="connsiteX17" fmla="*/ 4083674 w 4569687"/>
                <a:gd name="connsiteY17" fmla="*/ 3574092 h 3734631"/>
                <a:gd name="connsiteX18" fmla="*/ 4051094 w 4569687"/>
                <a:gd name="connsiteY18" fmla="*/ 3547210 h 3734631"/>
                <a:gd name="connsiteX19" fmla="*/ 4009782 w 4569687"/>
                <a:gd name="connsiteY19" fmla="*/ 3581295 h 3734631"/>
                <a:gd name="connsiteX20" fmla="*/ 3782104 w 4569687"/>
                <a:gd name="connsiteY20" fmla="*/ 3650841 h 3734631"/>
                <a:gd name="connsiteX21" fmla="*/ 3494159 w 4569687"/>
                <a:gd name="connsiteY21" fmla="*/ 3531570 h 3734631"/>
                <a:gd name="connsiteX22" fmla="*/ 3452428 w 4569687"/>
                <a:gd name="connsiteY22" fmla="*/ 3480992 h 3734631"/>
                <a:gd name="connsiteX23" fmla="*/ 3441126 w 4569687"/>
                <a:gd name="connsiteY23" fmla="*/ 3501813 h 3734631"/>
                <a:gd name="connsiteX24" fmla="*/ 3103456 w 4569687"/>
                <a:gd name="connsiteY24" fmla="*/ 3681351 h 3734631"/>
                <a:gd name="connsiteX25" fmla="*/ 2815511 w 4569687"/>
                <a:gd name="connsiteY25" fmla="*/ 3562080 h 3734631"/>
                <a:gd name="connsiteX26" fmla="*/ 2772231 w 4569687"/>
                <a:gd name="connsiteY26" fmla="*/ 3509625 h 3734631"/>
                <a:gd name="connsiteX27" fmla="*/ 2697608 w 4569687"/>
                <a:gd name="connsiteY27" fmla="*/ 3571194 h 3734631"/>
                <a:gd name="connsiteX28" fmla="*/ 2162552 w 4569687"/>
                <a:gd name="connsiteY28" fmla="*/ 3734631 h 3734631"/>
                <a:gd name="connsiteX29" fmla="*/ 1369010 w 4569687"/>
                <a:gd name="connsiteY29" fmla="*/ 3312708 h 3734631"/>
                <a:gd name="connsiteX30" fmla="*/ 1363923 w 4569687"/>
                <a:gd name="connsiteY30" fmla="*/ 3304336 h 3734631"/>
                <a:gd name="connsiteX31" fmla="*/ 1334207 w 4569687"/>
                <a:gd name="connsiteY31" fmla="*/ 3340352 h 3734631"/>
                <a:gd name="connsiteX32" fmla="*/ 1046262 w 4569687"/>
                <a:gd name="connsiteY32" fmla="*/ 3459623 h 3734631"/>
                <a:gd name="connsiteX33" fmla="*/ 647319 w 4569687"/>
                <a:gd name="connsiteY33" fmla="*/ 3134475 h 3734631"/>
                <a:gd name="connsiteX34" fmla="*/ 642925 w 4569687"/>
                <a:gd name="connsiteY34" fmla="*/ 3090891 h 3734631"/>
                <a:gd name="connsiteX35" fmla="*/ 634894 w 4569687"/>
                <a:gd name="connsiteY35" fmla="*/ 3098188 h 3734631"/>
                <a:gd name="connsiteX36" fmla="*/ 407216 w 4569687"/>
                <a:gd name="connsiteY36" fmla="*/ 3167734 h 3734631"/>
                <a:gd name="connsiteX37" fmla="*/ 0 w 4569687"/>
                <a:gd name="connsiteY37" fmla="*/ 2760518 h 3734631"/>
                <a:gd name="connsiteX38" fmla="*/ 407216 w 4569687"/>
                <a:gd name="connsiteY38" fmla="*/ 2353302 h 3734631"/>
                <a:gd name="connsiteX39" fmla="*/ 489284 w 4569687"/>
                <a:gd name="connsiteY39" fmla="*/ 2361575 h 3734631"/>
                <a:gd name="connsiteX40" fmla="*/ 508084 w 4569687"/>
                <a:gd name="connsiteY40" fmla="*/ 2367411 h 3734631"/>
                <a:gd name="connsiteX41" fmla="*/ 503849 w 4569687"/>
                <a:gd name="connsiteY41" fmla="*/ 2325400 h 3734631"/>
                <a:gd name="connsiteX42" fmla="*/ 1121688 w 4569687"/>
                <a:gd name="connsiteY42" fmla="*/ 1707561 h 3734631"/>
                <a:gd name="connsiteX43" fmla="*/ 1246204 w 4569687"/>
                <a:gd name="connsiteY43" fmla="*/ 1720113 h 3734631"/>
                <a:gd name="connsiteX44" fmla="*/ 1284356 w 4569687"/>
                <a:gd name="connsiteY44" fmla="*/ 1731957 h 3734631"/>
                <a:gd name="connsiteX45" fmla="*/ 1305976 w 4569687"/>
                <a:gd name="connsiteY45" fmla="*/ 1705754 h 3734631"/>
                <a:gd name="connsiteX46" fmla="*/ 1742854 w 4569687"/>
                <a:gd name="connsiteY46" fmla="*/ 1524793 h 3734631"/>
                <a:gd name="connsiteX47" fmla="*/ 1760288 w 4569687"/>
                <a:gd name="connsiteY47" fmla="*/ 1526551 h 3734631"/>
                <a:gd name="connsiteX48" fmla="*/ 1748032 w 4569687"/>
                <a:gd name="connsiteY48" fmla="*/ 1487068 h 3734631"/>
                <a:gd name="connsiteX49" fmla="*/ 1742854 w 4569687"/>
                <a:gd name="connsiteY49" fmla="*/ 1435701 h 3734631"/>
                <a:gd name="connsiteX50" fmla="*/ 1946367 w 4569687"/>
                <a:gd name="connsiteY50" fmla="*/ 1185999 h 3734631"/>
                <a:gd name="connsiteX51" fmla="*/ 1956892 w 4569687"/>
                <a:gd name="connsiteY51" fmla="*/ 1184938 h 3734631"/>
                <a:gd name="connsiteX52" fmla="*/ 1963928 w 4569687"/>
                <a:gd name="connsiteY52" fmla="*/ 1115143 h 3734631"/>
                <a:gd name="connsiteX53" fmla="*/ 2450363 w 4569687"/>
                <a:gd name="connsiteY53" fmla="*/ 718687 h 3734631"/>
                <a:gd name="connsiteX54" fmla="*/ 2520904 w 4569687"/>
                <a:gd name="connsiteY54" fmla="*/ 725798 h 3734631"/>
                <a:gd name="connsiteX0" fmla="*/ 2611712 w 4569687"/>
                <a:gd name="connsiteY0" fmla="*/ 0 h 3734631"/>
                <a:gd name="connsiteX1" fmla="*/ 2927539 w 4569687"/>
                <a:gd name="connsiteY1" fmla="*/ 0 h 3734631"/>
                <a:gd name="connsiteX2" fmla="*/ 3010471 w 4569687"/>
                <a:gd name="connsiteY2" fmla="*/ 662843 h 3734631"/>
                <a:gd name="connsiteX3" fmla="*/ 3062414 w 4569687"/>
                <a:gd name="connsiteY3" fmla="*/ 672782 h 3734631"/>
                <a:gd name="connsiteX4" fmla="*/ 3375104 w 4569687"/>
                <a:gd name="connsiteY4" fmla="*/ 893768 h 3734631"/>
                <a:gd name="connsiteX5" fmla="*/ 3401966 w 4569687"/>
                <a:gd name="connsiteY5" fmla="*/ 943258 h 3734631"/>
                <a:gd name="connsiteX6" fmla="*/ 3444529 w 4569687"/>
                <a:gd name="connsiteY6" fmla="*/ 938967 h 3734631"/>
                <a:gd name="connsiteX7" fmla="*/ 3941882 w 4569687"/>
                <a:gd name="connsiteY7" fmla="*/ 1268635 h 3734631"/>
                <a:gd name="connsiteX8" fmla="*/ 3950232 w 4569687"/>
                <a:gd name="connsiteY8" fmla="*/ 1295533 h 3734631"/>
                <a:gd name="connsiteX9" fmla="*/ 3968452 w 4569687"/>
                <a:gd name="connsiteY9" fmla="*/ 1289878 h 3734631"/>
                <a:gd name="connsiteX10" fmla="*/ 4041773 w 4569687"/>
                <a:gd name="connsiteY10" fmla="*/ 1282486 h 3734631"/>
                <a:gd name="connsiteX11" fmla="*/ 4398197 w 4569687"/>
                <a:gd name="connsiteY11" fmla="*/ 1572980 h 3734631"/>
                <a:gd name="connsiteX12" fmla="*/ 4401113 w 4569687"/>
                <a:gd name="connsiteY12" fmla="*/ 1601912 h 3734631"/>
                <a:gd name="connsiteX13" fmla="*/ 4509768 w 4569687"/>
                <a:gd name="connsiteY13" fmla="*/ 1612865 h 3734631"/>
                <a:gd name="connsiteX14" fmla="*/ 4569687 w 4569687"/>
                <a:gd name="connsiteY14" fmla="*/ 1630661 h 3734631"/>
                <a:gd name="connsiteX15" fmla="*/ 4569687 w 4569687"/>
                <a:gd name="connsiteY15" fmla="*/ 3685776 h 3734631"/>
                <a:gd name="connsiteX16" fmla="*/ 4479175 w 4569687"/>
                <a:gd name="connsiteY16" fmla="*/ 3694900 h 3734631"/>
                <a:gd name="connsiteX17" fmla="*/ 4083674 w 4569687"/>
                <a:gd name="connsiteY17" fmla="*/ 3574092 h 3734631"/>
                <a:gd name="connsiteX18" fmla="*/ 4051094 w 4569687"/>
                <a:gd name="connsiteY18" fmla="*/ 3547210 h 3734631"/>
                <a:gd name="connsiteX19" fmla="*/ 4009782 w 4569687"/>
                <a:gd name="connsiteY19" fmla="*/ 3581295 h 3734631"/>
                <a:gd name="connsiteX20" fmla="*/ 3782104 w 4569687"/>
                <a:gd name="connsiteY20" fmla="*/ 3650841 h 3734631"/>
                <a:gd name="connsiteX21" fmla="*/ 3494159 w 4569687"/>
                <a:gd name="connsiteY21" fmla="*/ 3531570 h 3734631"/>
                <a:gd name="connsiteX22" fmla="*/ 3452428 w 4569687"/>
                <a:gd name="connsiteY22" fmla="*/ 3480992 h 3734631"/>
                <a:gd name="connsiteX23" fmla="*/ 3441126 w 4569687"/>
                <a:gd name="connsiteY23" fmla="*/ 3501813 h 3734631"/>
                <a:gd name="connsiteX24" fmla="*/ 3103456 w 4569687"/>
                <a:gd name="connsiteY24" fmla="*/ 3681351 h 3734631"/>
                <a:gd name="connsiteX25" fmla="*/ 2815511 w 4569687"/>
                <a:gd name="connsiteY25" fmla="*/ 3562080 h 3734631"/>
                <a:gd name="connsiteX26" fmla="*/ 2772231 w 4569687"/>
                <a:gd name="connsiteY26" fmla="*/ 3509625 h 3734631"/>
                <a:gd name="connsiteX27" fmla="*/ 2697608 w 4569687"/>
                <a:gd name="connsiteY27" fmla="*/ 3571194 h 3734631"/>
                <a:gd name="connsiteX28" fmla="*/ 2162552 w 4569687"/>
                <a:gd name="connsiteY28" fmla="*/ 3734631 h 3734631"/>
                <a:gd name="connsiteX29" fmla="*/ 1369010 w 4569687"/>
                <a:gd name="connsiteY29" fmla="*/ 3312708 h 3734631"/>
                <a:gd name="connsiteX30" fmla="*/ 1334207 w 4569687"/>
                <a:gd name="connsiteY30" fmla="*/ 3340352 h 3734631"/>
                <a:gd name="connsiteX31" fmla="*/ 1046262 w 4569687"/>
                <a:gd name="connsiteY31" fmla="*/ 3459623 h 3734631"/>
                <a:gd name="connsiteX32" fmla="*/ 647319 w 4569687"/>
                <a:gd name="connsiteY32" fmla="*/ 3134475 h 3734631"/>
                <a:gd name="connsiteX33" fmla="*/ 642925 w 4569687"/>
                <a:gd name="connsiteY33" fmla="*/ 3090891 h 3734631"/>
                <a:gd name="connsiteX34" fmla="*/ 634894 w 4569687"/>
                <a:gd name="connsiteY34" fmla="*/ 3098188 h 3734631"/>
                <a:gd name="connsiteX35" fmla="*/ 407216 w 4569687"/>
                <a:gd name="connsiteY35" fmla="*/ 3167734 h 3734631"/>
                <a:gd name="connsiteX36" fmla="*/ 0 w 4569687"/>
                <a:gd name="connsiteY36" fmla="*/ 2760518 h 3734631"/>
                <a:gd name="connsiteX37" fmla="*/ 407216 w 4569687"/>
                <a:gd name="connsiteY37" fmla="*/ 2353302 h 3734631"/>
                <a:gd name="connsiteX38" fmla="*/ 489284 w 4569687"/>
                <a:gd name="connsiteY38" fmla="*/ 2361575 h 3734631"/>
                <a:gd name="connsiteX39" fmla="*/ 508084 w 4569687"/>
                <a:gd name="connsiteY39" fmla="*/ 2367411 h 3734631"/>
                <a:gd name="connsiteX40" fmla="*/ 503849 w 4569687"/>
                <a:gd name="connsiteY40" fmla="*/ 2325400 h 3734631"/>
                <a:gd name="connsiteX41" fmla="*/ 1121688 w 4569687"/>
                <a:gd name="connsiteY41" fmla="*/ 1707561 h 3734631"/>
                <a:gd name="connsiteX42" fmla="*/ 1246204 w 4569687"/>
                <a:gd name="connsiteY42" fmla="*/ 1720113 h 3734631"/>
                <a:gd name="connsiteX43" fmla="*/ 1284356 w 4569687"/>
                <a:gd name="connsiteY43" fmla="*/ 1731957 h 3734631"/>
                <a:gd name="connsiteX44" fmla="*/ 1305976 w 4569687"/>
                <a:gd name="connsiteY44" fmla="*/ 1705754 h 3734631"/>
                <a:gd name="connsiteX45" fmla="*/ 1742854 w 4569687"/>
                <a:gd name="connsiteY45" fmla="*/ 1524793 h 3734631"/>
                <a:gd name="connsiteX46" fmla="*/ 1760288 w 4569687"/>
                <a:gd name="connsiteY46" fmla="*/ 1526551 h 3734631"/>
                <a:gd name="connsiteX47" fmla="*/ 1748032 w 4569687"/>
                <a:gd name="connsiteY47" fmla="*/ 1487068 h 3734631"/>
                <a:gd name="connsiteX48" fmla="*/ 1742854 w 4569687"/>
                <a:gd name="connsiteY48" fmla="*/ 1435701 h 3734631"/>
                <a:gd name="connsiteX49" fmla="*/ 1946367 w 4569687"/>
                <a:gd name="connsiteY49" fmla="*/ 1185999 h 3734631"/>
                <a:gd name="connsiteX50" fmla="*/ 1956892 w 4569687"/>
                <a:gd name="connsiteY50" fmla="*/ 1184938 h 3734631"/>
                <a:gd name="connsiteX51" fmla="*/ 1963928 w 4569687"/>
                <a:gd name="connsiteY51" fmla="*/ 1115143 h 3734631"/>
                <a:gd name="connsiteX52" fmla="*/ 2450363 w 4569687"/>
                <a:gd name="connsiteY52" fmla="*/ 718687 h 3734631"/>
                <a:gd name="connsiteX53" fmla="*/ 2520904 w 4569687"/>
                <a:gd name="connsiteY53" fmla="*/ 725798 h 3734631"/>
                <a:gd name="connsiteX54" fmla="*/ 2611712 w 4569687"/>
                <a:gd name="connsiteY54" fmla="*/ 0 h 3734631"/>
                <a:gd name="connsiteX0" fmla="*/ 2611712 w 4569687"/>
                <a:gd name="connsiteY0" fmla="*/ 0 h 3743131"/>
                <a:gd name="connsiteX1" fmla="*/ 2927539 w 4569687"/>
                <a:gd name="connsiteY1" fmla="*/ 0 h 3743131"/>
                <a:gd name="connsiteX2" fmla="*/ 3010471 w 4569687"/>
                <a:gd name="connsiteY2" fmla="*/ 662843 h 3743131"/>
                <a:gd name="connsiteX3" fmla="*/ 3062414 w 4569687"/>
                <a:gd name="connsiteY3" fmla="*/ 672782 h 3743131"/>
                <a:gd name="connsiteX4" fmla="*/ 3375104 w 4569687"/>
                <a:gd name="connsiteY4" fmla="*/ 893768 h 3743131"/>
                <a:gd name="connsiteX5" fmla="*/ 3401966 w 4569687"/>
                <a:gd name="connsiteY5" fmla="*/ 943258 h 3743131"/>
                <a:gd name="connsiteX6" fmla="*/ 3444529 w 4569687"/>
                <a:gd name="connsiteY6" fmla="*/ 938967 h 3743131"/>
                <a:gd name="connsiteX7" fmla="*/ 3941882 w 4569687"/>
                <a:gd name="connsiteY7" fmla="*/ 1268635 h 3743131"/>
                <a:gd name="connsiteX8" fmla="*/ 3950232 w 4569687"/>
                <a:gd name="connsiteY8" fmla="*/ 1295533 h 3743131"/>
                <a:gd name="connsiteX9" fmla="*/ 3968452 w 4569687"/>
                <a:gd name="connsiteY9" fmla="*/ 1289878 h 3743131"/>
                <a:gd name="connsiteX10" fmla="*/ 4041773 w 4569687"/>
                <a:gd name="connsiteY10" fmla="*/ 1282486 h 3743131"/>
                <a:gd name="connsiteX11" fmla="*/ 4398197 w 4569687"/>
                <a:gd name="connsiteY11" fmla="*/ 1572980 h 3743131"/>
                <a:gd name="connsiteX12" fmla="*/ 4401113 w 4569687"/>
                <a:gd name="connsiteY12" fmla="*/ 1601912 h 3743131"/>
                <a:gd name="connsiteX13" fmla="*/ 4509768 w 4569687"/>
                <a:gd name="connsiteY13" fmla="*/ 1612865 h 3743131"/>
                <a:gd name="connsiteX14" fmla="*/ 4569687 w 4569687"/>
                <a:gd name="connsiteY14" fmla="*/ 1630661 h 3743131"/>
                <a:gd name="connsiteX15" fmla="*/ 4569687 w 4569687"/>
                <a:gd name="connsiteY15" fmla="*/ 3685776 h 3743131"/>
                <a:gd name="connsiteX16" fmla="*/ 4479175 w 4569687"/>
                <a:gd name="connsiteY16" fmla="*/ 3694900 h 3743131"/>
                <a:gd name="connsiteX17" fmla="*/ 4083674 w 4569687"/>
                <a:gd name="connsiteY17" fmla="*/ 3574092 h 3743131"/>
                <a:gd name="connsiteX18" fmla="*/ 4051094 w 4569687"/>
                <a:gd name="connsiteY18" fmla="*/ 3547210 h 3743131"/>
                <a:gd name="connsiteX19" fmla="*/ 4009782 w 4569687"/>
                <a:gd name="connsiteY19" fmla="*/ 3581295 h 3743131"/>
                <a:gd name="connsiteX20" fmla="*/ 3782104 w 4569687"/>
                <a:gd name="connsiteY20" fmla="*/ 3650841 h 3743131"/>
                <a:gd name="connsiteX21" fmla="*/ 3494159 w 4569687"/>
                <a:gd name="connsiteY21" fmla="*/ 3531570 h 3743131"/>
                <a:gd name="connsiteX22" fmla="*/ 3452428 w 4569687"/>
                <a:gd name="connsiteY22" fmla="*/ 3480992 h 3743131"/>
                <a:gd name="connsiteX23" fmla="*/ 3441126 w 4569687"/>
                <a:gd name="connsiteY23" fmla="*/ 3501813 h 3743131"/>
                <a:gd name="connsiteX24" fmla="*/ 3103456 w 4569687"/>
                <a:gd name="connsiteY24" fmla="*/ 3681351 h 3743131"/>
                <a:gd name="connsiteX25" fmla="*/ 2815511 w 4569687"/>
                <a:gd name="connsiteY25" fmla="*/ 3562080 h 3743131"/>
                <a:gd name="connsiteX26" fmla="*/ 2772231 w 4569687"/>
                <a:gd name="connsiteY26" fmla="*/ 3509625 h 3743131"/>
                <a:gd name="connsiteX27" fmla="*/ 2697608 w 4569687"/>
                <a:gd name="connsiteY27" fmla="*/ 3571194 h 3743131"/>
                <a:gd name="connsiteX28" fmla="*/ 2162552 w 4569687"/>
                <a:gd name="connsiteY28" fmla="*/ 3734631 h 3743131"/>
                <a:gd name="connsiteX29" fmla="*/ 1334207 w 4569687"/>
                <a:gd name="connsiteY29" fmla="*/ 3340352 h 3743131"/>
                <a:gd name="connsiteX30" fmla="*/ 1046262 w 4569687"/>
                <a:gd name="connsiteY30" fmla="*/ 3459623 h 3743131"/>
                <a:gd name="connsiteX31" fmla="*/ 647319 w 4569687"/>
                <a:gd name="connsiteY31" fmla="*/ 3134475 h 3743131"/>
                <a:gd name="connsiteX32" fmla="*/ 642925 w 4569687"/>
                <a:gd name="connsiteY32" fmla="*/ 3090891 h 3743131"/>
                <a:gd name="connsiteX33" fmla="*/ 634894 w 4569687"/>
                <a:gd name="connsiteY33" fmla="*/ 3098188 h 3743131"/>
                <a:gd name="connsiteX34" fmla="*/ 407216 w 4569687"/>
                <a:gd name="connsiteY34" fmla="*/ 3167734 h 3743131"/>
                <a:gd name="connsiteX35" fmla="*/ 0 w 4569687"/>
                <a:gd name="connsiteY35" fmla="*/ 2760518 h 3743131"/>
                <a:gd name="connsiteX36" fmla="*/ 407216 w 4569687"/>
                <a:gd name="connsiteY36" fmla="*/ 2353302 h 3743131"/>
                <a:gd name="connsiteX37" fmla="*/ 489284 w 4569687"/>
                <a:gd name="connsiteY37" fmla="*/ 2361575 h 3743131"/>
                <a:gd name="connsiteX38" fmla="*/ 508084 w 4569687"/>
                <a:gd name="connsiteY38" fmla="*/ 2367411 h 3743131"/>
                <a:gd name="connsiteX39" fmla="*/ 503849 w 4569687"/>
                <a:gd name="connsiteY39" fmla="*/ 2325400 h 3743131"/>
                <a:gd name="connsiteX40" fmla="*/ 1121688 w 4569687"/>
                <a:gd name="connsiteY40" fmla="*/ 1707561 h 3743131"/>
                <a:gd name="connsiteX41" fmla="*/ 1246204 w 4569687"/>
                <a:gd name="connsiteY41" fmla="*/ 1720113 h 3743131"/>
                <a:gd name="connsiteX42" fmla="*/ 1284356 w 4569687"/>
                <a:gd name="connsiteY42" fmla="*/ 1731957 h 3743131"/>
                <a:gd name="connsiteX43" fmla="*/ 1305976 w 4569687"/>
                <a:gd name="connsiteY43" fmla="*/ 1705754 h 3743131"/>
                <a:gd name="connsiteX44" fmla="*/ 1742854 w 4569687"/>
                <a:gd name="connsiteY44" fmla="*/ 1524793 h 3743131"/>
                <a:gd name="connsiteX45" fmla="*/ 1760288 w 4569687"/>
                <a:gd name="connsiteY45" fmla="*/ 1526551 h 3743131"/>
                <a:gd name="connsiteX46" fmla="*/ 1748032 w 4569687"/>
                <a:gd name="connsiteY46" fmla="*/ 1487068 h 3743131"/>
                <a:gd name="connsiteX47" fmla="*/ 1742854 w 4569687"/>
                <a:gd name="connsiteY47" fmla="*/ 1435701 h 3743131"/>
                <a:gd name="connsiteX48" fmla="*/ 1946367 w 4569687"/>
                <a:gd name="connsiteY48" fmla="*/ 1185999 h 3743131"/>
                <a:gd name="connsiteX49" fmla="*/ 1956892 w 4569687"/>
                <a:gd name="connsiteY49" fmla="*/ 1184938 h 3743131"/>
                <a:gd name="connsiteX50" fmla="*/ 1963928 w 4569687"/>
                <a:gd name="connsiteY50" fmla="*/ 1115143 h 3743131"/>
                <a:gd name="connsiteX51" fmla="*/ 2450363 w 4569687"/>
                <a:gd name="connsiteY51" fmla="*/ 718687 h 3743131"/>
                <a:gd name="connsiteX52" fmla="*/ 2520904 w 4569687"/>
                <a:gd name="connsiteY52" fmla="*/ 725798 h 3743131"/>
                <a:gd name="connsiteX53" fmla="*/ 2611712 w 4569687"/>
                <a:gd name="connsiteY53" fmla="*/ 0 h 3743131"/>
                <a:gd name="connsiteX0" fmla="*/ 2611712 w 4569687"/>
                <a:gd name="connsiteY0" fmla="*/ 0 h 3741630"/>
                <a:gd name="connsiteX1" fmla="*/ 2927539 w 4569687"/>
                <a:gd name="connsiteY1" fmla="*/ 0 h 3741630"/>
                <a:gd name="connsiteX2" fmla="*/ 3010471 w 4569687"/>
                <a:gd name="connsiteY2" fmla="*/ 662843 h 3741630"/>
                <a:gd name="connsiteX3" fmla="*/ 3062414 w 4569687"/>
                <a:gd name="connsiteY3" fmla="*/ 672782 h 3741630"/>
                <a:gd name="connsiteX4" fmla="*/ 3375104 w 4569687"/>
                <a:gd name="connsiteY4" fmla="*/ 893768 h 3741630"/>
                <a:gd name="connsiteX5" fmla="*/ 3401966 w 4569687"/>
                <a:gd name="connsiteY5" fmla="*/ 943258 h 3741630"/>
                <a:gd name="connsiteX6" fmla="*/ 3444529 w 4569687"/>
                <a:gd name="connsiteY6" fmla="*/ 938967 h 3741630"/>
                <a:gd name="connsiteX7" fmla="*/ 3941882 w 4569687"/>
                <a:gd name="connsiteY7" fmla="*/ 1268635 h 3741630"/>
                <a:gd name="connsiteX8" fmla="*/ 3950232 w 4569687"/>
                <a:gd name="connsiteY8" fmla="*/ 1295533 h 3741630"/>
                <a:gd name="connsiteX9" fmla="*/ 3968452 w 4569687"/>
                <a:gd name="connsiteY9" fmla="*/ 1289878 h 3741630"/>
                <a:gd name="connsiteX10" fmla="*/ 4041773 w 4569687"/>
                <a:gd name="connsiteY10" fmla="*/ 1282486 h 3741630"/>
                <a:gd name="connsiteX11" fmla="*/ 4398197 w 4569687"/>
                <a:gd name="connsiteY11" fmla="*/ 1572980 h 3741630"/>
                <a:gd name="connsiteX12" fmla="*/ 4401113 w 4569687"/>
                <a:gd name="connsiteY12" fmla="*/ 1601912 h 3741630"/>
                <a:gd name="connsiteX13" fmla="*/ 4509768 w 4569687"/>
                <a:gd name="connsiteY13" fmla="*/ 1612865 h 3741630"/>
                <a:gd name="connsiteX14" fmla="*/ 4569687 w 4569687"/>
                <a:gd name="connsiteY14" fmla="*/ 1630661 h 3741630"/>
                <a:gd name="connsiteX15" fmla="*/ 4569687 w 4569687"/>
                <a:gd name="connsiteY15" fmla="*/ 3685776 h 3741630"/>
                <a:gd name="connsiteX16" fmla="*/ 4479175 w 4569687"/>
                <a:gd name="connsiteY16" fmla="*/ 3694900 h 3741630"/>
                <a:gd name="connsiteX17" fmla="*/ 4083674 w 4569687"/>
                <a:gd name="connsiteY17" fmla="*/ 3574092 h 3741630"/>
                <a:gd name="connsiteX18" fmla="*/ 4051094 w 4569687"/>
                <a:gd name="connsiteY18" fmla="*/ 3547210 h 3741630"/>
                <a:gd name="connsiteX19" fmla="*/ 4009782 w 4569687"/>
                <a:gd name="connsiteY19" fmla="*/ 3581295 h 3741630"/>
                <a:gd name="connsiteX20" fmla="*/ 3782104 w 4569687"/>
                <a:gd name="connsiteY20" fmla="*/ 3650841 h 3741630"/>
                <a:gd name="connsiteX21" fmla="*/ 3494159 w 4569687"/>
                <a:gd name="connsiteY21" fmla="*/ 3531570 h 3741630"/>
                <a:gd name="connsiteX22" fmla="*/ 3452428 w 4569687"/>
                <a:gd name="connsiteY22" fmla="*/ 3480992 h 3741630"/>
                <a:gd name="connsiteX23" fmla="*/ 3441126 w 4569687"/>
                <a:gd name="connsiteY23" fmla="*/ 3501813 h 3741630"/>
                <a:gd name="connsiteX24" fmla="*/ 3103456 w 4569687"/>
                <a:gd name="connsiteY24" fmla="*/ 3681351 h 3741630"/>
                <a:gd name="connsiteX25" fmla="*/ 2815511 w 4569687"/>
                <a:gd name="connsiteY25" fmla="*/ 3562080 h 3741630"/>
                <a:gd name="connsiteX26" fmla="*/ 2772231 w 4569687"/>
                <a:gd name="connsiteY26" fmla="*/ 3509625 h 3741630"/>
                <a:gd name="connsiteX27" fmla="*/ 2697608 w 4569687"/>
                <a:gd name="connsiteY27" fmla="*/ 3571194 h 3741630"/>
                <a:gd name="connsiteX28" fmla="*/ 2162552 w 4569687"/>
                <a:gd name="connsiteY28" fmla="*/ 3734631 h 3741630"/>
                <a:gd name="connsiteX29" fmla="*/ 1390478 w 4569687"/>
                <a:gd name="connsiteY29" fmla="*/ 3368488 h 3741630"/>
                <a:gd name="connsiteX30" fmla="*/ 1046262 w 4569687"/>
                <a:gd name="connsiteY30" fmla="*/ 3459623 h 3741630"/>
                <a:gd name="connsiteX31" fmla="*/ 647319 w 4569687"/>
                <a:gd name="connsiteY31" fmla="*/ 3134475 h 3741630"/>
                <a:gd name="connsiteX32" fmla="*/ 642925 w 4569687"/>
                <a:gd name="connsiteY32" fmla="*/ 3090891 h 3741630"/>
                <a:gd name="connsiteX33" fmla="*/ 634894 w 4569687"/>
                <a:gd name="connsiteY33" fmla="*/ 3098188 h 3741630"/>
                <a:gd name="connsiteX34" fmla="*/ 407216 w 4569687"/>
                <a:gd name="connsiteY34" fmla="*/ 3167734 h 3741630"/>
                <a:gd name="connsiteX35" fmla="*/ 0 w 4569687"/>
                <a:gd name="connsiteY35" fmla="*/ 2760518 h 3741630"/>
                <a:gd name="connsiteX36" fmla="*/ 407216 w 4569687"/>
                <a:gd name="connsiteY36" fmla="*/ 2353302 h 3741630"/>
                <a:gd name="connsiteX37" fmla="*/ 489284 w 4569687"/>
                <a:gd name="connsiteY37" fmla="*/ 2361575 h 3741630"/>
                <a:gd name="connsiteX38" fmla="*/ 508084 w 4569687"/>
                <a:gd name="connsiteY38" fmla="*/ 2367411 h 3741630"/>
                <a:gd name="connsiteX39" fmla="*/ 503849 w 4569687"/>
                <a:gd name="connsiteY39" fmla="*/ 2325400 h 3741630"/>
                <a:gd name="connsiteX40" fmla="*/ 1121688 w 4569687"/>
                <a:gd name="connsiteY40" fmla="*/ 1707561 h 3741630"/>
                <a:gd name="connsiteX41" fmla="*/ 1246204 w 4569687"/>
                <a:gd name="connsiteY41" fmla="*/ 1720113 h 3741630"/>
                <a:gd name="connsiteX42" fmla="*/ 1284356 w 4569687"/>
                <a:gd name="connsiteY42" fmla="*/ 1731957 h 3741630"/>
                <a:gd name="connsiteX43" fmla="*/ 1305976 w 4569687"/>
                <a:gd name="connsiteY43" fmla="*/ 1705754 h 3741630"/>
                <a:gd name="connsiteX44" fmla="*/ 1742854 w 4569687"/>
                <a:gd name="connsiteY44" fmla="*/ 1524793 h 3741630"/>
                <a:gd name="connsiteX45" fmla="*/ 1760288 w 4569687"/>
                <a:gd name="connsiteY45" fmla="*/ 1526551 h 3741630"/>
                <a:gd name="connsiteX46" fmla="*/ 1748032 w 4569687"/>
                <a:gd name="connsiteY46" fmla="*/ 1487068 h 3741630"/>
                <a:gd name="connsiteX47" fmla="*/ 1742854 w 4569687"/>
                <a:gd name="connsiteY47" fmla="*/ 1435701 h 3741630"/>
                <a:gd name="connsiteX48" fmla="*/ 1946367 w 4569687"/>
                <a:gd name="connsiteY48" fmla="*/ 1185999 h 3741630"/>
                <a:gd name="connsiteX49" fmla="*/ 1956892 w 4569687"/>
                <a:gd name="connsiteY49" fmla="*/ 1184938 h 3741630"/>
                <a:gd name="connsiteX50" fmla="*/ 1963928 w 4569687"/>
                <a:gd name="connsiteY50" fmla="*/ 1115143 h 3741630"/>
                <a:gd name="connsiteX51" fmla="*/ 2450363 w 4569687"/>
                <a:gd name="connsiteY51" fmla="*/ 718687 h 3741630"/>
                <a:gd name="connsiteX52" fmla="*/ 2520904 w 4569687"/>
                <a:gd name="connsiteY52" fmla="*/ 725798 h 3741630"/>
                <a:gd name="connsiteX53" fmla="*/ 2611712 w 4569687"/>
                <a:gd name="connsiteY53" fmla="*/ 0 h 3741630"/>
                <a:gd name="connsiteX0" fmla="*/ 2611712 w 4569687"/>
                <a:gd name="connsiteY0" fmla="*/ 0 h 3734730"/>
                <a:gd name="connsiteX1" fmla="*/ 2927539 w 4569687"/>
                <a:gd name="connsiteY1" fmla="*/ 0 h 3734730"/>
                <a:gd name="connsiteX2" fmla="*/ 3010471 w 4569687"/>
                <a:gd name="connsiteY2" fmla="*/ 662843 h 3734730"/>
                <a:gd name="connsiteX3" fmla="*/ 3062414 w 4569687"/>
                <a:gd name="connsiteY3" fmla="*/ 672782 h 3734730"/>
                <a:gd name="connsiteX4" fmla="*/ 3375104 w 4569687"/>
                <a:gd name="connsiteY4" fmla="*/ 893768 h 3734730"/>
                <a:gd name="connsiteX5" fmla="*/ 3401966 w 4569687"/>
                <a:gd name="connsiteY5" fmla="*/ 943258 h 3734730"/>
                <a:gd name="connsiteX6" fmla="*/ 3444529 w 4569687"/>
                <a:gd name="connsiteY6" fmla="*/ 938967 h 3734730"/>
                <a:gd name="connsiteX7" fmla="*/ 3941882 w 4569687"/>
                <a:gd name="connsiteY7" fmla="*/ 1268635 h 3734730"/>
                <a:gd name="connsiteX8" fmla="*/ 3950232 w 4569687"/>
                <a:gd name="connsiteY8" fmla="*/ 1295533 h 3734730"/>
                <a:gd name="connsiteX9" fmla="*/ 3968452 w 4569687"/>
                <a:gd name="connsiteY9" fmla="*/ 1289878 h 3734730"/>
                <a:gd name="connsiteX10" fmla="*/ 4041773 w 4569687"/>
                <a:gd name="connsiteY10" fmla="*/ 1282486 h 3734730"/>
                <a:gd name="connsiteX11" fmla="*/ 4398197 w 4569687"/>
                <a:gd name="connsiteY11" fmla="*/ 1572980 h 3734730"/>
                <a:gd name="connsiteX12" fmla="*/ 4401113 w 4569687"/>
                <a:gd name="connsiteY12" fmla="*/ 1601912 h 3734730"/>
                <a:gd name="connsiteX13" fmla="*/ 4509768 w 4569687"/>
                <a:gd name="connsiteY13" fmla="*/ 1612865 h 3734730"/>
                <a:gd name="connsiteX14" fmla="*/ 4569687 w 4569687"/>
                <a:gd name="connsiteY14" fmla="*/ 1630661 h 3734730"/>
                <a:gd name="connsiteX15" fmla="*/ 4569687 w 4569687"/>
                <a:gd name="connsiteY15" fmla="*/ 3685776 h 3734730"/>
                <a:gd name="connsiteX16" fmla="*/ 4479175 w 4569687"/>
                <a:gd name="connsiteY16" fmla="*/ 3694900 h 3734730"/>
                <a:gd name="connsiteX17" fmla="*/ 4083674 w 4569687"/>
                <a:gd name="connsiteY17" fmla="*/ 3574092 h 3734730"/>
                <a:gd name="connsiteX18" fmla="*/ 4051094 w 4569687"/>
                <a:gd name="connsiteY18" fmla="*/ 3547210 h 3734730"/>
                <a:gd name="connsiteX19" fmla="*/ 4009782 w 4569687"/>
                <a:gd name="connsiteY19" fmla="*/ 3581295 h 3734730"/>
                <a:gd name="connsiteX20" fmla="*/ 3782104 w 4569687"/>
                <a:gd name="connsiteY20" fmla="*/ 3650841 h 3734730"/>
                <a:gd name="connsiteX21" fmla="*/ 3494159 w 4569687"/>
                <a:gd name="connsiteY21" fmla="*/ 3531570 h 3734730"/>
                <a:gd name="connsiteX22" fmla="*/ 3452428 w 4569687"/>
                <a:gd name="connsiteY22" fmla="*/ 3480992 h 3734730"/>
                <a:gd name="connsiteX23" fmla="*/ 3441126 w 4569687"/>
                <a:gd name="connsiteY23" fmla="*/ 3501813 h 3734730"/>
                <a:gd name="connsiteX24" fmla="*/ 3103456 w 4569687"/>
                <a:gd name="connsiteY24" fmla="*/ 3681351 h 3734730"/>
                <a:gd name="connsiteX25" fmla="*/ 2815511 w 4569687"/>
                <a:gd name="connsiteY25" fmla="*/ 3562080 h 3734730"/>
                <a:gd name="connsiteX26" fmla="*/ 2772231 w 4569687"/>
                <a:gd name="connsiteY26" fmla="*/ 3509625 h 3734730"/>
                <a:gd name="connsiteX27" fmla="*/ 2697608 w 4569687"/>
                <a:gd name="connsiteY27" fmla="*/ 3571194 h 3734730"/>
                <a:gd name="connsiteX28" fmla="*/ 2162552 w 4569687"/>
                <a:gd name="connsiteY28" fmla="*/ 3734631 h 3734730"/>
                <a:gd name="connsiteX29" fmla="*/ 1390478 w 4569687"/>
                <a:gd name="connsiteY29" fmla="*/ 3368488 h 3734730"/>
                <a:gd name="connsiteX30" fmla="*/ 1046262 w 4569687"/>
                <a:gd name="connsiteY30" fmla="*/ 3459623 h 3734730"/>
                <a:gd name="connsiteX31" fmla="*/ 647319 w 4569687"/>
                <a:gd name="connsiteY31" fmla="*/ 3134475 h 3734730"/>
                <a:gd name="connsiteX32" fmla="*/ 642925 w 4569687"/>
                <a:gd name="connsiteY32" fmla="*/ 3090891 h 3734730"/>
                <a:gd name="connsiteX33" fmla="*/ 634894 w 4569687"/>
                <a:gd name="connsiteY33" fmla="*/ 3098188 h 3734730"/>
                <a:gd name="connsiteX34" fmla="*/ 407216 w 4569687"/>
                <a:gd name="connsiteY34" fmla="*/ 3167734 h 3734730"/>
                <a:gd name="connsiteX35" fmla="*/ 0 w 4569687"/>
                <a:gd name="connsiteY35" fmla="*/ 2760518 h 3734730"/>
                <a:gd name="connsiteX36" fmla="*/ 407216 w 4569687"/>
                <a:gd name="connsiteY36" fmla="*/ 2353302 h 3734730"/>
                <a:gd name="connsiteX37" fmla="*/ 489284 w 4569687"/>
                <a:gd name="connsiteY37" fmla="*/ 2361575 h 3734730"/>
                <a:gd name="connsiteX38" fmla="*/ 508084 w 4569687"/>
                <a:gd name="connsiteY38" fmla="*/ 2367411 h 3734730"/>
                <a:gd name="connsiteX39" fmla="*/ 503849 w 4569687"/>
                <a:gd name="connsiteY39" fmla="*/ 2325400 h 3734730"/>
                <a:gd name="connsiteX40" fmla="*/ 1121688 w 4569687"/>
                <a:gd name="connsiteY40" fmla="*/ 1707561 h 3734730"/>
                <a:gd name="connsiteX41" fmla="*/ 1246204 w 4569687"/>
                <a:gd name="connsiteY41" fmla="*/ 1720113 h 3734730"/>
                <a:gd name="connsiteX42" fmla="*/ 1284356 w 4569687"/>
                <a:gd name="connsiteY42" fmla="*/ 1731957 h 3734730"/>
                <a:gd name="connsiteX43" fmla="*/ 1305976 w 4569687"/>
                <a:gd name="connsiteY43" fmla="*/ 1705754 h 3734730"/>
                <a:gd name="connsiteX44" fmla="*/ 1742854 w 4569687"/>
                <a:gd name="connsiteY44" fmla="*/ 1524793 h 3734730"/>
                <a:gd name="connsiteX45" fmla="*/ 1760288 w 4569687"/>
                <a:gd name="connsiteY45" fmla="*/ 1526551 h 3734730"/>
                <a:gd name="connsiteX46" fmla="*/ 1748032 w 4569687"/>
                <a:gd name="connsiteY46" fmla="*/ 1487068 h 3734730"/>
                <a:gd name="connsiteX47" fmla="*/ 1742854 w 4569687"/>
                <a:gd name="connsiteY47" fmla="*/ 1435701 h 3734730"/>
                <a:gd name="connsiteX48" fmla="*/ 1946367 w 4569687"/>
                <a:gd name="connsiteY48" fmla="*/ 1185999 h 3734730"/>
                <a:gd name="connsiteX49" fmla="*/ 1956892 w 4569687"/>
                <a:gd name="connsiteY49" fmla="*/ 1184938 h 3734730"/>
                <a:gd name="connsiteX50" fmla="*/ 1963928 w 4569687"/>
                <a:gd name="connsiteY50" fmla="*/ 1115143 h 3734730"/>
                <a:gd name="connsiteX51" fmla="*/ 2450363 w 4569687"/>
                <a:gd name="connsiteY51" fmla="*/ 718687 h 3734730"/>
                <a:gd name="connsiteX52" fmla="*/ 2520904 w 4569687"/>
                <a:gd name="connsiteY52" fmla="*/ 725798 h 3734730"/>
                <a:gd name="connsiteX53" fmla="*/ 2611712 w 4569687"/>
                <a:gd name="connsiteY53" fmla="*/ 0 h 3734730"/>
                <a:gd name="connsiteX0" fmla="*/ 2611712 w 4569687"/>
                <a:gd name="connsiteY0" fmla="*/ 0 h 3734730"/>
                <a:gd name="connsiteX1" fmla="*/ 2927539 w 4569687"/>
                <a:gd name="connsiteY1" fmla="*/ 0 h 3734730"/>
                <a:gd name="connsiteX2" fmla="*/ 3010471 w 4569687"/>
                <a:gd name="connsiteY2" fmla="*/ 662843 h 3734730"/>
                <a:gd name="connsiteX3" fmla="*/ 3062414 w 4569687"/>
                <a:gd name="connsiteY3" fmla="*/ 672782 h 3734730"/>
                <a:gd name="connsiteX4" fmla="*/ 3375104 w 4569687"/>
                <a:gd name="connsiteY4" fmla="*/ 893768 h 3734730"/>
                <a:gd name="connsiteX5" fmla="*/ 3401966 w 4569687"/>
                <a:gd name="connsiteY5" fmla="*/ 943258 h 3734730"/>
                <a:gd name="connsiteX6" fmla="*/ 3444529 w 4569687"/>
                <a:gd name="connsiteY6" fmla="*/ 938967 h 3734730"/>
                <a:gd name="connsiteX7" fmla="*/ 3941882 w 4569687"/>
                <a:gd name="connsiteY7" fmla="*/ 1268635 h 3734730"/>
                <a:gd name="connsiteX8" fmla="*/ 3950232 w 4569687"/>
                <a:gd name="connsiteY8" fmla="*/ 1295533 h 3734730"/>
                <a:gd name="connsiteX9" fmla="*/ 3968452 w 4569687"/>
                <a:gd name="connsiteY9" fmla="*/ 1289878 h 3734730"/>
                <a:gd name="connsiteX10" fmla="*/ 4041773 w 4569687"/>
                <a:gd name="connsiteY10" fmla="*/ 1282486 h 3734730"/>
                <a:gd name="connsiteX11" fmla="*/ 4398197 w 4569687"/>
                <a:gd name="connsiteY11" fmla="*/ 1572980 h 3734730"/>
                <a:gd name="connsiteX12" fmla="*/ 4401113 w 4569687"/>
                <a:gd name="connsiteY12" fmla="*/ 1601912 h 3734730"/>
                <a:gd name="connsiteX13" fmla="*/ 4509768 w 4569687"/>
                <a:gd name="connsiteY13" fmla="*/ 1612865 h 3734730"/>
                <a:gd name="connsiteX14" fmla="*/ 4569687 w 4569687"/>
                <a:gd name="connsiteY14" fmla="*/ 1630661 h 3734730"/>
                <a:gd name="connsiteX15" fmla="*/ 4569687 w 4569687"/>
                <a:gd name="connsiteY15" fmla="*/ 3685776 h 3734730"/>
                <a:gd name="connsiteX16" fmla="*/ 4479175 w 4569687"/>
                <a:gd name="connsiteY16" fmla="*/ 3694900 h 3734730"/>
                <a:gd name="connsiteX17" fmla="*/ 4083674 w 4569687"/>
                <a:gd name="connsiteY17" fmla="*/ 3574092 h 3734730"/>
                <a:gd name="connsiteX18" fmla="*/ 4051094 w 4569687"/>
                <a:gd name="connsiteY18" fmla="*/ 3547210 h 3734730"/>
                <a:gd name="connsiteX19" fmla="*/ 4009782 w 4569687"/>
                <a:gd name="connsiteY19" fmla="*/ 3581295 h 3734730"/>
                <a:gd name="connsiteX20" fmla="*/ 3782104 w 4569687"/>
                <a:gd name="connsiteY20" fmla="*/ 3650841 h 3734730"/>
                <a:gd name="connsiteX21" fmla="*/ 3494159 w 4569687"/>
                <a:gd name="connsiteY21" fmla="*/ 3531570 h 3734730"/>
                <a:gd name="connsiteX22" fmla="*/ 3452428 w 4569687"/>
                <a:gd name="connsiteY22" fmla="*/ 3480992 h 3734730"/>
                <a:gd name="connsiteX23" fmla="*/ 3441126 w 4569687"/>
                <a:gd name="connsiteY23" fmla="*/ 3501813 h 3734730"/>
                <a:gd name="connsiteX24" fmla="*/ 3103456 w 4569687"/>
                <a:gd name="connsiteY24" fmla="*/ 3681351 h 3734730"/>
                <a:gd name="connsiteX25" fmla="*/ 2815511 w 4569687"/>
                <a:gd name="connsiteY25" fmla="*/ 3562080 h 3734730"/>
                <a:gd name="connsiteX26" fmla="*/ 2772231 w 4569687"/>
                <a:gd name="connsiteY26" fmla="*/ 3509625 h 3734730"/>
                <a:gd name="connsiteX27" fmla="*/ 2697608 w 4569687"/>
                <a:gd name="connsiteY27" fmla="*/ 3571194 h 3734730"/>
                <a:gd name="connsiteX28" fmla="*/ 2162552 w 4569687"/>
                <a:gd name="connsiteY28" fmla="*/ 3734631 h 3734730"/>
                <a:gd name="connsiteX29" fmla="*/ 1390478 w 4569687"/>
                <a:gd name="connsiteY29" fmla="*/ 3368488 h 3734730"/>
                <a:gd name="connsiteX30" fmla="*/ 1046262 w 4569687"/>
                <a:gd name="connsiteY30" fmla="*/ 3459623 h 3734730"/>
                <a:gd name="connsiteX31" fmla="*/ 647319 w 4569687"/>
                <a:gd name="connsiteY31" fmla="*/ 3134475 h 3734730"/>
                <a:gd name="connsiteX32" fmla="*/ 642925 w 4569687"/>
                <a:gd name="connsiteY32" fmla="*/ 3090891 h 3734730"/>
                <a:gd name="connsiteX33" fmla="*/ 634894 w 4569687"/>
                <a:gd name="connsiteY33" fmla="*/ 3098188 h 3734730"/>
                <a:gd name="connsiteX34" fmla="*/ 407216 w 4569687"/>
                <a:gd name="connsiteY34" fmla="*/ 3167734 h 3734730"/>
                <a:gd name="connsiteX35" fmla="*/ 0 w 4569687"/>
                <a:gd name="connsiteY35" fmla="*/ 2760518 h 3734730"/>
                <a:gd name="connsiteX36" fmla="*/ 407216 w 4569687"/>
                <a:gd name="connsiteY36" fmla="*/ 2353302 h 3734730"/>
                <a:gd name="connsiteX37" fmla="*/ 489284 w 4569687"/>
                <a:gd name="connsiteY37" fmla="*/ 2361575 h 3734730"/>
                <a:gd name="connsiteX38" fmla="*/ 508084 w 4569687"/>
                <a:gd name="connsiteY38" fmla="*/ 2367411 h 3734730"/>
                <a:gd name="connsiteX39" fmla="*/ 503849 w 4569687"/>
                <a:gd name="connsiteY39" fmla="*/ 2325400 h 3734730"/>
                <a:gd name="connsiteX40" fmla="*/ 1121688 w 4569687"/>
                <a:gd name="connsiteY40" fmla="*/ 1707561 h 3734730"/>
                <a:gd name="connsiteX41" fmla="*/ 1246204 w 4569687"/>
                <a:gd name="connsiteY41" fmla="*/ 1720113 h 3734730"/>
                <a:gd name="connsiteX42" fmla="*/ 1284356 w 4569687"/>
                <a:gd name="connsiteY42" fmla="*/ 1731957 h 3734730"/>
                <a:gd name="connsiteX43" fmla="*/ 1305976 w 4569687"/>
                <a:gd name="connsiteY43" fmla="*/ 1705754 h 3734730"/>
                <a:gd name="connsiteX44" fmla="*/ 1742854 w 4569687"/>
                <a:gd name="connsiteY44" fmla="*/ 1524793 h 3734730"/>
                <a:gd name="connsiteX45" fmla="*/ 1760288 w 4569687"/>
                <a:gd name="connsiteY45" fmla="*/ 1526551 h 3734730"/>
                <a:gd name="connsiteX46" fmla="*/ 1748032 w 4569687"/>
                <a:gd name="connsiteY46" fmla="*/ 1487068 h 3734730"/>
                <a:gd name="connsiteX47" fmla="*/ 1742854 w 4569687"/>
                <a:gd name="connsiteY47" fmla="*/ 1435701 h 3734730"/>
                <a:gd name="connsiteX48" fmla="*/ 1946367 w 4569687"/>
                <a:gd name="connsiteY48" fmla="*/ 1185999 h 3734730"/>
                <a:gd name="connsiteX49" fmla="*/ 1956892 w 4569687"/>
                <a:gd name="connsiteY49" fmla="*/ 1184938 h 3734730"/>
                <a:gd name="connsiteX50" fmla="*/ 1963928 w 4569687"/>
                <a:gd name="connsiteY50" fmla="*/ 1115143 h 3734730"/>
                <a:gd name="connsiteX51" fmla="*/ 2450363 w 4569687"/>
                <a:gd name="connsiteY51" fmla="*/ 718687 h 3734730"/>
                <a:gd name="connsiteX52" fmla="*/ 2520904 w 4569687"/>
                <a:gd name="connsiteY52" fmla="*/ 725798 h 3734730"/>
                <a:gd name="connsiteX53" fmla="*/ 2611712 w 4569687"/>
                <a:gd name="connsiteY53" fmla="*/ 0 h 373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569687" h="3734730">
                  <a:moveTo>
                    <a:pt x="2611712" y="0"/>
                  </a:moveTo>
                  <a:lnTo>
                    <a:pt x="2927539" y="0"/>
                  </a:lnTo>
                  <a:lnTo>
                    <a:pt x="3010471" y="662843"/>
                  </a:lnTo>
                  <a:lnTo>
                    <a:pt x="3062414" y="672782"/>
                  </a:lnTo>
                  <a:cubicBezTo>
                    <a:pt x="3191764" y="706062"/>
                    <a:pt x="3302353" y="786083"/>
                    <a:pt x="3375104" y="893768"/>
                  </a:cubicBezTo>
                  <a:lnTo>
                    <a:pt x="3401966" y="943258"/>
                  </a:lnTo>
                  <a:lnTo>
                    <a:pt x="3444529" y="938967"/>
                  </a:lnTo>
                  <a:cubicBezTo>
                    <a:pt x="3668109" y="938967"/>
                    <a:pt x="3859940" y="1074903"/>
                    <a:pt x="3941882" y="1268635"/>
                  </a:cubicBezTo>
                  <a:lnTo>
                    <a:pt x="3950232" y="1295533"/>
                  </a:lnTo>
                  <a:lnTo>
                    <a:pt x="3968452" y="1289878"/>
                  </a:lnTo>
                  <a:cubicBezTo>
                    <a:pt x="3992135" y="1285031"/>
                    <a:pt x="4016657" y="1282486"/>
                    <a:pt x="4041773" y="1282486"/>
                  </a:cubicBezTo>
                  <a:cubicBezTo>
                    <a:pt x="4217586" y="1282486"/>
                    <a:pt x="4364272" y="1407196"/>
                    <a:pt x="4398197" y="1572980"/>
                  </a:cubicBezTo>
                  <a:lnTo>
                    <a:pt x="4401113" y="1601912"/>
                  </a:lnTo>
                  <a:lnTo>
                    <a:pt x="4509768" y="1612865"/>
                  </a:lnTo>
                  <a:lnTo>
                    <a:pt x="4569687" y="1630661"/>
                  </a:lnTo>
                  <a:lnTo>
                    <a:pt x="4569687" y="3685776"/>
                  </a:lnTo>
                  <a:lnTo>
                    <a:pt x="4479175" y="3694900"/>
                  </a:lnTo>
                  <a:cubicBezTo>
                    <a:pt x="4332673" y="3694900"/>
                    <a:pt x="4196572" y="3650364"/>
                    <a:pt x="4083674" y="3574092"/>
                  </a:cubicBezTo>
                  <a:lnTo>
                    <a:pt x="4051094" y="3547210"/>
                  </a:lnTo>
                  <a:lnTo>
                    <a:pt x="4009782" y="3581295"/>
                  </a:lnTo>
                  <a:cubicBezTo>
                    <a:pt x="3944790" y="3625203"/>
                    <a:pt x="3866441" y="3650841"/>
                    <a:pt x="3782104" y="3650841"/>
                  </a:cubicBezTo>
                  <a:cubicBezTo>
                    <a:pt x="3669655" y="3650841"/>
                    <a:pt x="3567851" y="3605262"/>
                    <a:pt x="3494159" y="3531570"/>
                  </a:cubicBezTo>
                  <a:lnTo>
                    <a:pt x="3452428" y="3480992"/>
                  </a:lnTo>
                  <a:lnTo>
                    <a:pt x="3441126" y="3501813"/>
                  </a:lnTo>
                  <a:cubicBezTo>
                    <a:pt x="3367946" y="3610134"/>
                    <a:pt x="3244018" y="3681351"/>
                    <a:pt x="3103456" y="3681351"/>
                  </a:cubicBezTo>
                  <a:cubicBezTo>
                    <a:pt x="2991007" y="3681351"/>
                    <a:pt x="2889203" y="3635772"/>
                    <a:pt x="2815511" y="3562080"/>
                  </a:cubicBezTo>
                  <a:lnTo>
                    <a:pt x="2772231" y="3509625"/>
                  </a:lnTo>
                  <a:lnTo>
                    <a:pt x="2697608" y="3571194"/>
                  </a:lnTo>
                  <a:cubicBezTo>
                    <a:pt x="2544873" y="3674380"/>
                    <a:pt x="2382991" y="3737583"/>
                    <a:pt x="2162552" y="3734631"/>
                  </a:cubicBezTo>
                  <a:cubicBezTo>
                    <a:pt x="1740716" y="3728982"/>
                    <a:pt x="1534323" y="3547967"/>
                    <a:pt x="1390478" y="3368488"/>
                  </a:cubicBezTo>
                  <a:cubicBezTo>
                    <a:pt x="1316786" y="3442180"/>
                    <a:pt x="1170122" y="3498625"/>
                    <a:pt x="1046262" y="3459623"/>
                  </a:cubicBezTo>
                  <a:cubicBezTo>
                    <a:pt x="922402" y="3420621"/>
                    <a:pt x="685290" y="3320037"/>
                    <a:pt x="647319" y="3134475"/>
                  </a:cubicBezTo>
                  <a:lnTo>
                    <a:pt x="642925" y="3090891"/>
                  </a:lnTo>
                  <a:lnTo>
                    <a:pt x="634894" y="3098188"/>
                  </a:lnTo>
                  <a:cubicBezTo>
                    <a:pt x="569902" y="3142096"/>
                    <a:pt x="491553" y="3167734"/>
                    <a:pt x="407216" y="3167734"/>
                  </a:cubicBezTo>
                  <a:cubicBezTo>
                    <a:pt x="182317" y="3167734"/>
                    <a:pt x="0" y="2985417"/>
                    <a:pt x="0" y="2760518"/>
                  </a:cubicBezTo>
                  <a:cubicBezTo>
                    <a:pt x="0" y="2535619"/>
                    <a:pt x="182317" y="2353302"/>
                    <a:pt x="407216" y="2353302"/>
                  </a:cubicBezTo>
                  <a:cubicBezTo>
                    <a:pt x="435328" y="2353302"/>
                    <a:pt x="462775" y="2356151"/>
                    <a:pt x="489284" y="2361575"/>
                  </a:cubicBezTo>
                  <a:lnTo>
                    <a:pt x="508084" y="2367411"/>
                  </a:lnTo>
                  <a:lnTo>
                    <a:pt x="503849" y="2325400"/>
                  </a:lnTo>
                  <a:cubicBezTo>
                    <a:pt x="503849" y="1984177"/>
                    <a:pt x="780465" y="1707561"/>
                    <a:pt x="1121688" y="1707561"/>
                  </a:cubicBezTo>
                  <a:cubicBezTo>
                    <a:pt x="1164341" y="1707561"/>
                    <a:pt x="1205984" y="1711883"/>
                    <a:pt x="1246204" y="1720113"/>
                  </a:cubicBezTo>
                  <a:lnTo>
                    <a:pt x="1284356" y="1731957"/>
                  </a:lnTo>
                  <a:lnTo>
                    <a:pt x="1305976" y="1705754"/>
                  </a:lnTo>
                  <a:cubicBezTo>
                    <a:pt x="1417783" y="1593947"/>
                    <a:pt x="1572242" y="1524793"/>
                    <a:pt x="1742854" y="1524793"/>
                  </a:cubicBezTo>
                  <a:lnTo>
                    <a:pt x="1760288" y="1526551"/>
                  </a:lnTo>
                  <a:lnTo>
                    <a:pt x="1748032" y="1487068"/>
                  </a:lnTo>
                  <a:cubicBezTo>
                    <a:pt x="1744637" y="1470476"/>
                    <a:pt x="1742854" y="1453297"/>
                    <a:pt x="1742854" y="1435701"/>
                  </a:cubicBezTo>
                  <a:cubicBezTo>
                    <a:pt x="1742854" y="1312531"/>
                    <a:pt x="1830222" y="1209766"/>
                    <a:pt x="1946367" y="1185999"/>
                  </a:cubicBezTo>
                  <a:lnTo>
                    <a:pt x="1956892" y="1184938"/>
                  </a:lnTo>
                  <a:lnTo>
                    <a:pt x="1963928" y="1115143"/>
                  </a:lnTo>
                  <a:cubicBezTo>
                    <a:pt x="2010227" y="888886"/>
                    <a:pt x="2210419" y="718687"/>
                    <a:pt x="2450363" y="718687"/>
                  </a:cubicBezTo>
                  <a:lnTo>
                    <a:pt x="2520904" y="725798"/>
                  </a:lnTo>
                  <a:lnTo>
                    <a:pt x="26117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400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="" xmlns:a16="http://schemas.microsoft.com/office/drawing/2014/main" id="{D0429EA9-A20D-4800-80F6-48970138B795}"/>
                </a:ext>
              </a:extLst>
            </p:cNvPr>
            <p:cNvGrpSpPr/>
            <p:nvPr userDrawn="1"/>
          </p:nvGrpSpPr>
          <p:grpSpPr>
            <a:xfrm>
              <a:off x="6992136" y="387072"/>
              <a:ext cx="704897" cy="1355021"/>
              <a:chOff x="5304862" y="-789923"/>
              <a:chExt cx="645890" cy="1241591"/>
            </a:xfrm>
          </p:grpSpPr>
          <p:grpSp>
            <p:nvGrpSpPr>
              <p:cNvPr id="9" name="그룹 8">
                <a:extLst>
                  <a:ext uri="{FF2B5EF4-FFF2-40B4-BE49-F238E27FC236}">
                    <a16:creationId xmlns="" xmlns:a16="http://schemas.microsoft.com/office/drawing/2014/main" id="{4817FF4C-CE41-4E26-9FB9-CB745F3234F3}"/>
                  </a:ext>
                </a:extLst>
              </p:cNvPr>
              <p:cNvGrpSpPr/>
              <p:nvPr userDrawn="1"/>
            </p:nvGrpSpPr>
            <p:grpSpPr>
              <a:xfrm>
                <a:off x="5377232" y="-789923"/>
                <a:ext cx="495969" cy="1052585"/>
                <a:chOff x="5868144" y="-857099"/>
                <a:chExt cx="495969" cy="1052585"/>
              </a:xfrm>
            </p:grpSpPr>
            <p:sp>
              <p:nvSpPr>
                <p:cNvPr id="16" name="이등변 삼각형 49">
                  <a:extLst>
                    <a:ext uri="{FF2B5EF4-FFF2-40B4-BE49-F238E27FC236}">
                      <a16:creationId xmlns="" xmlns:a16="http://schemas.microsoft.com/office/drawing/2014/main" id="{688B8353-32F5-4D6E-81D9-D597B60FA9D3}"/>
                    </a:ext>
                  </a:extLst>
                </p:cNvPr>
                <p:cNvSpPr/>
                <p:nvPr userDrawn="1"/>
              </p:nvSpPr>
              <p:spPr>
                <a:xfrm>
                  <a:off x="5868144" y="-853769"/>
                  <a:ext cx="495969" cy="1049255"/>
                </a:xfrm>
                <a:custGeom>
                  <a:avLst/>
                  <a:gdLst>
                    <a:gd name="connsiteX0" fmla="*/ 0 w 311344"/>
                    <a:gd name="connsiteY0" fmla="*/ 1049255 h 1049255"/>
                    <a:gd name="connsiteX1" fmla="*/ 155672 w 311344"/>
                    <a:gd name="connsiteY1" fmla="*/ 0 h 1049255"/>
                    <a:gd name="connsiteX2" fmla="*/ 311344 w 311344"/>
                    <a:gd name="connsiteY2" fmla="*/ 1049255 h 1049255"/>
                    <a:gd name="connsiteX3" fmla="*/ 0 w 311344"/>
                    <a:gd name="connsiteY3" fmla="*/ 1049255 h 1049255"/>
                    <a:gd name="connsiteX0" fmla="*/ 45684 w 357028"/>
                    <a:gd name="connsiteY0" fmla="*/ 1049255 h 1049255"/>
                    <a:gd name="connsiteX1" fmla="*/ 201356 w 357028"/>
                    <a:gd name="connsiteY1" fmla="*/ 0 h 1049255"/>
                    <a:gd name="connsiteX2" fmla="*/ 357028 w 357028"/>
                    <a:gd name="connsiteY2" fmla="*/ 1049255 h 1049255"/>
                    <a:gd name="connsiteX3" fmla="*/ 45684 w 357028"/>
                    <a:gd name="connsiteY3" fmla="*/ 1049255 h 1049255"/>
                    <a:gd name="connsiteX0" fmla="*/ 45684 w 416158"/>
                    <a:gd name="connsiteY0" fmla="*/ 1049255 h 1049255"/>
                    <a:gd name="connsiteX1" fmla="*/ 201356 w 416158"/>
                    <a:gd name="connsiteY1" fmla="*/ 0 h 1049255"/>
                    <a:gd name="connsiteX2" fmla="*/ 357028 w 416158"/>
                    <a:gd name="connsiteY2" fmla="*/ 1049255 h 1049255"/>
                    <a:gd name="connsiteX3" fmla="*/ 45684 w 416158"/>
                    <a:gd name="connsiteY3" fmla="*/ 1049255 h 1049255"/>
                    <a:gd name="connsiteX0" fmla="*/ 87161 w 457635"/>
                    <a:gd name="connsiteY0" fmla="*/ 1049255 h 1049255"/>
                    <a:gd name="connsiteX1" fmla="*/ 242833 w 457635"/>
                    <a:gd name="connsiteY1" fmla="*/ 0 h 1049255"/>
                    <a:gd name="connsiteX2" fmla="*/ 398505 w 457635"/>
                    <a:gd name="connsiteY2" fmla="*/ 1049255 h 1049255"/>
                    <a:gd name="connsiteX3" fmla="*/ 87161 w 457635"/>
                    <a:gd name="connsiteY3" fmla="*/ 1049255 h 1049255"/>
                    <a:gd name="connsiteX0" fmla="*/ 87161 w 500627"/>
                    <a:gd name="connsiteY0" fmla="*/ 1049255 h 1049255"/>
                    <a:gd name="connsiteX1" fmla="*/ 242833 w 500627"/>
                    <a:gd name="connsiteY1" fmla="*/ 0 h 1049255"/>
                    <a:gd name="connsiteX2" fmla="*/ 398505 w 500627"/>
                    <a:gd name="connsiteY2" fmla="*/ 1049255 h 1049255"/>
                    <a:gd name="connsiteX3" fmla="*/ 87161 w 500627"/>
                    <a:gd name="connsiteY3" fmla="*/ 1049255 h 1049255"/>
                    <a:gd name="connsiteX0" fmla="*/ 91187 w 504653"/>
                    <a:gd name="connsiteY0" fmla="*/ 1049255 h 1049255"/>
                    <a:gd name="connsiteX1" fmla="*/ 246859 w 504653"/>
                    <a:gd name="connsiteY1" fmla="*/ 0 h 1049255"/>
                    <a:gd name="connsiteX2" fmla="*/ 402531 w 504653"/>
                    <a:gd name="connsiteY2" fmla="*/ 1049255 h 1049255"/>
                    <a:gd name="connsiteX3" fmla="*/ 91187 w 504653"/>
                    <a:gd name="connsiteY3" fmla="*/ 1049255 h 1049255"/>
                    <a:gd name="connsiteX0" fmla="*/ 91187 w 500775"/>
                    <a:gd name="connsiteY0" fmla="*/ 1049255 h 1049255"/>
                    <a:gd name="connsiteX1" fmla="*/ 246859 w 500775"/>
                    <a:gd name="connsiteY1" fmla="*/ 0 h 1049255"/>
                    <a:gd name="connsiteX2" fmla="*/ 402531 w 500775"/>
                    <a:gd name="connsiteY2" fmla="*/ 1049255 h 1049255"/>
                    <a:gd name="connsiteX3" fmla="*/ 91187 w 500775"/>
                    <a:gd name="connsiteY3" fmla="*/ 1049255 h 1049255"/>
                    <a:gd name="connsiteX0" fmla="*/ 91187 w 484758"/>
                    <a:gd name="connsiteY0" fmla="*/ 1049255 h 1049255"/>
                    <a:gd name="connsiteX1" fmla="*/ 246859 w 484758"/>
                    <a:gd name="connsiteY1" fmla="*/ 0 h 1049255"/>
                    <a:gd name="connsiteX2" fmla="*/ 402531 w 484758"/>
                    <a:gd name="connsiteY2" fmla="*/ 1049255 h 1049255"/>
                    <a:gd name="connsiteX3" fmla="*/ 91187 w 484758"/>
                    <a:gd name="connsiteY3" fmla="*/ 1049255 h 1049255"/>
                    <a:gd name="connsiteX0" fmla="*/ 91187 w 488692"/>
                    <a:gd name="connsiteY0" fmla="*/ 1049255 h 1049255"/>
                    <a:gd name="connsiteX1" fmla="*/ 246859 w 488692"/>
                    <a:gd name="connsiteY1" fmla="*/ 0 h 1049255"/>
                    <a:gd name="connsiteX2" fmla="*/ 402531 w 488692"/>
                    <a:gd name="connsiteY2" fmla="*/ 1049255 h 1049255"/>
                    <a:gd name="connsiteX3" fmla="*/ 91187 w 488692"/>
                    <a:gd name="connsiteY3" fmla="*/ 1049255 h 1049255"/>
                    <a:gd name="connsiteX0" fmla="*/ 91187 w 492707"/>
                    <a:gd name="connsiteY0" fmla="*/ 1049255 h 1049255"/>
                    <a:gd name="connsiteX1" fmla="*/ 246859 w 492707"/>
                    <a:gd name="connsiteY1" fmla="*/ 0 h 1049255"/>
                    <a:gd name="connsiteX2" fmla="*/ 402531 w 492707"/>
                    <a:gd name="connsiteY2" fmla="*/ 1049255 h 1049255"/>
                    <a:gd name="connsiteX3" fmla="*/ 91187 w 492707"/>
                    <a:gd name="connsiteY3" fmla="*/ 1049255 h 1049255"/>
                    <a:gd name="connsiteX0" fmla="*/ 95257 w 496777"/>
                    <a:gd name="connsiteY0" fmla="*/ 1049255 h 1049255"/>
                    <a:gd name="connsiteX1" fmla="*/ 250929 w 496777"/>
                    <a:gd name="connsiteY1" fmla="*/ 0 h 1049255"/>
                    <a:gd name="connsiteX2" fmla="*/ 406601 w 496777"/>
                    <a:gd name="connsiteY2" fmla="*/ 1049255 h 1049255"/>
                    <a:gd name="connsiteX3" fmla="*/ 95257 w 496777"/>
                    <a:gd name="connsiteY3" fmla="*/ 1049255 h 1049255"/>
                    <a:gd name="connsiteX0" fmla="*/ 95257 w 485293"/>
                    <a:gd name="connsiteY0" fmla="*/ 1049255 h 1049255"/>
                    <a:gd name="connsiteX1" fmla="*/ 250929 w 485293"/>
                    <a:gd name="connsiteY1" fmla="*/ 0 h 1049255"/>
                    <a:gd name="connsiteX2" fmla="*/ 406601 w 485293"/>
                    <a:gd name="connsiteY2" fmla="*/ 1049255 h 1049255"/>
                    <a:gd name="connsiteX3" fmla="*/ 95257 w 485293"/>
                    <a:gd name="connsiteY3" fmla="*/ 1049255 h 1049255"/>
                    <a:gd name="connsiteX0" fmla="*/ 95257 w 494828"/>
                    <a:gd name="connsiteY0" fmla="*/ 1049255 h 1049255"/>
                    <a:gd name="connsiteX1" fmla="*/ 250929 w 494828"/>
                    <a:gd name="connsiteY1" fmla="*/ 0 h 1049255"/>
                    <a:gd name="connsiteX2" fmla="*/ 406601 w 494828"/>
                    <a:gd name="connsiteY2" fmla="*/ 1049255 h 1049255"/>
                    <a:gd name="connsiteX3" fmla="*/ 95257 w 494828"/>
                    <a:gd name="connsiteY3" fmla="*/ 1049255 h 1049255"/>
                    <a:gd name="connsiteX0" fmla="*/ 95257 w 493814"/>
                    <a:gd name="connsiteY0" fmla="*/ 1049255 h 1049255"/>
                    <a:gd name="connsiteX1" fmla="*/ 250929 w 493814"/>
                    <a:gd name="connsiteY1" fmla="*/ 0 h 1049255"/>
                    <a:gd name="connsiteX2" fmla="*/ 406601 w 493814"/>
                    <a:gd name="connsiteY2" fmla="*/ 1049255 h 1049255"/>
                    <a:gd name="connsiteX3" fmla="*/ 95257 w 493814"/>
                    <a:gd name="connsiteY3" fmla="*/ 1049255 h 1049255"/>
                    <a:gd name="connsiteX0" fmla="*/ 95257 w 496864"/>
                    <a:gd name="connsiteY0" fmla="*/ 1049255 h 1049255"/>
                    <a:gd name="connsiteX1" fmla="*/ 250929 w 496864"/>
                    <a:gd name="connsiteY1" fmla="*/ 0 h 1049255"/>
                    <a:gd name="connsiteX2" fmla="*/ 406601 w 496864"/>
                    <a:gd name="connsiteY2" fmla="*/ 1049255 h 1049255"/>
                    <a:gd name="connsiteX3" fmla="*/ 95257 w 496864"/>
                    <a:gd name="connsiteY3" fmla="*/ 1049255 h 1049255"/>
                    <a:gd name="connsiteX0" fmla="*/ 95257 w 497887"/>
                    <a:gd name="connsiteY0" fmla="*/ 1049255 h 1049255"/>
                    <a:gd name="connsiteX1" fmla="*/ 250929 w 497887"/>
                    <a:gd name="connsiteY1" fmla="*/ 0 h 1049255"/>
                    <a:gd name="connsiteX2" fmla="*/ 406601 w 497887"/>
                    <a:gd name="connsiteY2" fmla="*/ 1049255 h 1049255"/>
                    <a:gd name="connsiteX3" fmla="*/ 95257 w 497887"/>
                    <a:gd name="connsiteY3" fmla="*/ 1049255 h 1049255"/>
                    <a:gd name="connsiteX0" fmla="*/ 95257 w 495969"/>
                    <a:gd name="connsiteY0" fmla="*/ 1049255 h 1049255"/>
                    <a:gd name="connsiteX1" fmla="*/ 250929 w 495969"/>
                    <a:gd name="connsiteY1" fmla="*/ 0 h 1049255"/>
                    <a:gd name="connsiteX2" fmla="*/ 406601 w 495969"/>
                    <a:gd name="connsiteY2" fmla="*/ 1049255 h 1049255"/>
                    <a:gd name="connsiteX3" fmla="*/ 95257 w 495969"/>
                    <a:gd name="connsiteY3" fmla="*/ 1049255 h 1049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969" h="1049255">
                      <a:moveTo>
                        <a:pt x="95257" y="1049255"/>
                      </a:moveTo>
                      <a:cubicBezTo>
                        <a:pt x="6676" y="723357"/>
                        <a:pt x="-121664" y="317947"/>
                        <a:pt x="250929" y="0"/>
                      </a:cubicBezTo>
                      <a:cubicBezTo>
                        <a:pt x="612920" y="328549"/>
                        <a:pt x="489882" y="781667"/>
                        <a:pt x="406601" y="1049255"/>
                      </a:cubicBezTo>
                      <a:lnTo>
                        <a:pt x="95257" y="104925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400" dirty="0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="" xmlns:a16="http://schemas.microsoft.com/office/drawing/2014/main" id="{155478D4-44EA-48AE-860F-E368AD673D03}"/>
                    </a:ext>
                  </a:extLst>
                </p:cNvPr>
                <p:cNvSpPr/>
                <p:nvPr userDrawn="1"/>
              </p:nvSpPr>
              <p:spPr>
                <a:xfrm>
                  <a:off x="5939427" y="102551"/>
                  <a:ext cx="364003" cy="92935"/>
                </a:xfrm>
                <a:custGeom>
                  <a:avLst/>
                  <a:gdLst>
                    <a:gd name="connsiteX0" fmla="*/ 0 w 364003"/>
                    <a:gd name="connsiteY0" fmla="*/ 0 h 92935"/>
                    <a:gd name="connsiteX1" fmla="*/ 364003 w 364003"/>
                    <a:gd name="connsiteY1" fmla="*/ 0 h 92935"/>
                    <a:gd name="connsiteX2" fmla="*/ 336518 w 364003"/>
                    <a:gd name="connsiteY2" fmla="*/ 92935 h 92935"/>
                    <a:gd name="connsiteX3" fmla="*/ 25174 w 364003"/>
                    <a:gd name="connsiteY3" fmla="*/ 92935 h 9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4003" h="92935">
                      <a:moveTo>
                        <a:pt x="0" y="0"/>
                      </a:moveTo>
                      <a:lnTo>
                        <a:pt x="364003" y="0"/>
                      </a:lnTo>
                      <a:lnTo>
                        <a:pt x="336518" y="92935"/>
                      </a:lnTo>
                      <a:lnTo>
                        <a:pt x="25174" y="92935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400"/>
                </a:p>
              </p:txBody>
            </p:sp>
            <p:sp>
              <p:nvSpPr>
                <p:cNvPr id="18" name="자유형: 도형 17">
                  <a:extLst>
                    <a:ext uri="{FF2B5EF4-FFF2-40B4-BE49-F238E27FC236}">
                      <a16:creationId xmlns="" xmlns:a16="http://schemas.microsoft.com/office/drawing/2014/main" id="{1861CCC0-CB32-42D2-947D-1907817DDDAE}"/>
                    </a:ext>
                  </a:extLst>
                </p:cNvPr>
                <p:cNvSpPr/>
                <p:nvPr userDrawn="1"/>
              </p:nvSpPr>
              <p:spPr>
                <a:xfrm>
                  <a:off x="5893989" y="-857099"/>
                  <a:ext cx="444279" cy="350537"/>
                </a:xfrm>
                <a:custGeom>
                  <a:avLst/>
                  <a:gdLst>
                    <a:gd name="connsiteX0" fmla="*/ 227272 w 444279"/>
                    <a:gd name="connsiteY0" fmla="*/ 0 h 350537"/>
                    <a:gd name="connsiteX1" fmla="*/ 440556 w 444279"/>
                    <a:gd name="connsiteY1" fmla="*/ 335046 h 350537"/>
                    <a:gd name="connsiteX2" fmla="*/ 444279 w 444279"/>
                    <a:gd name="connsiteY2" fmla="*/ 350537 h 350537"/>
                    <a:gd name="connsiteX3" fmla="*/ 0 w 444279"/>
                    <a:gd name="connsiteY3" fmla="*/ 350537 h 350537"/>
                    <a:gd name="connsiteX4" fmla="*/ 8223 w 444279"/>
                    <a:gd name="connsiteY4" fmla="*/ 318604 h 350537"/>
                    <a:gd name="connsiteX5" fmla="*/ 227272 w 444279"/>
                    <a:gd name="connsiteY5" fmla="*/ 0 h 35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4279" h="350537">
                      <a:moveTo>
                        <a:pt x="227272" y="0"/>
                      </a:moveTo>
                      <a:cubicBezTo>
                        <a:pt x="340394" y="102672"/>
                        <a:pt x="406151" y="217508"/>
                        <a:pt x="440556" y="335046"/>
                      </a:cubicBezTo>
                      <a:lnTo>
                        <a:pt x="444279" y="350537"/>
                      </a:lnTo>
                      <a:lnTo>
                        <a:pt x="0" y="350537"/>
                      </a:lnTo>
                      <a:lnTo>
                        <a:pt x="8223" y="318604"/>
                      </a:lnTo>
                      <a:cubicBezTo>
                        <a:pt x="43321" y="207258"/>
                        <a:pt x="110837" y="99358"/>
                        <a:pt x="22727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400"/>
                </a:p>
              </p:txBody>
            </p:sp>
          </p:grpSp>
          <p:sp>
            <p:nvSpPr>
              <p:cNvPr id="12" name="타원 11">
                <a:extLst>
                  <a:ext uri="{FF2B5EF4-FFF2-40B4-BE49-F238E27FC236}">
                    <a16:creationId xmlns="" xmlns:a16="http://schemas.microsoft.com/office/drawing/2014/main" id="{E3ED5D5D-DC92-4BF6-B431-CE8E43382FD0}"/>
                  </a:ext>
                </a:extLst>
              </p:cNvPr>
              <p:cNvSpPr/>
              <p:nvPr userDrawn="1"/>
            </p:nvSpPr>
            <p:spPr>
              <a:xfrm>
                <a:off x="5535216" y="-35160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3" name="직사각형 12">
                <a:extLst>
                  <a:ext uri="{FF2B5EF4-FFF2-40B4-BE49-F238E27FC236}">
                    <a16:creationId xmlns="" xmlns:a16="http://schemas.microsoft.com/office/drawing/2014/main" id="{57F372C6-9816-462E-83F5-DFD56E8AF164}"/>
                  </a:ext>
                </a:extLst>
              </p:cNvPr>
              <p:cNvSpPr/>
              <p:nvPr userDrawn="1"/>
            </p:nvSpPr>
            <p:spPr>
              <a:xfrm flipH="1">
                <a:off x="5614416" y="6445"/>
                <a:ext cx="21600" cy="43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="" xmlns:a16="http://schemas.microsoft.com/office/drawing/2014/main" id="{F07321F0-763D-431A-87E5-1BD5F333CAE1}"/>
                  </a:ext>
                </a:extLst>
              </p:cNvPr>
              <p:cNvSpPr/>
              <p:nvPr userDrawn="1"/>
            </p:nvSpPr>
            <p:spPr>
              <a:xfrm>
                <a:off x="5304862" y="-1556"/>
                <a:ext cx="143653" cy="453224"/>
              </a:xfrm>
              <a:custGeom>
                <a:avLst/>
                <a:gdLst>
                  <a:gd name="connsiteX0" fmla="*/ 71561 w 116619"/>
                  <a:gd name="connsiteY0" fmla="*/ 0 h 453224"/>
                  <a:gd name="connsiteX1" fmla="*/ 116619 w 116619"/>
                  <a:gd name="connsiteY1" fmla="*/ 145774 h 453224"/>
                  <a:gd name="connsiteX2" fmla="*/ 0 w 116619"/>
                  <a:gd name="connsiteY2" fmla="*/ 453224 h 453224"/>
                  <a:gd name="connsiteX3" fmla="*/ 71561 w 116619"/>
                  <a:gd name="connsiteY3" fmla="*/ 0 h 453224"/>
                  <a:gd name="connsiteX0" fmla="*/ 78782 w 123840"/>
                  <a:gd name="connsiteY0" fmla="*/ 0 h 453224"/>
                  <a:gd name="connsiteX1" fmla="*/ 123840 w 123840"/>
                  <a:gd name="connsiteY1" fmla="*/ 145774 h 453224"/>
                  <a:gd name="connsiteX2" fmla="*/ 7221 w 123840"/>
                  <a:gd name="connsiteY2" fmla="*/ 453224 h 453224"/>
                  <a:gd name="connsiteX3" fmla="*/ 78782 w 123840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5845 w 140903"/>
                  <a:gd name="connsiteY0" fmla="*/ 0 h 453224"/>
                  <a:gd name="connsiteX1" fmla="*/ 140903 w 140903"/>
                  <a:gd name="connsiteY1" fmla="*/ 145774 h 453224"/>
                  <a:gd name="connsiteX2" fmla="*/ 24284 w 140903"/>
                  <a:gd name="connsiteY2" fmla="*/ 453224 h 453224"/>
                  <a:gd name="connsiteX3" fmla="*/ 95845 w 140903"/>
                  <a:gd name="connsiteY3" fmla="*/ 0 h 453224"/>
                  <a:gd name="connsiteX0" fmla="*/ 98595 w 143653"/>
                  <a:gd name="connsiteY0" fmla="*/ 0 h 453224"/>
                  <a:gd name="connsiteX1" fmla="*/ 143653 w 143653"/>
                  <a:gd name="connsiteY1" fmla="*/ 145774 h 453224"/>
                  <a:gd name="connsiteX2" fmla="*/ 27034 w 143653"/>
                  <a:gd name="connsiteY2" fmla="*/ 453224 h 453224"/>
                  <a:gd name="connsiteX3" fmla="*/ 98595 w 143653"/>
                  <a:gd name="connsiteY3" fmla="*/ 0 h 4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653" h="453224">
                    <a:moveTo>
                      <a:pt x="98595" y="0"/>
                    </a:moveTo>
                    <a:lnTo>
                      <a:pt x="143653" y="145774"/>
                    </a:lnTo>
                    <a:cubicBezTo>
                      <a:pt x="38518" y="232356"/>
                      <a:pt x="50005" y="387847"/>
                      <a:pt x="27034" y="453224"/>
                    </a:cubicBezTo>
                    <a:cubicBezTo>
                      <a:pt x="5831" y="365759"/>
                      <a:pt x="-47179" y="100716"/>
                      <a:pt x="9859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="" xmlns:a16="http://schemas.microsoft.com/office/drawing/2014/main" id="{D39A1E25-A8B6-4EE4-8AC8-D262A0C0D580}"/>
                  </a:ext>
                </a:extLst>
              </p:cNvPr>
              <p:cNvSpPr/>
              <p:nvPr userDrawn="1"/>
            </p:nvSpPr>
            <p:spPr>
              <a:xfrm flipH="1">
                <a:off x="5807099" y="-1556"/>
                <a:ext cx="143653" cy="453224"/>
              </a:xfrm>
              <a:custGeom>
                <a:avLst/>
                <a:gdLst>
                  <a:gd name="connsiteX0" fmla="*/ 71561 w 116619"/>
                  <a:gd name="connsiteY0" fmla="*/ 0 h 453224"/>
                  <a:gd name="connsiteX1" fmla="*/ 116619 w 116619"/>
                  <a:gd name="connsiteY1" fmla="*/ 145774 h 453224"/>
                  <a:gd name="connsiteX2" fmla="*/ 0 w 116619"/>
                  <a:gd name="connsiteY2" fmla="*/ 453224 h 453224"/>
                  <a:gd name="connsiteX3" fmla="*/ 71561 w 116619"/>
                  <a:gd name="connsiteY3" fmla="*/ 0 h 453224"/>
                  <a:gd name="connsiteX0" fmla="*/ 78782 w 123840"/>
                  <a:gd name="connsiteY0" fmla="*/ 0 h 453224"/>
                  <a:gd name="connsiteX1" fmla="*/ 123840 w 123840"/>
                  <a:gd name="connsiteY1" fmla="*/ 145774 h 453224"/>
                  <a:gd name="connsiteX2" fmla="*/ 7221 w 123840"/>
                  <a:gd name="connsiteY2" fmla="*/ 453224 h 453224"/>
                  <a:gd name="connsiteX3" fmla="*/ 78782 w 123840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3711 w 138769"/>
                  <a:gd name="connsiteY0" fmla="*/ 0 h 453224"/>
                  <a:gd name="connsiteX1" fmla="*/ 138769 w 138769"/>
                  <a:gd name="connsiteY1" fmla="*/ 145774 h 453224"/>
                  <a:gd name="connsiteX2" fmla="*/ 22150 w 138769"/>
                  <a:gd name="connsiteY2" fmla="*/ 453224 h 453224"/>
                  <a:gd name="connsiteX3" fmla="*/ 93711 w 138769"/>
                  <a:gd name="connsiteY3" fmla="*/ 0 h 453224"/>
                  <a:gd name="connsiteX0" fmla="*/ 95845 w 140903"/>
                  <a:gd name="connsiteY0" fmla="*/ 0 h 453224"/>
                  <a:gd name="connsiteX1" fmla="*/ 140903 w 140903"/>
                  <a:gd name="connsiteY1" fmla="*/ 145774 h 453224"/>
                  <a:gd name="connsiteX2" fmla="*/ 24284 w 140903"/>
                  <a:gd name="connsiteY2" fmla="*/ 453224 h 453224"/>
                  <a:gd name="connsiteX3" fmla="*/ 95845 w 140903"/>
                  <a:gd name="connsiteY3" fmla="*/ 0 h 453224"/>
                  <a:gd name="connsiteX0" fmla="*/ 98595 w 143653"/>
                  <a:gd name="connsiteY0" fmla="*/ 0 h 453224"/>
                  <a:gd name="connsiteX1" fmla="*/ 143653 w 143653"/>
                  <a:gd name="connsiteY1" fmla="*/ 145774 h 453224"/>
                  <a:gd name="connsiteX2" fmla="*/ 27034 w 143653"/>
                  <a:gd name="connsiteY2" fmla="*/ 453224 h 453224"/>
                  <a:gd name="connsiteX3" fmla="*/ 98595 w 143653"/>
                  <a:gd name="connsiteY3" fmla="*/ 0 h 4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653" h="453224">
                    <a:moveTo>
                      <a:pt x="98595" y="0"/>
                    </a:moveTo>
                    <a:lnTo>
                      <a:pt x="143653" y="145774"/>
                    </a:lnTo>
                    <a:cubicBezTo>
                      <a:pt x="38518" y="232356"/>
                      <a:pt x="50005" y="387847"/>
                      <a:pt x="27034" y="453224"/>
                    </a:cubicBezTo>
                    <a:cubicBezTo>
                      <a:pt x="5831" y="365759"/>
                      <a:pt x="-47179" y="100716"/>
                      <a:pt x="9859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58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5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85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16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979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10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31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05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77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F493F-4625-486E-99D7-3BD9EE949995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967D9-3C78-4406-BDE2-82B238814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25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853294" y="4223532"/>
            <a:ext cx="6564312" cy="3903663"/>
            <a:chOff x="2853294" y="4223532"/>
            <a:chExt cx="6564312" cy="39036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813856" y="5423682"/>
              <a:ext cx="3922713" cy="2166938"/>
            </a:xfrm>
            <a:custGeom>
              <a:avLst/>
              <a:gdLst>
                <a:gd name="T0" fmla="*/ 1622 w 1665"/>
                <a:gd name="T1" fmla="*/ 605 h 920"/>
                <a:gd name="T2" fmla="*/ 1624 w 1665"/>
                <a:gd name="T3" fmla="*/ 629 h 920"/>
                <a:gd name="T4" fmla="*/ 1466 w 1665"/>
                <a:gd name="T5" fmla="*/ 788 h 920"/>
                <a:gd name="T6" fmla="*/ 1375 w 1665"/>
                <a:gd name="T7" fmla="*/ 759 h 920"/>
                <a:gd name="T8" fmla="*/ 1257 w 1665"/>
                <a:gd name="T9" fmla="*/ 802 h 920"/>
                <a:gd name="T10" fmla="*/ 1073 w 1665"/>
                <a:gd name="T11" fmla="*/ 633 h 920"/>
                <a:gd name="T12" fmla="*/ 924 w 1665"/>
                <a:gd name="T13" fmla="*/ 709 h 920"/>
                <a:gd name="T14" fmla="*/ 792 w 1665"/>
                <a:gd name="T15" fmla="*/ 653 h 920"/>
                <a:gd name="T16" fmla="*/ 689 w 1665"/>
                <a:gd name="T17" fmla="*/ 718 h 920"/>
                <a:gd name="T18" fmla="*/ 690 w 1665"/>
                <a:gd name="T19" fmla="*/ 737 h 920"/>
                <a:gd name="T20" fmla="*/ 506 w 1665"/>
                <a:gd name="T21" fmla="*/ 920 h 920"/>
                <a:gd name="T22" fmla="*/ 340 w 1665"/>
                <a:gd name="T23" fmla="*/ 816 h 920"/>
                <a:gd name="T24" fmla="*/ 236 w 1665"/>
                <a:gd name="T25" fmla="*/ 840 h 920"/>
                <a:gd name="T26" fmla="*/ 0 w 1665"/>
                <a:gd name="T27" fmla="*/ 604 h 920"/>
                <a:gd name="T28" fmla="*/ 126 w 1665"/>
                <a:gd name="T29" fmla="*/ 395 h 920"/>
                <a:gd name="T30" fmla="*/ 258 w 1665"/>
                <a:gd name="T31" fmla="*/ 304 h 920"/>
                <a:gd name="T32" fmla="*/ 497 w 1665"/>
                <a:gd name="T33" fmla="*/ 112 h 920"/>
                <a:gd name="T34" fmla="*/ 601 w 1665"/>
                <a:gd name="T35" fmla="*/ 135 h 920"/>
                <a:gd name="T36" fmla="*/ 819 w 1665"/>
                <a:gd name="T37" fmla="*/ 0 h 920"/>
                <a:gd name="T38" fmla="*/ 1032 w 1665"/>
                <a:gd name="T39" fmla="*/ 124 h 920"/>
                <a:gd name="T40" fmla="*/ 1073 w 1665"/>
                <a:gd name="T41" fmla="*/ 120 h 920"/>
                <a:gd name="T42" fmla="*/ 1251 w 1665"/>
                <a:gd name="T43" fmla="*/ 259 h 920"/>
                <a:gd name="T44" fmla="*/ 1358 w 1665"/>
                <a:gd name="T45" fmla="*/ 351 h 920"/>
                <a:gd name="T46" fmla="*/ 1481 w 1665"/>
                <a:gd name="T47" fmla="*/ 304 h 920"/>
                <a:gd name="T48" fmla="*/ 1665 w 1665"/>
                <a:gd name="T49" fmla="*/ 488 h 920"/>
                <a:gd name="T50" fmla="*/ 1622 w 1665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5" h="920">
                  <a:moveTo>
                    <a:pt x="1622" y="605"/>
                  </a:moveTo>
                  <a:cubicBezTo>
                    <a:pt x="1624" y="613"/>
                    <a:pt x="1624" y="621"/>
                    <a:pt x="1624" y="629"/>
                  </a:cubicBezTo>
                  <a:cubicBezTo>
                    <a:pt x="1624" y="717"/>
                    <a:pt x="1553" y="788"/>
                    <a:pt x="1466" y="788"/>
                  </a:cubicBezTo>
                  <a:cubicBezTo>
                    <a:pt x="1432" y="788"/>
                    <a:pt x="1401" y="777"/>
                    <a:pt x="1375" y="759"/>
                  </a:cubicBezTo>
                  <a:cubicBezTo>
                    <a:pt x="1343" y="786"/>
                    <a:pt x="1302" y="802"/>
                    <a:pt x="1257" y="802"/>
                  </a:cubicBezTo>
                  <a:cubicBezTo>
                    <a:pt x="1160" y="802"/>
                    <a:pt x="1081" y="728"/>
                    <a:pt x="1073" y="633"/>
                  </a:cubicBezTo>
                  <a:cubicBezTo>
                    <a:pt x="1040" y="679"/>
                    <a:pt x="986" y="709"/>
                    <a:pt x="924" y="709"/>
                  </a:cubicBezTo>
                  <a:cubicBezTo>
                    <a:pt x="872" y="709"/>
                    <a:pt x="825" y="688"/>
                    <a:pt x="792" y="653"/>
                  </a:cubicBezTo>
                  <a:cubicBezTo>
                    <a:pt x="766" y="685"/>
                    <a:pt x="731" y="709"/>
                    <a:pt x="689" y="718"/>
                  </a:cubicBezTo>
                  <a:cubicBezTo>
                    <a:pt x="690" y="724"/>
                    <a:pt x="690" y="730"/>
                    <a:pt x="690" y="737"/>
                  </a:cubicBezTo>
                  <a:cubicBezTo>
                    <a:pt x="690" y="838"/>
                    <a:pt x="608" y="920"/>
                    <a:pt x="506" y="920"/>
                  </a:cubicBezTo>
                  <a:cubicBezTo>
                    <a:pt x="433" y="920"/>
                    <a:pt x="370" y="878"/>
                    <a:pt x="340" y="816"/>
                  </a:cubicBezTo>
                  <a:cubicBezTo>
                    <a:pt x="309" y="831"/>
                    <a:pt x="274" y="840"/>
                    <a:pt x="236" y="840"/>
                  </a:cubicBezTo>
                  <a:cubicBezTo>
                    <a:pt x="106" y="840"/>
                    <a:pt x="0" y="734"/>
                    <a:pt x="0" y="604"/>
                  </a:cubicBezTo>
                  <a:cubicBezTo>
                    <a:pt x="0" y="513"/>
                    <a:pt x="51" y="434"/>
                    <a:pt x="126" y="395"/>
                  </a:cubicBezTo>
                  <a:cubicBezTo>
                    <a:pt x="159" y="351"/>
                    <a:pt x="205" y="319"/>
                    <a:pt x="258" y="304"/>
                  </a:cubicBezTo>
                  <a:cubicBezTo>
                    <a:pt x="282" y="194"/>
                    <a:pt x="380" y="112"/>
                    <a:pt x="497" y="112"/>
                  </a:cubicBezTo>
                  <a:cubicBezTo>
                    <a:pt x="534" y="112"/>
                    <a:pt x="569" y="120"/>
                    <a:pt x="601" y="135"/>
                  </a:cubicBezTo>
                  <a:cubicBezTo>
                    <a:pt x="641" y="55"/>
                    <a:pt x="724" y="0"/>
                    <a:pt x="819" y="0"/>
                  </a:cubicBezTo>
                  <a:cubicBezTo>
                    <a:pt x="911" y="0"/>
                    <a:pt x="990" y="50"/>
                    <a:pt x="1032" y="124"/>
                  </a:cubicBezTo>
                  <a:cubicBezTo>
                    <a:pt x="1045" y="121"/>
                    <a:pt x="1059" y="120"/>
                    <a:pt x="1073" y="120"/>
                  </a:cubicBezTo>
                  <a:cubicBezTo>
                    <a:pt x="1159" y="120"/>
                    <a:pt x="1231" y="179"/>
                    <a:pt x="1251" y="259"/>
                  </a:cubicBezTo>
                  <a:cubicBezTo>
                    <a:pt x="1298" y="275"/>
                    <a:pt x="1336" y="308"/>
                    <a:pt x="1358" y="351"/>
                  </a:cubicBezTo>
                  <a:cubicBezTo>
                    <a:pt x="1390" y="322"/>
                    <a:pt x="1433" y="304"/>
                    <a:pt x="1481" y="304"/>
                  </a:cubicBezTo>
                  <a:cubicBezTo>
                    <a:pt x="1582" y="304"/>
                    <a:pt x="1665" y="386"/>
                    <a:pt x="1665" y="488"/>
                  </a:cubicBezTo>
                  <a:cubicBezTo>
                    <a:pt x="1665" y="532"/>
                    <a:pt x="1649" y="573"/>
                    <a:pt x="1622" y="605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853294" y="5557032"/>
              <a:ext cx="3921125" cy="2168525"/>
            </a:xfrm>
            <a:custGeom>
              <a:avLst/>
              <a:gdLst>
                <a:gd name="T0" fmla="*/ 42 w 1664"/>
                <a:gd name="T1" fmla="*/ 605 h 920"/>
                <a:gd name="T2" fmla="*/ 40 w 1664"/>
                <a:gd name="T3" fmla="*/ 629 h 920"/>
                <a:gd name="T4" fmla="*/ 198 w 1664"/>
                <a:gd name="T5" fmla="*/ 788 h 920"/>
                <a:gd name="T6" fmla="*/ 290 w 1664"/>
                <a:gd name="T7" fmla="*/ 759 h 920"/>
                <a:gd name="T8" fmla="*/ 408 w 1664"/>
                <a:gd name="T9" fmla="*/ 802 h 920"/>
                <a:gd name="T10" fmla="*/ 591 w 1664"/>
                <a:gd name="T11" fmla="*/ 633 h 920"/>
                <a:gd name="T12" fmla="*/ 740 w 1664"/>
                <a:gd name="T13" fmla="*/ 709 h 920"/>
                <a:gd name="T14" fmla="*/ 873 w 1664"/>
                <a:gd name="T15" fmla="*/ 652 h 920"/>
                <a:gd name="T16" fmla="*/ 975 w 1664"/>
                <a:gd name="T17" fmla="*/ 718 h 920"/>
                <a:gd name="T18" fmla="*/ 974 w 1664"/>
                <a:gd name="T19" fmla="*/ 736 h 920"/>
                <a:gd name="T20" fmla="*/ 1158 w 1664"/>
                <a:gd name="T21" fmla="*/ 920 h 920"/>
                <a:gd name="T22" fmla="*/ 1324 w 1664"/>
                <a:gd name="T23" fmla="*/ 815 h 920"/>
                <a:gd name="T24" fmla="*/ 1428 w 1664"/>
                <a:gd name="T25" fmla="*/ 840 h 920"/>
                <a:gd name="T26" fmla="*/ 1664 w 1664"/>
                <a:gd name="T27" fmla="*/ 604 h 920"/>
                <a:gd name="T28" fmla="*/ 1538 w 1664"/>
                <a:gd name="T29" fmla="*/ 395 h 920"/>
                <a:gd name="T30" fmla="*/ 1406 w 1664"/>
                <a:gd name="T31" fmla="*/ 304 h 920"/>
                <a:gd name="T32" fmla="*/ 1168 w 1664"/>
                <a:gd name="T33" fmla="*/ 112 h 920"/>
                <a:gd name="T34" fmla="*/ 1063 w 1664"/>
                <a:gd name="T35" fmla="*/ 135 h 920"/>
                <a:gd name="T36" fmla="*/ 845 w 1664"/>
                <a:gd name="T37" fmla="*/ 0 h 920"/>
                <a:gd name="T38" fmla="*/ 632 w 1664"/>
                <a:gd name="T39" fmla="*/ 124 h 920"/>
                <a:gd name="T40" fmla="*/ 592 w 1664"/>
                <a:gd name="T41" fmla="*/ 120 h 920"/>
                <a:gd name="T42" fmla="*/ 413 w 1664"/>
                <a:gd name="T43" fmla="*/ 259 h 920"/>
                <a:gd name="T44" fmla="*/ 307 w 1664"/>
                <a:gd name="T45" fmla="*/ 351 h 920"/>
                <a:gd name="T46" fmla="*/ 184 w 1664"/>
                <a:gd name="T47" fmla="*/ 304 h 920"/>
                <a:gd name="T48" fmla="*/ 0 w 1664"/>
                <a:gd name="T49" fmla="*/ 488 h 920"/>
                <a:gd name="T50" fmla="*/ 42 w 1664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4" h="920">
                  <a:moveTo>
                    <a:pt x="42" y="605"/>
                  </a:moveTo>
                  <a:cubicBezTo>
                    <a:pt x="41" y="613"/>
                    <a:pt x="40" y="621"/>
                    <a:pt x="40" y="629"/>
                  </a:cubicBezTo>
                  <a:cubicBezTo>
                    <a:pt x="40" y="717"/>
                    <a:pt x="111" y="788"/>
                    <a:pt x="198" y="788"/>
                  </a:cubicBezTo>
                  <a:cubicBezTo>
                    <a:pt x="232" y="788"/>
                    <a:pt x="264" y="777"/>
                    <a:pt x="290" y="759"/>
                  </a:cubicBezTo>
                  <a:cubicBezTo>
                    <a:pt x="322" y="786"/>
                    <a:pt x="363" y="802"/>
                    <a:pt x="408" y="802"/>
                  </a:cubicBezTo>
                  <a:cubicBezTo>
                    <a:pt x="504" y="802"/>
                    <a:pt x="583" y="728"/>
                    <a:pt x="591" y="633"/>
                  </a:cubicBezTo>
                  <a:cubicBezTo>
                    <a:pt x="625" y="679"/>
                    <a:pt x="679" y="709"/>
                    <a:pt x="740" y="709"/>
                  </a:cubicBezTo>
                  <a:cubicBezTo>
                    <a:pt x="792" y="709"/>
                    <a:pt x="839" y="687"/>
                    <a:pt x="873" y="652"/>
                  </a:cubicBezTo>
                  <a:cubicBezTo>
                    <a:pt x="898" y="685"/>
                    <a:pt x="934" y="708"/>
                    <a:pt x="975" y="718"/>
                  </a:cubicBezTo>
                  <a:cubicBezTo>
                    <a:pt x="974" y="724"/>
                    <a:pt x="974" y="730"/>
                    <a:pt x="974" y="736"/>
                  </a:cubicBezTo>
                  <a:cubicBezTo>
                    <a:pt x="974" y="838"/>
                    <a:pt x="1056" y="920"/>
                    <a:pt x="1158" y="920"/>
                  </a:cubicBezTo>
                  <a:cubicBezTo>
                    <a:pt x="1231" y="920"/>
                    <a:pt x="1295" y="877"/>
                    <a:pt x="1324" y="815"/>
                  </a:cubicBezTo>
                  <a:cubicBezTo>
                    <a:pt x="1356" y="831"/>
                    <a:pt x="1391" y="840"/>
                    <a:pt x="1428" y="840"/>
                  </a:cubicBezTo>
                  <a:cubicBezTo>
                    <a:pt x="1559" y="840"/>
                    <a:pt x="1664" y="734"/>
                    <a:pt x="1664" y="604"/>
                  </a:cubicBezTo>
                  <a:cubicBezTo>
                    <a:pt x="1664" y="513"/>
                    <a:pt x="1613" y="434"/>
                    <a:pt x="1538" y="395"/>
                  </a:cubicBezTo>
                  <a:cubicBezTo>
                    <a:pt x="1506" y="351"/>
                    <a:pt x="1460" y="319"/>
                    <a:pt x="1406" y="304"/>
                  </a:cubicBezTo>
                  <a:cubicBezTo>
                    <a:pt x="1383" y="194"/>
                    <a:pt x="1285" y="112"/>
                    <a:pt x="1168" y="112"/>
                  </a:cubicBezTo>
                  <a:cubicBezTo>
                    <a:pt x="1130" y="112"/>
                    <a:pt x="1095" y="120"/>
                    <a:pt x="1063" y="135"/>
                  </a:cubicBezTo>
                  <a:cubicBezTo>
                    <a:pt x="1023" y="55"/>
                    <a:pt x="941" y="0"/>
                    <a:pt x="845" y="0"/>
                  </a:cubicBezTo>
                  <a:cubicBezTo>
                    <a:pt x="754" y="0"/>
                    <a:pt x="674" y="50"/>
                    <a:pt x="632" y="124"/>
                  </a:cubicBezTo>
                  <a:cubicBezTo>
                    <a:pt x="619" y="121"/>
                    <a:pt x="606" y="120"/>
                    <a:pt x="592" y="120"/>
                  </a:cubicBezTo>
                  <a:cubicBezTo>
                    <a:pt x="506" y="120"/>
                    <a:pt x="433" y="179"/>
                    <a:pt x="413" y="259"/>
                  </a:cubicBezTo>
                  <a:cubicBezTo>
                    <a:pt x="367" y="274"/>
                    <a:pt x="329" y="308"/>
                    <a:pt x="307" y="351"/>
                  </a:cubicBezTo>
                  <a:cubicBezTo>
                    <a:pt x="274" y="321"/>
                    <a:pt x="231" y="304"/>
                    <a:pt x="184" y="304"/>
                  </a:cubicBezTo>
                  <a:cubicBezTo>
                    <a:pt x="82" y="304"/>
                    <a:pt x="0" y="386"/>
                    <a:pt x="0" y="488"/>
                  </a:cubicBezTo>
                  <a:cubicBezTo>
                    <a:pt x="0" y="532"/>
                    <a:pt x="16" y="573"/>
                    <a:pt x="42" y="60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496481" y="5639582"/>
              <a:ext cx="3921125" cy="2170113"/>
            </a:xfrm>
            <a:custGeom>
              <a:avLst/>
              <a:gdLst>
                <a:gd name="T0" fmla="*/ 42 w 1664"/>
                <a:gd name="T1" fmla="*/ 316 h 921"/>
                <a:gd name="T2" fmla="*/ 40 w 1664"/>
                <a:gd name="T3" fmla="*/ 292 h 921"/>
                <a:gd name="T4" fmla="*/ 198 w 1664"/>
                <a:gd name="T5" fmla="*/ 133 h 921"/>
                <a:gd name="T6" fmla="*/ 290 w 1664"/>
                <a:gd name="T7" fmla="*/ 162 h 921"/>
                <a:gd name="T8" fmla="*/ 408 w 1664"/>
                <a:gd name="T9" fmla="*/ 119 h 921"/>
                <a:gd name="T10" fmla="*/ 591 w 1664"/>
                <a:gd name="T11" fmla="*/ 287 h 921"/>
                <a:gd name="T12" fmla="*/ 740 w 1664"/>
                <a:gd name="T13" fmla="*/ 212 h 921"/>
                <a:gd name="T14" fmla="*/ 873 w 1664"/>
                <a:gd name="T15" fmla="*/ 268 h 921"/>
                <a:gd name="T16" fmla="*/ 975 w 1664"/>
                <a:gd name="T17" fmla="*/ 202 h 921"/>
                <a:gd name="T18" fmla="*/ 974 w 1664"/>
                <a:gd name="T19" fmla="*/ 184 h 921"/>
                <a:gd name="T20" fmla="*/ 1158 w 1664"/>
                <a:gd name="T21" fmla="*/ 0 h 921"/>
                <a:gd name="T22" fmla="*/ 1324 w 1664"/>
                <a:gd name="T23" fmla="*/ 105 h 921"/>
                <a:gd name="T24" fmla="*/ 1428 w 1664"/>
                <a:gd name="T25" fmla="*/ 81 h 921"/>
                <a:gd name="T26" fmla="*/ 1664 w 1664"/>
                <a:gd name="T27" fmla="*/ 317 h 921"/>
                <a:gd name="T28" fmla="*/ 1538 w 1664"/>
                <a:gd name="T29" fmla="*/ 526 h 921"/>
                <a:gd name="T30" fmla="*/ 1406 w 1664"/>
                <a:gd name="T31" fmla="*/ 616 h 921"/>
                <a:gd name="T32" fmla="*/ 1168 w 1664"/>
                <a:gd name="T33" fmla="*/ 809 h 921"/>
                <a:gd name="T34" fmla="*/ 1063 w 1664"/>
                <a:gd name="T35" fmla="*/ 786 h 921"/>
                <a:gd name="T36" fmla="*/ 845 w 1664"/>
                <a:gd name="T37" fmla="*/ 921 h 921"/>
                <a:gd name="T38" fmla="*/ 632 w 1664"/>
                <a:gd name="T39" fmla="*/ 797 h 921"/>
                <a:gd name="T40" fmla="*/ 592 w 1664"/>
                <a:gd name="T41" fmla="*/ 801 h 921"/>
                <a:gd name="T42" fmla="*/ 413 w 1664"/>
                <a:gd name="T43" fmla="*/ 662 h 921"/>
                <a:gd name="T44" fmla="*/ 307 w 1664"/>
                <a:gd name="T45" fmla="*/ 570 h 921"/>
                <a:gd name="T46" fmla="*/ 184 w 1664"/>
                <a:gd name="T47" fmla="*/ 617 h 921"/>
                <a:gd name="T48" fmla="*/ 0 w 1664"/>
                <a:gd name="T49" fmla="*/ 433 h 921"/>
                <a:gd name="T50" fmla="*/ 42 w 1664"/>
                <a:gd name="T51" fmla="*/ 316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4" h="921">
                  <a:moveTo>
                    <a:pt x="42" y="316"/>
                  </a:moveTo>
                  <a:cubicBezTo>
                    <a:pt x="41" y="308"/>
                    <a:pt x="40" y="300"/>
                    <a:pt x="40" y="292"/>
                  </a:cubicBezTo>
                  <a:cubicBezTo>
                    <a:pt x="40" y="204"/>
                    <a:pt x="111" y="133"/>
                    <a:pt x="198" y="133"/>
                  </a:cubicBezTo>
                  <a:cubicBezTo>
                    <a:pt x="232" y="133"/>
                    <a:pt x="264" y="144"/>
                    <a:pt x="290" y="162"/>
                  </a:cubicBezTo>
                  <a:cubicBezTo>
                    <a:pt x="322" y="135"/>
                    <a:pt x="363" y="119"/>
                    <a:pt x="408" y="119"/>
                  </a:cubicBezTo>
                  <a:cubicBezTo>
                    <a:pt x="504" y="119"/>
                    <a:pt x="583" y="193"/>
                    <a:pt x="591" y="287"/>
                  </a:cubicBezTo>
                  <a:cubicBezTo>
                    <a:pt x="624" y="242"/>
                    <a:pt x="679" y="212"/>
                    <a:pt x="740" y="212"/>
                  </a:cubicBezTo>
                  <a:cubicBezTo>
                    <a:pt x="792" y="212"/>
                    <a:pt x="839" y="233"/>
                    <a:pt x="873" y="268"/>
                  </a:cubicBezTo>
                  <a:cubicBezTo>
                    <a:pt x="898" y="236"/>
                    <a:pt x="934" y="212"/>
                    <a:pt x="975" y="202"/>
                  </a:cubicBezTo>
                  <a:cubicBezTo>
                    <a:pt x="974" y="197"/>
                    <a:pt x="974" y="191"/>
                    <a:pt x="974" y="184"/>
                  </a:cubicBezTo>
                  <a:cubicBezTo>
                    <a:pt x="974" y="83"/>
                    <a:pt x="1056" y="0"/>
                    <a:pt x="1158" y="0"/>
                  </a:cubicBezTo>
                  <a:cubicBezTo>
                    <a:pt x="1231" y="0"/>
                    <a:pt x="1294" y="43"/>
                    <a:pt x="1324" y="105"/>
                  </a:cubicBezTo>
                  <a:cubicBezTo>
                    <a:pt x="1355" y="90"/>
                    <a:pt x="1391" y="81"/>
                    <a:pt x="1428" y="81"/>
                  </a:cubicBezTo>
                  <a:cubicBezTo>
                    <a:pt x="1559" y="81"/>
                    <a:pt x="1664" y="187"/>
                    <a:pt x="1664" y="317"/>
                  </a:cubicBezTo>
                  <a:cubicBezTo>
                    <a:pt x="1664" y="408"/>
                    <a:pt x="1613" y="487"/>
                    <a:pt x="1538" y="526"/>
                  </a:cubicBezTo>
                  <a:cubicBezTo>
                    <a:pt x="1506" y="570"/>
                    <a:pt x="1460" y="602"/>
                    <a:pt x="1406" y="616"/>
                  </a:cubicBezTo>
                  <a:cubicBezTo>
                    <a:pt x="1382" y="726"/>
                    <a:pt x="1285" y="809"/>
                    <a:pt x="1168" y="809"/>
                  </a:cubicBezTo>
                  <a:cubicBezTo>
                    <a:pt x="1130" y="809"/>
                    <a:pt x="1095" y="801"/>
                    <a:pt x="1063" y="786"/>
                  </a:cubicBezTo>
                  <a:cubicBezTo>
                    <a:pt x="1023" y="866"/>
                    <a:pt x="941" y="921"/>
                    <a:pt x="845" y="921"/>
                  </a:cubicBezTo>
                  <a:cubicBezTo>
                    <a:pt x="754" y="921"/>
                    <a:pt x="674" y="871"/>
                    <a:pt x="632" y="797"/>
                  </a:cubicBezTo>
                  <a:cubicBezTo>
                    <a:pt x="619" y="800"/>
                    <a:pt x="606" y="801"/>
                    <a:pt x="592" y="801"/>
                  </a:cubicBezTo>
                  <a:cubicBezTo>
                    <a:pt x="505" y="801"/>
                    <a:pt x="433" y="742"/>
                    <a:pt x="413" y="662"/>
                  </a:cubicBezTo>
                  <a:cubicBezTo>
                    <a:pt x="367" y="646"/>
                    <a:pt x="328" y="613"/>
                    <a:pt x="307" y="570"/>
                  </a:cubicBezTo>
                  <a:cubicBezTo>
                    <a:pt x="274" y="599"/>
                    <a:pt x="231" y="617"/>
                    <a:pt x="184" y="617"/>
                  </a:cubicBezTo>
                  <a:cubicBezTo>
                    <a:pt x="82" y="617"/>
                    <a:pt x="0" y="535"/>
                    <a:pt x="0" y="433"/>
                  </a:cubicBezTo>
                  <a:cubicBezTo>
                    <a:pt x="0" y="389"/>
                    <a:pt x="15" y="348"/>
                    <a:pt x="42" y="31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70894" y="4223532"/>
              <a:ext cx="3922713" cy="3903663"/>
            </a:xfrm>
            <a:custGeom>
              <a:avLst/>
              <a:gdLst>
                <a:gd name="T0" fmla="*/ 1623 w 1665"/>
                <a:gd name="T1" fmla="*/ 1052 h 1657"/>
                <a:gd name="T2" fmla="*/ 1624 w 1665"/>
                <a:gd name="T3" fmla="*/ 1028 h 1657"/>
                <a:gd name="T4" fmla="*/ 1466 w 1665"/>
                <a:gd name="T5" fmla="*/ 869 h 1657"/>
                <a:gd name="T6" fmla="*/ 1375 w 1665"/>
                <a:gd name="T7" fmla="*/ 898 h 1657"/>
                <a:gd name="T8" fmla="*/ 1257 w 1665"/>
                <a:gd name="T9" fmla="*/ 855 h 1657"/>
                <a:gd name="T10" fmla="*/ 1073 w 1665"/>
                <a:gd name="T11" fmla="*/ 1024 h 1657"/>
                <a:gd name="T12" fmla="*/ 983 w 1665"/>
                <a:gd name="T13" fmla="*/ 957 h 1657"/>
                <a:gd name="T14" fmla="*/ 983 w 1665"/>
                <a:gd name="T15" fmla="*/ 0 h 1657"/>
                <a:gd name="T16" fmla="*/ 823 w 1665"/>
                <a:gd name="T17" fmla="*/ 0 h 1657"/>
                <a:gd name="T18" fmla="*/ 823 w 1665"/>
                <a:gd name="T19" fmla="*/ 979 h 1657"/>
                <a:gd name="T20" fmla="*/ 792 w 1665"/>
                <a:gd name="T21" fmla="*/ 1005 h 1657"/>
                <a:gd name="T22" fmla="*/ 690 w 1665"/>
                <a:gd name="T23" fmla="*/ 939 h 1657"/>
                <a:gd name="T24" fmla="*/ 690 w 1665"/>
                <a:gd name="T25" fmla="*/ 921 h 1657"/>
                <a:gd name="T26" fmla="*/ 507 w 1665"/>
                <a:gd name="T27" fmla="*/ 737 h 1657"/>
                <a:gd name="T28" fmla="*/ 340 w 1665"/>
                <a:gd name="T29" fmla="*/ 842 h 1657"/>
                <a:gd name="T30" fmla="*/ 236 w 1665"/>
                <a:gd name="T31" fmla="*/ 817 h 1657"/>
                <a:gd name="T32" fmla="*/ 0 w 1665"/>
                <a:gd name="T33" fmla="*/ 1053 h 1657"/>
                <a:gd name="T34" fmla="*/ 126 w 1665"/>
                <a:gd name="T35" fmla="*/ 1262 h 1657"/>
                <a:gd name="T36" fmla="*/ 258 w 1665"/>
                <a:gd name="T37" fmla="*/ 1353 h 1657"/>
                <a:gd name="T38" fmla="*/ 497 w 1665"/>
                <a:gd name="T39" fmla="*/ 1545 h 1657"/>
                <a:gd name="T40" fmla="*/ 601 w 1665"/>
                <a:gd name="T41" fmla="*/ 1522 h 1657"/>
                <a:gd name="T42" fmla="*/ 820 w 1665"/>
                <a:gd name="T43" fmla="*/ 1657 h 1657"/>
                <a:gd name="T44" fmla="*/ 1032 w 1665"/>
                <a:gd name="T45" fmla="*/ 1533 h 1657"/>
                <a:gd name="T46" fmla="*/ 1073 w 1665"/>
                <a:gd name="T47" fmla="*/ 1537 h 1657"/>
                <a:gd name="T48" fmla="*/ 1251 w 1665"/>
                <a:gd name="T49" fmla="*/ 1398 h 1657"/>
                <a:gd name="T50" fmla="*/ 1358 w 1665"/>
                <a:gd name="T51" fmla="*/ 1306 h 1657"/>
                <a:gd name="T52" fmla="*/ 1481 w 1665"/>
                <a:gd name="T53" fmla="*/ 1353 h 1657"/>
                <a:gd name="T54" fmla="*/ 1665 w 1665"/>
                <a:gd name="T55" fmla="*/ 1170 h 1657"/>
                <a:gd name="T56" fmla="*/ 1623 w 1665"/>
                <a:gd name="T57" fmla="*/ 1052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5" h="1657">
                  <a:moveTo>
                    <a:pt x="1623" y="1052"/>
                  </a:moveTo>
                  <a:cubicBezTo>
                    <a:pt x="1624" y="1044"/>
                    <a:pt x="1624" y="1036"/>
                    <a:pt x="1624" y="1028"/>
                  </a:cubicBezTo>
                  <a:cubicBezTo>
                    <a:pt x="1624" y="940"/>
                    <a:pt x="1553" y="869"/>
                    <a:pt x="1466" y="869"/>
                  </a:cubicBezTo>
                  <a:cubicBezTo>
                    <a:pt x="1432" y="869"/>
                    <a:pt x="1401" y="880"/>
                    <a:pt x="1375" y="898"/>
                  </a:cubicBezTo>
                  <a:cubicBezTo>
                    <a:pt x="1343" y="871"/>
                    <a:pt x="1302" y="855"/>
                    <a:pt x="1257" y="855"/>
                  </a:cubicBezTo>
                  <a:cubicBezTo>
                    <a:pt x="1160" y="855"/>
                    <a:pt x="1081" y="929"/>
                    <a:pt x="1073" y="1024"/>
                  </a:cubicBezTo>
                  <a:cubicBezTo>
                    <a:pt x="1051" y="993"/>
                    <a:pt x="1020" y="970"/>
                    <a:pt x="983" y="957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823" y="0"/>
                    <a:pt x="823" y="0"/>
                    <a:pt x="823" y="0"/>
                  </a:cubicBezTo>
                  <a:cubicBezTo>
                    <a:pt x="823" y="979"/>
                    <a:pt x="823" y="979"/>
                    <a:pt x="823" y="979"/>
                  </a:cubicBezTo>
                  <a:cubicBezTo>
                    <a:pt x="811" y="986"/>
                    <a:pt x="801" y="995"/>
                    <a:pt x="792" y="1005"/>
                  </a:cubicBezTo>
                  <a:cubicBezTo>
                    <a:pt x="766" y="972"/>
                    <a:pt x="731" y="949"/>
                    <a:pt x="690" y="939"/>
                  </a:cubicBezTo>
                  <a:cubicBezTo>
                    <a:pt x="690" y="933"/>
                    <a:pt x="690" y="927"/>
                    <a:pt x="690" y="921"/>
                  </a:cubicBezTo>
                  <a:cubicBezTo>
                    <a:pt x="690" y="819"/>
                    <a:pt x="608" y="737"/>
                    <a:pt x="507" y="737"/>
                  </a:cubicBezTo>
                  <a:cubicBezTo>
                    <a:pt x="433" y="737"/>
                    <a:pt x="370" y="780"/>
                    <a:pt x="340" y="842"/>
                  </a:cubicBezTo>
                  <a:cubicBezTo>
                    <a:pt x="309" y="826"/>
                    <a:pt x="274" y="817"/>
                    <a:pt x="236" y="817"/>
                  </a:cubicBezTo>
                  <a:cubicBezTo>
                    <a:pt x="106" y="817"/>
                    <a:pt x="0" y="923"/>
                    <a:pt x="0" y="1053"/>
                  </a:cubicBezTo>
                  <a:cubicBezTo>
                    <a:pt x="0" y="1144"/>
                    <a:pt x="51" y="1223"/>
                    <a:pt x="126" y="1262"/>
                  </a:cubicBezTo>
                  <a:cubicBezTo>
                    <a:pt x="159" y="1306"/>
                    <a:pt x="205" y="1338"/>
                    <a:pt x="258" y="1353"/>
                  </a:cubicBezTo>
                  <a:cubicBezTo>
                    <a:pt x="282" y="1463"/>
                    <a:pt x="380" y="1545"/>
                    <a:pt x="497" y="1545"/>
                  </a:cubicBezTo>
                  <a:cubicBezTo>
                    <a:pt x="534" y="1545"/>
                    <a:pt x="570" y="1537"/>
                    <a:pt x="601" y="1522"/>
                  </a:cubicBezTo>
                  <a:cubicBezTo>
                    <a:pt x="641" y="1602"/>
                    <a:pt x="724" y="1657"/>
                    <a:pt x="820" y="1657"/>
                  </a:cubicBezTo>
                  <a:cubicBezTo>
                    <a:pt x="911" y="1657"/>
                    <a:pt x="990" y="1607"/>
                    <a:pt x="1032" y="1533"/>
                  </a:cubicBezTo>
                  <a:cubicBezTo>
                    <a:pt x="1045" y="1536"/>
                    <a:pt x="1059" y="1537"/>
                    <a:pt x="1073" y="1537"/>
                  </a:cubicBezTo>
                  <a:cubicBezTo>
                    <a:pt x="1159" y="1537"/>
                    <a:pt x="1231" y="1478"/>
                    <a:pt x="1251" y="1398"/>
                  </a:cubicBezTo>
                  <a:cubicBezTo>
                    <a:pt x="1298" y="1383"/>
                    <a:pt x="1336" y="1349"/>
                    <a:pt x="1358" y="1306"/>
                  </a:cubicBezTo>
                  <a:cubicBezTo>
                    <a:pt x="1390" y="1336"/>
                    <a:pt x="1434" y="1353"/>
                    <a:pt x="1481" y="1353"/>
                  </a:cubicBezTo>
                  <a:cubicBezTo>
                    <a:pt x="1582" y="1353"/>
                    <a:pt x="1665" y="1271"/>
                    <a:pt x="1665" y="1170"/>
                  </a:cubicBezTo>
                  <a:cubicBezTo>
                    <a:pt x="1665" y="1125"/>
                    <a:pt x="1649" y="1084"/>
                    <a:pt x="1623" y="1052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159931" y="1827401"/>
            <a:ext cx="1874838" cy="3494088"/>
            <a:chOff x="5159931" y="1827401"/>
            <a:chExt cx="1874838" cy="3494088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88569" y="4284851"/>
              <a:ext cx="817563" cy="1036638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733019" y="4284851"/>
              <a:ext cx="731838" cy="817563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866369" y="4284851"/>
              <a:ext cx="465138" cy="519113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845731" y="4172139"/>
              <a:ext cx="504825" cy="1127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845731" y="4172139"/>
              <a:ext cx="504825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159931" y="3560951"/>
              <a:ext cx="633413" cy="1077913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401356" y="3560951"/>
              <a:ext cx="633413" cy="1077913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642531" y="1827401"/>
              <a:ext cx="909638" cy="2344738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91756" y="4054664"/>
              <a:ext cx="612775" cy="117475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98106" y="1827401"/>
              <a:ext cx="598488" cy="573088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48931" y="3560951"/>
              <a:ext cx="100013" cy="1077913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5883831" y="2648139"/>
              <a:ext cx="428625" cy="4302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5939394" y="2703701"/>
              <a:ext cx="315913" cy="3190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142594" y="4172139"/>
              <a:ext cx="207963" cy="112713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144181" y="4172139"/>
              <a:ext cx="3175" cy="82550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420406" y="3560951"/>
              <a:ext cx="461963" cy="1077913"/>
            </a:xfrm>
            <a:custGeom>
              <a:avLst/>
              <a:gdLst>
                <a:gd name="T0" fmla="*/ 152 w 196"/>
                <a:gd name="T1" fmla="*/ 457 h 457"/>
                <a:gd name="T2" fmla="*/ 152 w 196"/>
                <a:gd name="T3" fmla="*/ 457 h 457"/>
                <a:gd name="T4" fmla="*/ 152 w 196"/>
                <a:gd name="T5" fmla="*/ 457 h 457"/>
                <a:gd name="T6" fmla="*/ 152 w 196"/>
                <a:gd name="T7" fmla="*/ 457 h 457"/>
                <a:gd name="T8" fmla="*/ 152 w 196"/>
                <a:gd name="T9" fmla="*/ 457 h 457"/>
                <a:gd name="T10" fmla="*/ 152 w 196"/>
                <a:gd name="T11" fmla="*/ 457 h 457"/>
                <a:gd name="T12" fmla="*/ 152 w 196"/>
                <a:gd name="T13" fmla="*/ 457 h 457"/>
                <a:gd name="T14" fmla="*/ 152 w 196"/>
                <a:gd name="T15" fmla="*/ 457 h 457"/>
                <a:gd name="T16" fmla="*/ 152 w 196"/>
                <a:gd name="T17" fmla="*/ 457 h 457"/>
                <a:gd name="T18" fmla="*/ 0 w 196"/>
                <a:gd name="T19" fmla="*/ 192 h 457"/>
                <a:gd name="T20" fmla="*/ 0 w 196"/>
                <a:gd name="T21" fmla="*/ 192 h 457"/>
                <a:gd name="T22" fmla="*/ 152 w 196"/>
                <a:gd name="T23" fmla="*/ 457 h 457"/>
                <a:gd name="T24" fmla="*/ 0 w 196"/>
                <a:gd name="T25" fmla="*/ 192 h 457"/>
                <a:gd name="T26" fmla="*/ 44 w 196"/>
                <a:gd name="T27" fmla="*/ 45 h 457"/>
                <a:gd name="T28" fmla="*/ 44 w 196"/>
                <a:gd name="T29" fmla="*/ 45 h 457"/>
                <a:gd name="T30" fmla="*/ 44 w 196"/>
                <a:gd name="T31" fmla="*/ 45 h 457"/>
                <a:gd name="T32" fmla="*/ 44 w 196"/>
                <a:gd name="T33" fmla="*/ 45 h 457"/>
                <a:gd name="T34" fmla="*/ 45 w 196"/>
                <a:gd name="T35" fmla="*/ 45 h 457"/>
                <a:gd name="T36" fmla="*/ 44 w 196"/>
                <a:gd name="T37" fmla="*/ 45 h 457"/>
                <a:gd name="T38" fmla="*/ 45 w 196"/>
                <a:gd name="T39" fmla="*/ 45 h 457"/>
                <a:gd name="T40" fmla="*/ 131 w 196"/>
                <a:gd name="T41" fmla="*/ 0 h 457"/>
                <a:gd name="T42" fmla="*/ 45 w 196"/>
                <a:gd name="T43" fmla="*/ 45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152" y="457"/>
                  </a:move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moveTo>
                    <a:pt x="152" y="457"/>
                  </a:move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moveTo>
                    <a:pt x="152" y="457"/>
                  </a:move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5" y="45"/>
                  </a:cubicBezTo>
                  <a:moveTo>
                    <a:pt x="131" y="0"/>
                  </a:moveTo>
                  <a:cubicBezTo>
                    <a:pt x="110" y="41"/>
                    <a:pt x="58" y="45"/>
                    <a:pt x="45" y="45"/>
                  </a:cubicBezTo>
                  <a:cubicBezTo>
                    <a:pt x="58" y="45"/>
                    <a:pt x="110" y="41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20406" y="3560951"/>
              <a:ext cx="461963" cy="1077913"/>
            </a:xfrm>
            <a:custGeom>
              <a:avLst/>
              <a:gdLst>
                <a:gd name="T0" fmla="*/ 131 w 196"/>
                <a:gd name="T1" fmla="*/ 0 h 457"/>
                <a:gd name="T2" fmla="*/ 45 w 196"/>
                <a:gd name="T3" fmla="*/ 45 h 457"/>
                <a:gd name="T4" fmla="*/ 45 w 196"/>
                <a:gd name="T5" fmla="*/ 45 h 457"/>
                <a:gd name="T6" fmla="*/ 44 w 196"/>
                <a:gd name="T7" fmla="*/ 45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1 w 196"/>
                <a:gd name="T17" fmla="*/ 45 h 457"/>
                <a:gd name="T18" fmla="*/ 0 w 196"/>
                <a:gd name="T19" fmla="*/ 192 h 457"/>
                <a:gd name="T20" fmla="*/ 152 w 196"/>
                <a:gd name="T21" fmla="*/ 457 h 457"/>
                <a:gd name="T22" fmla="*/ 152 w 196"/>
                <a:gd name="T23" fmla="*/ 457 h 457"/>
                <a:gd name="T24" fmla="*/ 152 w 196"/>
                <a:gd name="T25" fmla="*/ 457 h 457"/>
                <a:gd name="T26" fmla="*/ 152 w 196"/>
                <a:gd name="T27" fmla="*/ 457 h 457"/>
                <a:gd name="T28" fmla="*/ 152 w 196"/>
                <a:gd name="T29" fmla="*/ 457 h 457"/>
                <a:gd name="T30" fmla="*/ 152 w 196"/>
                <a:gd name="T31" fmla="*/ 457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10" y="41"/>
                    <a:pt x="58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420406" y="3667314"/>
              <a:ext cx="96838" cy="346075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02906" y="18337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163231" y="1925826"/>
              <a:ext cx="388938" cy="2128838"/>
            </a:xfrm>
            <a:custGeom>
              <a:avLst/>
              <a:gdLst>
                <a:gd name="T0" fmla="*/ 102 w 165"/>
                <a:gd name="T1" fmla="*/ 903 h 903"/>
                <a:gd name="T2" fmla="*/ 102 w 165"/>
                <a:gd name="T3" fmla="*/ 903 h 903"/>
                <a:gd name="T4" fmla="*/ 165 w 165"/>
                <a:gd name="T5" fmla="*/ 544 h 903"/>
                <a:gd name="T6" fmla="*/ 165 w 165"/>
                <a:gd name="T7" fmla="*/ 543 h 903"/>
                <a:gd name="T8" fmla="*/ 165 w 165"/>
                <a:gd name="T9" fmla="*/ 543 h 903"/>
                <a:gd name="T10" fmla="*/ 165 w 165"/>
                <a:gd name="T11" fmla="*/ 542 h 903"/>
                <a:gd name="T12" fmla="*/ 165 w 165"/>
                <a:gd name="T13" fmla="*/ 541 h 903"/>
                <a:gd name="T14" fmla="*/ 165 w 165"/>
                <a:gd name="T15" fmla="*/ 541 h 903"/>
                <a:gd name="T16" fmla="*/ 165 w 165"/>
                <a:gd name="T17" fmla="*/ 541 h 903"/>
                <a:gd name="T18" fmla="*/ 165 w 165"/>
                <a:gd name="T19" fmla="*/ 540 h 903"/>
                <a:gd name="T20" fmla="*/ 165 w 165"/>
                <a:gd name="T21" fmla="*/ 540 h 903"/>
                <a:gd name="T22" fmla="*/ 165 w 165"/>
                <a:gd name="T23" fmla="*/ 540 h 903"/>
                <a:gd name="T24" fmla="*/ 165 w 165"/>
                <a:gd name="T25" fmla="*/ 539 h 903"/>
                <a:gd name="T26" fmla="*/ 165 w 165"/>
                <a:gd name="T27" fmla="*/ 539 h 903"/>
                <a:gd name="T28" fmla="*/ 165 w 165"/>
                <a:gd name="T29" fmla="*/ 538 h 903"/>
                <a:gd name="T30" fmla="*/ 165 w 165"/>
                <a:gd name="T31" fmla="*/ 537 h 903"/>
                <a:gd name="T32" fmla="*/ 165 w 165"/>
                <a:gd name="T33" fmla="*/ 538 h 903"/>
                <a:gd name="T34" fmla="*/ 165 w 165"/>
                <a:gd name="T35" fmla="*/ 537 h 903"/>
                <a:gd name="T36" fmla="*/ 165 w 165"/>
                <a:gd name="T37" fmla="*/ 537 h 903"/>
                <a:gd name="T38" fmla="*/ 165 w 165"/>
                <a:gd name="T39" fmla="*/ 537 h 903"/>
                <a:gd name="T40" fmla="*/ 165 w 165"/>
                <a:gd name="T41" fmla="*/ 536 h 903"/>
                <a:gd name="T42" fmla="*/ 165 w 165"/>
                <a:gd name="T43" fmla="*/ 536 h 903"/>
                <a:gd name="T44" fmla="*/ 165 w 165"/>
                <a:gd name="T45" fmla="*/ 536 h 903"/>
                <a:gd name="T46" fmla="*/ 165 w 165"/>
                <a:gd name="T47" fmla="*/ 535 h 903"/>
                <a:gd name="T48" fmla="*/ 165 w 165"/>
                <a:gd name="T49" fmla="*/ 535 h 903"/>
                <a:gd name="T50" fmla="*/ 165 w 165"/>
                <a:gd name="T51" fmla="*/ 535 h 903"/>
                <a:gd name="T52" fmla="*/ 165 w 165"/>
                <a:gd name="T53" fmla="*/ 534 h 903"/>
                <a:gd name="T54" fmla="*/ 165 w 165"/>
                <a:gd name="T55" fmla="*/ 534 h 903"/>
                <a:gd name="T56" fmla="*/ 165 w 165"/>
                <a:gd name="T57" fmla="*/ 534 h 903"/>
                <a:gd name="T58" fmla="*/ 165 w 165"/>
                <a:gd name="T59" fmla="*/ 533 h 903"/>
                <a:gd name="T60" fmla="*/ 165 w 165"/>
                <a:gd name="T61" fmla="*/ 533 h 903"/>
                <a:gd name="T62" fmla="*/ 165 w 165"/>
                <a:gd name="T63" fmla="*/ 533 h 903"/>
                <a:gd name="T64" fmla="*/ 165 w 165"/>
                <a:gd name="T65" fmla="*/ 532 h 903"/>
                <a:gd name="T66" fmla="*/ 165 w 165"/>
                <a:gd name="T67" fmla="*/ 532 h 903"/>
                <a:gd name="T68" fmla="*/ 165 w 165"/>
                <a:gd name="T69" fmla="*/ 532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903">
                  <a:moveTo>
                    <a:pt x="102" y="903"/>
                  </a:moveTo>
                  <a:cubicBezTo>
                    <a:pt x="102" y="903"/>
                    <a:pt x="102" y="903"/>
                    <a:pt x="102" y="903"/>
                  </a:cubicBezTo>
                  <a:cubicBezTo>
                    <a:pt x="102" y="903"/>
                    <a:pt x="102" y="903"/>
                    <a:pt x="102" y="903"/>
                  </a:cubicBezTo>
                  <a:cubicBezTo>
                    <a:pt x="102" y="903"/>
                    <a:pt x="102" y="903"/>
                    <a:pt x="102" y="903"/>
                  </a:cubicBezTo>
                  <a:moveTo>
                    <a:pt x="165" y="543"/>
                  </a:moveTo>
                  <a:cubicBezTo>
                    <a:pt x="165" y="543"/>
                    <a:pt x="165" y="543"/>
                    <a:pt x="165" y="544"/>
                  </a:cubicBezTo>
                  <a:cubicBezTo>
                    <a:pt x="165" y="543"/>
                    <a:pt x="165" y="543"/>
                    <a:pt x="165" y="543"/>
                  </a:cubicBezTo>
                  <a:moveTo>
                    <a:pt x="165" y="543"/>
                  </a:moveTo>
                  <a:cubicBezTo>
                    <a:pt x="165" y="543"/>
                    <a:pt x="165" y="543"/>
                    <a:pt x="165" y="543"/>
                  </a:cubicBezTo>
                  <a:cubicBezTo>
                    <a:pt x="165" y="543"/>
                    <a:pt x="165" y="543"/>
                    <a:pt x="165" y="543"/>
                  </a:cubicBezTo>
                  <a:moveTo>
                    <a:pt x="165" y="542"/>
                  </a:moveTo>
                  <a:cubicBezTo>
                    <a:pt x="165" y="542"/>
                    <a:pt x="165" y="542"/>
                    <a:pt x="165" y="542"/>
                  </a:cubicBezTo>
                  <a:cubicBezTo>
                    <a:pt x="165" y="542"/>
                    <a:pt x="165" y="542"/>
                    <a:pt x="165" y="542"/>
                  </a:cubicBezTo>
                  <a:moveTo>
                    <a:pt x="165" y="541"/>
                  </a:moveTo>
                  <a:cubicBezTo>
                    <a:pt x="165" y="541"/>
                    <a:pt x="165" y="541"/>
                    <a:pt x="165" y="541"/>
                  </a:cubicBezTo>
                  <a:cubicBezTo>
                    <a:pt x="165" y="541"/>
                    <a:pt x="165" y="541"/>
                    <a:pt x="165" y="541"/>
                  </a:cubicBezTo>
                  <a:moveTo>
                    <a:pt x="165" y="540"/>
                  </a:moveTo>
                  <a:cubicBezTo>
                    <a:pt x="165" y="541"/>
                    <a:pt x="165" y="541"/>
                    <a:pt x="165" y="541"/>
                  </a:cubicBezTo>
                  <a:cubicBezTo>
                    <a:pt x="165" y="541"/>
                    <a:pt x="165" y="541"/>
                    <a:pt x="165" y="540"/>
                  </a:cubicBezTo>
                  <a:moveTo>
                    <a:pt x="165" y="540"/>
                  </a:moveTo>
                  <a:cubicBezTo>
                    <a:pt x="165" y="540"/>
                    <a:pt x="165" y="540"/>
                    <a:pt x="165" y="540"/>
                  </a:cubicBezTo>
                  <a:cubicBezTo>
                    <a:pt x="165" y="540"/>
                    <a:pt x="165" y="540"/>
                    <a:pt x="165" y="540"/>
                  </a:cubicBezTo>
                  <a:moveTo>
                    <a:pt x="165" y="539"/>
                  </a:moveTo>
                  <a:cubicBezTo>
                    <a:pt x="165" y="539"/>
                    <a:pt x="165" y="539"/>
                    <a:pt x="165" y="540"/>
                  </a:cubicBezTo>
                  <a:cubicBezTo>
                    <a:pt x="165" y="539"/>
                    <a:pt x="165" y="539"/>
                    <a:pt x="165" y="539"/>
                  </a:cubicBezTo>
                  <a:moveTo>
                    <a:pt x="165" y="539"/>
                  </a:moveTo>
                  <a:cubicBezTo>
                    <a:pt x="165" y="539"/>
                    <a:pt x="165" y="539"/>
                    <a:pt x="165" y="539"/>
                  </a:cubicBezTo>
                  <a:cubicBezTo>
                    <a:pt x="165" y="539"/>
                    <a:pt x="165" y="539"/>
                    <a:pt x="165" y="539"/>
                  </a:cubicBezTo>
                  <a:moveTo>
                    <a:pt x="165" y="538"/>
                  </a:moveTo>
                  <a:cubicBezTo>
                    <a:pt x="165" y="538"/>
                    <a:pt x="165" y="538"/>
                    <a:pt x="165" y="538"/>
                  </a:cubicBezTo>
                  <a:cubicBezTo>
                    <a:pt x="165" y="538"/>
                    <a:pt x="165" y="538"/>
                    <a:pt x="165" y="538"/>
                  </a:cubicBezTo>
                  <a:moveTo>
                    <a:pt x="165" y="537"/>
                  </a:moveTo>
                  <a:cubicBezTo>
                    <a:pt x="165" y="538"/>
                    <a:pt x="165" y="538"/>
                    <a:pt x="165" y="538"/>
                  </a:cubicBezTo>
                  <a:cubicBezTo>
                    <a:pt x="165" y="538"/>
                    <a:pt x="165" y="538"/>
                    <a:pt x="165" y="538"/>
                  </a:cubicBezTo>
                  <a:cubicBezTo>
                    <a:pt x="165" y="538"/>
                    <a:pt x="165" y="538"/>
                    <a:pt x="165" y="537"/>
                  </a:cubicBezTo>
                  <a:moveTo>
                    <a:pt x="165" y="537"/>
                  </a:moveTo>
                  <a:cubicBezTo>
                    <a:pt x="165" y="537"/>
                    <a:pt x="165" y="537"/>
                    <a:pt x="165" y="537"/>
                  </a:cubicBezTo>
                  <a:cubicBezTo>
                    <a:pt x="165" y="537"/>
                    <a:pt x="165" y="537"/>
                    <a:pt x="165" y="537"/>
                  </a:cubicBezTo>
                  <a:moveTo>
                    <a:pt x="165" y="537"/>
                  </a:moveTo>
                  <a:cubicBezTo>
                    <a:pt x="165" y="537"/>
                    <a:pt x="165" y="537"/>
                    <a:pt x="165" y="537"/>
                  </a:cubicBezTo>
                  <a:cubicBezTo>
                    <a:pt x="165" y="537"/>
                    <a:pt x="165" y="537"/>
                    <a:pt x="165" y="537"/>
                  </a:cubicBezTo>
                  <a:moveTo>
                    <a:pt x="165" y="536"/>
                  </a:moveTo>
                  <a:cubicBezTo>
                    <a:pt x="165" y="536"/>
                    <a:pt x="165" y="536"/>
                    <a:pt x="165" y="536"/>
                  </a:cubicBezTo>
                  <a:cubicBezTo>
                    <a:pt x="165" y="536"/>
                    <a:pt x="165" y="536"/>
                    <a:pt x="165" y="536"/>
                  </a:cubicBezTo>
                  <a:moveTo>
                    <a:pt x="165" y="536"/>
                  </a:moveTo>
                  <a:cubicBezTo>
                    <a:pt x="165" y="536"/>
                    <a:pt x="165" y="536"/>
                    <a:pt x="165" y="536"/>
                  </a:cubicBezTo>
                  <a:cubicBezTo>
                    <a:pt x="165" y="536"/>
                    <a:pt x="165" y="536"/>
                    <a:pt x="165" y="536"/>
                  </a:cubicBezTo>
                  <a:moveTo>
                    <a:pt x="165" y="535"/>
                  </a:moveTo>
                  <a:cubicBezTo>
                    <a:pt x="165" y="535"/>
                    <a:pt x="165" y="535"/>
                    <a:pt x="165" y="536"/>
                  </a:cubicBezTo>
                  <a:cubicBezTo>
                    <a:pt x="165" y="535"/>
                    <a:pt x="165" y="535"/>
                    <a:pt x="165" y="535"/>
                  </a:cubicBezTo>
                  <a:moveTo>
                    <a:pt x="165" y="535"/>
                  </a:moveTo>
                  <a:cubicBezTo>
                    <a:pt x="165" y="535"/>
                    <a:pt x="165" y="535"/>
                    <a:pt x="165" y="535"/>
                  </a:cubicBezTo>
                  <a:cubicBezTo>
                    <a:pt x="165" y="535"/>
                    <a:pt x="165" y="535"/>
                    <a:pt x="165" y="535"/>
                  </a:cubicBezTo>
                  <a:moveTo>
                    <a:pt x="165" y="534"/>
                  </a:moveTo>
                  <a:cubicBezTo>
                    <a:pt x="165" y="534"/>
                    <a:pt x="165" y="534"/>
                    <a:pt x="165" y="535"/>
                  </a:cubicBezTo>
                  <a:cubicBezTo>
                    <a:pt x="165" y="534"/>
                    <a:pt x="165" y="534"/>
                    <a:pt x="165" y="534"/>
                  </a:cubicBezTo>
                  <a:moveTo>
                    <a:pt x="165" y="533"/>
                  </a:moveTo>
                  <a:cubicBezTo>
                    <a:pt x="165" y="533"/>
                    <a:pt x="165" y="534"/>
                    <a:pt x="165" y="534"/>
                  </a:cubicBezTo>
                  <a:cubicBezTo>
                    <a:pt x="165" y="534"/>
                    <a:pt x="165" y="533"/>
                    <a:pt x="165" y="533"/>
                  </a:cubicBezTo>
                  <a:moveTo>
                    <a:pt x="165" y="533"/>
                  </a:moveTo>
                  <a:cubicBezTo>
                    <a:pt x="165" y="533"/>
                    <a:pt x="165" y="533"/>
                    <a:pt x="165" y="533"/>
                  </a:cubicBezTo>
                  <a:cubicBezTo>
                    <a:pt x="165" y="533"/>
                    <a:pt x="165" y="533"/>
                    <a:pt x="165" y="533"/>
                  </a:cubicBezTo>
                  <a:moveTo>
                    <a:pt x="165" y="532"/>
                  </a:moveTo>
                  <a:cubicBezTo>
                    <a:pt x="165" y="532"/>
                    <a:pt x="165" y="533"/>
                    <a:pt x="165" y="533"/>
                  </a:cubicBezTo>
                  <a:cubicBezTo>
                    <a:pt x="165" y="533"/>
                    <a:pt x="165" y="532"/>
                    <a:pt x="165" y="532"/>
                  </a:cubicBezTo>
                  <a:moveTo>
                    <a:pt x="165" y="532"/>
                  </a:moveTo>
                  <a:cubicBezTo>
                    <a:pt x="165" y="532"/>
                    <a:pt x="165" y="532"/>
                    <a:pt x="165" y="532"/>
                  </a:cubicBezTo>
                  <a:cubicBezTo>
                    <a:pt x="165" y="532"/>
                    <a:pt x="165" y="532"/>
                    <a:pt x="165" y="532"/>
                  </a:cubicBezTo>
                  <a:moveTo>
                    <a:pt x="0" y="0"/>
                  </a:moveTo>
                  <a:cubicBezTo>
                    <a:pt x="53" y="85"/>
                    <a:pt x="163" y="291"/>
                    <a:pt x="165" y="532"/>
                  </a:cubicBezTo>
                  <a:cubicBezTo>
                    <a:pt x="163" y="290"/>
                    <a:pt x="53" y="85"/>
                    <a:pt x="0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8144" y="1852801"/>
              <a:ext cx="454025" cy="2201863"/>
            </a:xfrm>
            <a:custGeom>
              <a:avLst/>
              <a:gdLst>
                <a:gd name="T0" fmla="*/ 83 w 193"/>
                <a:gd name="T1" fmla="*/ 131 h 934"/>
                <a:gd name="T2" fmla="*/ 83 w 193"/>
                <a:gd name="T3" fmla="*/ 131 h 934"/>
                <a:gd name="T4" fmla="*/ 127 w 193"/>
                <a:gd name="T5" fmla="*/ 232 h 934"/>
                <a:gd name="T6" fmla="*/ 127 w 193"/>
                <a:gd name="T7" fmla="*/ 232 h 934"/>
                <a:gd name="T8" fmla="*/ 0 w 193"/>
                <a:gd name="T9" fmla="*/ 337 h 934"/>
                <a:gd name="T10" fmla="*/ 91 w 193"/>
                <a:gd name="T11" fmla="*/ 429 h 934"/>
                <a:gd name="T12" fmla="*/ 0 w 193"/>
                <a:gd name="T13" fmla="*/ 520 h 934"/>
                <a:gd name="T14" fmla="*/ 0 w 193"/>
                <a:gd name="T15" fmla="*/ 725 h 934"/>
                <a:gd name="T16" fmla="*/ 0 w 193"/>
                <a:gd name="T17" fmla="*/ 725 h 934"/>
                <a:gd name="T18" fmla="*/ 0 w 193"/>
                <a:gd name="T19" fmla="*/ 725 h 934"/>
                <a:gd name="T20" fmla="*/ 0 w 193"/>
                <a:gd name="T21" fmla="*/ 725 h 934"/>
                <a:gd name="T22" fmla="*/ 0 w 193"/>
                <a:gd name="T23" fmla="*/ 725 h 934"/>
                <a:gd name="T24" fmla="*/ 0 w 193"/>
                <a:gd name="T25" fmla="*/ 725 h 934"/>
                <a:gd name="T26" fmla="*/ 0 w 193"/>
                <a:gd name="T27" fmla="*/ 725 h 934"/>
                <a:gd name="T28" fmla="*/ 0 w 193"/>
                <a:gd name="T29" fmla="*/ 725 h 934"/>
                <a:gd name="T30" fmla="*/ 0 w 193"/>
                <a:gd name="T31" fmla="*/ 725 h 934"/>
                <a:gd name="T32" fmla="*/ 1 w 193"/>
                <a:gd name="T33" fmla="*/ 725 h 934"/>
                <a:gd name="T34" fmla="*/ 1 w 193"/>
                <a:gd name="T35" fmla="*/ 725 h 934"/>
                <a:gd name="T36" fmla="*/ 1 w 193"/>
                <a:gd name="T37" fmla="*/ 725 h 934"/>
                <a:gd name="T38" fmla="*/ 1 w 193"/>
                <a:gd name="T39" fmla="*/ 725 h 934"/>
                <a:gd name="T40" fmla="*/ 1 w 193"/>
                <a:gd name="T41" fmla="*/ 725 h 934"/>
                <a:gd name="T42" fmla="*/ 1 w 193"/>
                <a:gd name="T43" fmla="*/ 725 h 934"/>
                <a:gd name="T44" fmla="*/ 1 w 193"/>
                <a:gd name="T45" fmla="*/ 725 h 934"/>
                <a:gd name="T46" fmla="*/ 1 w 193"/>
                <a:gd name="T47" fmla="*/ 725 h 934"/>
                <a:gd name="T48" fmla="*/ 1 w 193"/>
                <a:gd name="T49" fmla="*/ 725 h 934"/>
                <a:gd name="T50" fmla="*/ 1 w 193"/>
                <a:gd name="T51" fmla="*/ 725 h 934"/>
                <a:gd name="T52" fmla="*/ 1 w 193"/>
                <a:gd name="T53" fmla="*/ 725 h 934"/>
                <a:gd name="T54" fmla="*/ 1 w 193"/>
                <a:gd name="T55" fmla="*/ 725 h 934"/>
                <a:gd name="T56" fmla="*/ 1 w 193"/>
                <a:gd name="T57" fmla="*/ 725 h 934"/>
                <a:gd name="T58" fmla="*/ 130 w 193"/>
                <a:gd name="T59" fmla="*/ 934 h 934"/>
                <a:gd name="T60" fmla="*/ 178 w 193"/>
                <a:gd name="T61" fmla="*/ 770 h 934"/>
                <a:gd name="T62" fmla="*/ 193 w 193"/>
                <a:gd name="T63" fmla="*/ 574 h 934"/>
                <a:gd name="T64" fmla="*/ 193 w 193"/>
                <a:gd name="T65" fmla="*/ 573 h 934"/>
                <a:gd name="T66" fmla="*/ 193 w 193"/>
                <a:gd name="T67" fmla="*/ 572 h 934"/>
                <a:gd name="T68" fmla="*/ 193 w 193"/>
                <a:gd name="T69" fmla="*/ 571 h 934"/>
                <a:gd name="T70" fmla="*/ 193 w 193"/>
                <a:gd name="T71" fmla="*/ 570 h 934"/>
                <a:gd name="T72" fmla="*/ 193 w 193"/>
                <a:gd name="T73" fmla="*/ 569 h 934"/>
                <a:gd name="T74" fmla="*/ 193 w 193"/>
                <a:gd name="T75" fmla="*/ 568 h 934"/>
                <a:gd name="T76" fmla="*/ 193 w 193"/>
                <a:gd name="T77" fmla="*/ 568 h 934"/>
                <a:gd name="T78" fmla="*/ 193 w 193"/>
                <a:gd name="T79" fmla="*/ 567 h 934"/>
                <a:gd name="T80" fmla="*/ 193 w 193"/>
                <a:gd name="T81" fmla="*/ 566 h 934"/>
                <a:gd name="T82" fmla="*/ 193 w 193"/>
                <a:gd name="T83" fmla="*/ 566 h 934"/>
                <a:gd name="T84" fmla="*/ 193 w 193"/>
                <a:gd name="T85" fmla="*/ 564 h 934"/>
                <a:gd name="T86" fmla="*/ 193 w 193"/>
                <a:gd name="T87" fmla="*/ 564 h 934"/>
                <a:gd name="T88" fmla="*/ 193 w 193"/>
                <a:gd name="T89" fmla="*/ 563 h 934"/>
                <a:gd name="T90" fmla="*/ 7 w 193"/>
                <a:gd name="T91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" h="934">
                  <a:moveTo>
                    <a:pt x="7" y="0"/>
                  </a:moveTo>
                  <a:cubicBezTo>
                    <a:pt x="21" y="20"/>
                    <a:pt x="51" y="66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98" y="161"/>
                    <a:pt x="113" y="195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50" y="337"/>
                    <a:pt x="91" y="378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79"/>
                    <a:pt x="50" y="520"/>
                    <a:pt x="0" y="520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2" y="731"/>
                    <a:pt x="21" y="821"/>
                    <a:pt x="21" y="934"/>
                  </a:cubicBezTo>
                  <a:cubicBezTo>
                    <a:pt x="130" y="934"/>
                    <a:pt x="130" y="934"/>
                    <a:pt x="130" y="934"/>
                  </a:cubicBezTo>
                  <a:cubicBezTo>
                    <a:pt x="130" y="934"/>
                    <a:pt x="130" y="934"/>
                    <a:pt x="130" y="934"/>
                  </a:cubicBezTo>
                  <a:cubicBezTo>
                    <a:pt x="133" y="928"/>
                    <a:pt x="135" y="923"/>
                    <a:pt x="137" y="917"/>
                  </a:cubicBezTo>
                  <a:cubicBezTo>
                    <a:pt x="154" y="874"/>
                    <a:pt x="169" y="826"/>
                    <a:pt x="178" y="770"/>
                  </a:cubicBezTo>
                  <a:cubicBezTo>
                    <a:pt x="188" y="715"/>
                    <a:pt x="193" y="652"/>
                    <a:pt x="193" y="575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1" y="322"/>
                    <a:pt x="81" y="116"/>
                    <a:pt x="28" y="31"/>
                  </a:cubicBezTo>
                  <a:cubicBezTo>
                    <a:pt x="19" y="17"/>
                    <a:pt x="12" y="7"/>
                    <a:pt x="7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6098144" y="1851214"/>
              <a:ext cx="298450" cy="549275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3 w 127"/>
                <a:gd name="T15" fmla="*/ 132 h 233"/>
                <a:gd name="T16" fmla="*/ 83 w 127"/>
                <a:gd name="T17" fmla="*/ 132 h 233"/>
                <a:gd name="T18" fmla="*/ 83 w 127"/>
                <a:gd name="T19" fmla="*/ 132 h 233"/>
                <a:gd name="T20" fmla="*/ 83 w 127"/>
                <a:gd name="T21" fmla="*/ 132 h 233"/>
                <a:gd name="T22" fmla="*/ 83 w 127"/>
                <a:gd name="T23" fmla="*/ 132 h 233"/>
                <a:gd name="T24" fmla="*/ 83 w 127"/>
                <a:gd name="T25" fmla="*/ 132 h 233"/>
                <a:gd name="T26" fmla="*/ 7 w 127"/>
                <a:gd name="T27" fmla="*/ 0 h 233"/>
                <a:gd name="T28" fmla="*/ 83 w 127"/>
                <a:gd name="T29" fmla="*/ 132 h 233"/>
                <a:gd name="T30" fmla="*/ 7 w 127"/>
                <a:gd name="T31" fmla="*/ 1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3" y="132"/>
                  </a:move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moveTo>
                    <a:pt x="83" y="132"/>
                  </a:move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moveTo>
                    <a:pt x="7" y="0"/>
                  </a:moveTo>
                  <a:cubicBezTo>
                    <a:pt x="20" y="20"/>
                    <a:pt x="51" y="66"/>
                    <a:pt x="83" y="132"/>
                  </a:cubicBezTo>
                  <a:cubicBezTo>
                    <a:pt x="51" y="67"/>
                    <a:pt x="21" y="2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098144" y="3560951"/>
              <a:ext cx="49213" cy="493713"/>
            </a:xfrm>
            <a:custGeom>
              <a:avLst/>
              <a:gdLst>
                <a:gd name="T0" fmla="*/ 21 w 21"/>
                <a:gd name="T1" fmla="*/ 209 h 209"/>
                <a:gd name="T2" fmla="*/ 1 w 21"/>
                <a:gd name="T3" fmla="*/ 0 h 209"/>
                <a:gd name="T4" fmla="*/ 1 w 21"/>
                <a:gd name="T5" fmla="*/ 0 h 209"/>
                <a:gd name="T6" fmla="*/ 1 w 21"/>
                <a:gd name="T7" fmla="*/ 0 h 209"/>
                <a:gd name="T8" fmla="*/ 1 w 21"/>
                <a:gd name="T9" fmla="*/ 0 h 209"/>
                <a:gd name="T10" fmla="*/ 1 w 21"/>
                <a:gd name="T11" fmla="*/ 0 h 209"/>
                <a:gd name="T12" fmla="*/ 1 w 21"/>
                <a:gd name="T13" fmla="*/ 0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0 w 21"/>
                <a:gd name="T61" fmla="*/ 0 h 209"/>
                <a:gd name="T62" fmla="*/ 0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  <a:gd name="T90" fmla="*/ 0 w 21"/>
                <a:gd name="T91" fmla="*/ 0 h 209"/>
                <a:gd name="T92" fmla="*/ 0 w 21"/>
                <a:gd name="T93" fmla="*/ 0 h 209"/>
                <a:gd name="T94" fmla="*/ 0 w 21"/>
                <a:gd name="T95" fmla="*/ 0 h 209"/>
                <a:gd name="T96" fmla="*/ 0 w 21"/>
                <a:gd name="T97" fmla="*/ 0 h 209"/>
                <a:gd name="T98" fmla="*/ 0 w 21"/>
                <a:gd name="T9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" h="209">
                  <a:moveTo>
                    <a:pt x="1" y="0"/>
                  </a:moveTo>
                  <a:cubicBezTo>
                    <a:pt x="12" y="6"/>
                    <a:pt x="21" y="96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6"/>
                    <a:pt x="12" y="6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350556" y="416737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350556" y="4167376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9F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6350556" y="4114989"/>
              <a:ext cx="26988" cy="57150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3 h 24"/>
                <a:gd name="T10" fmla="*/ 1 w 12"/>
                <a:gd name="T11" fmla="*/ 22 h 24"/>
                <a:gd name="T12" fmla="*/ 1 w 12"/>
                <a:gd name="T13" fmla="*/ 22 h 24"/>
                <a:gd name="T14" fmla="*/ 12 w 12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5" y="15"/>
                    <a:pt x="8" y="7"/>
                    <a:pt x="12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107669" y="1838514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377544" y="4054664"/>
              <a:ext cx="26988" cy="55563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098144" y="1830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4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6098144" y="1830576"/>
              <a:ext cx="298450" cy="569913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3 w 127"/>
                <a:gd name="T9" fmla="*/ 141 h 242"/>
                <a:gd name="T10" fmla="*/ 127 w 127"/>
                <a:gd name="T11" fmla="*/ 242 h 242"/>
                <a:gd name="T12" fmla="*/ 83 w 127"/>
                <a:gd name="T13" fmla="*/ 141 h 242"/>
                <a:gd name="T14" fmla="*/ 83 w 127"/>
                <a:gd name="T15" fmla="*/ 141 h 242"/>
                <a:gd name="T16" fmla="*/ 83 w 127"/>
                <a:gd name="T17" fmla="*/ 141 h 242"/>
                <a:gd name="T18" fmla="*/ 83 w 127"/>
                <a:gd name="T19" fmla="*/ 141 h 242"/>
                <a:gd name="T20" fmla="*/ 83 w 127"/>
                <a:gd name="T21" fmla="*/ 141 h 242"/>
                <a:gd name="T22" fmla="*/ 83 w 127"/>
                <a:gd name="T23" fmla="*/ 141 h 242"/>
                <a:gd name="T24" fmla="*/ 83 w 127"/>
                <a:gd name="T25" fmla="*/ 141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  <a:gd name="T42" fmla="*/ 0 w 127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3" y="141"/>
                  </a:moveTo>
                  <a:cubicBezTo>
                    <a:pt x="98" y="171"/>
                    <a:pt x="113" y="205"/>
                    <a:pt x="127" y="242"/>
                  </a:cubicBezTo>
                  <a:cubicBezTo>
                    <a:pt x="113" y="205"/>
                    <a:pt x="98" y="171"/>
                    <a:pt x="83" y="141"/>
                  </a:cubicBezTo>
                  <a:moveTo>
                    <a:pt x="83" y="141"/>
                  </a:move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moveTo>
                    <a:pt x="83" y="141"/>
                  </a:move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moveTo>
                    <a:pt x="6" y="8"/>
                  </a:move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6098144" y="1827401"/>
              <a:ext cx="298450" cy="573088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3 w 127"/>
                <a:gd name="T11" fmla="*/ 142 h 243"/>
                <a:gd name="T12" fmla="*/ 83 w 127"/>
                <a:gd name="T13" fmla="*/ 142 h 243"/>
                <a:gd name="T14" fmla="*/ 83 w 127"/>
                <a:gd name="T15" fmla="*/ 142 h 243"/>
                <a:gd name="T16" fmla="*/ 83 w 127"/>
                <a:gd name="T17" fmla="*/ 142 h 243"/>
                <a:gd name="T18" fmla="*/ 83 w 127"/>
                <a:gd name="T19" fmla="*/ 142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6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4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3" y="206"/>
                    <a:pt x="98" y="17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51" y="76"/>
                    <a:pt x="20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9"/>
                    <a:pt x="6" y="9"/>
                  </a:cubicBezTo>
                  <a:cubicBezTo>
                    <a:pt x="5" y="8"/>
                    <a:pt x="5" y="7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6098144" y="3560951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1 w 1"/>
                <a:gd name="T25" fmla="*/ 1 w 1"/>
                <a:gd name="T26" fmla="*/ 1 w 1"/>
                <a:gd name="T27" fmla="*/ 1 w 1"/>
                <a:gd name="T28" fmla="*/ 0 w 1"/>
                <a:gd name="T29" fmla="*/ 0 w 1"/>
                <a:gd name="T30" fmla="*/ 0 w 1"/>
                <a:gd name="T31" fmla="*/ 0 w 1"/>
                <a:gd name="T32" fmla="*/ 0 w 1"/>
                <a:gd name="T33" fmla="*/ 0 w 1"/>
                <a:gd name="T34" fmla="*/ 0 w 1"/>
                <a:gd name="T35" fmla="*/ 0 w 1"/>
                <a:gd name="T36" fmla="*/ 0 w 1"/>
                <a:gd name="T37" fmla="*/ 0 w 1"/>
                <a:gd name="T38" fmla="*/ 0 w 1"/>
                <a:gd name="T39" fmla="*/ 0 w 1"/>
                <a:gd name="T40" fmla="*/ 0 w 1"/>
                <a:gd name="T41" fmla="*/ 0 w 1"/>
                <a:gd name="T42" fmla="*/ 0 w 1"/>
                <a:gd name="T43" fmla="*/ 0 w 1"/>
                <a:gd name="T44" fmla="*/ 0 w 1"/>
                <a:gd name="T45" fmla="*/ 0 w 1"/>
                <a:gd name="T46" fmla="*/ 0 w 1"/>
                <a:gd name="T47" fmla="*/ 0 w 1"/>
                <a:gd name="T48" fmla="*/ 0 w 1"/>
                <a:gd name="T4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6147356" y="4054664"/>
              <a:ext cx="257175" cy="11747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098144" y="4284851"/>
              <a:ext cx="44450" cy="354013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6"/>
                    <a:pt x="1" y="147"/>
                    <a:pt x="0" y="150"/>
                  </a:cubicBezTo>
                  <a:cubicBezTo>
                    <a:pt x="1" y="147"/>
                    <a:pt x="13" y="86"/>
                    <a:pt x="19" y="0"/>
                  </a:cubicBezTo>
                </a:path>
              </a:pathLst>
            </a:custGeom>
            <a:solidFill>
              <a:srgbClr val="004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142594" y="4254689"/>
              <a:ext cx="1588" cy="30163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002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6098144" y="46388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6098144" y="3560951"/>
              <a:ext cx="50800" cy="1077913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0 w 22"/>
                <a:gd name="T17" fmla="*/ 457 h 457"/>
                <a:gd name="T18" fmla="*/ 0 w 22"/>
                <a:gd name="T19" fmla="*/ 457 h 457"/>
                <a:gd name="T20" fmla="*/ 0 w 22"/>
                <a:gd name="T21" fmla="*/ 457 h 457"/>
                <a:gd name="T22" fmla="*/ 19 w 22"/>
                <a:gd name="T23" fmla="*/ 307 h 457"/>
                <a:gd name="T24" fmla="*/ 21 w 22"/>
                <a:gd name="T25" fmla="*/ 259 h 457"/>
                <a:gd name="T26" fmla="*/ 22 w 22"/>
                <a:gd name="T27" fmla="*/ 228 h 457"/>
                <a:gd name="T28" fmla="*/ 21 w 22"/>
                <a:gd name="T29" fmla="*/ 209 h 457"/>
                <a:gd name="T30" fmla="*/ 1 w 22"/>
                <a:gd name="T31" fmla="*/ 0 h 457"/>
                <a:gd name="T32" fmla="*/ 1 w 22"/>
                <a:gd name="T33" fmla="*/ 0 h 457"/>
                <a:gd name="T34" fmla="*/ 1 w 22"/>
                <a:gd name="T35" fmla="*/ 0 h 457"/>
                <a:gd name="T36" fmla="*/ 1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0 w 22"/>
                <a:gd name="T71" fmla="*/ 0 h 457"/>
                <a:gd name="T72" fmla="*/ 0 w 22"/>
                <a:gd name="T73" fmla="*/ 0 h 457"/>
                <a:gd name="T74" fmla="*/ 0 w 22"/>
                <a:gd name="T75" fmla="*/ 0 h 457"/>
                <a:gd name="T76" fmla="*/ 0 w 22"/>
                <a:gd name="T77" fmla="*/ 0 h 457"/>
                <a:gd name="T78" fmla="*/ 0 w 22"/>
                <a:gd name="T79" fmla="*/ 0 h 457"/>
                <a:gd name="T80" fmla="*/ 0 w 22"/>
                <a:gd name="T81" fmla="*/ 0 h 457"/>
                <a:gd name="T82" fmla="*/ 0 w 22"/>
                <a:gd name="T83" fmla="*/ 0 h 457"/>
                <a:gd name="T84" fmla="*/ 0 w 22"/>
                <a:gd name="T85" fmla="*/ 0 h 457"/>
                <a:gd name="T86" fmla="*/ 0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3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6"/>
                    <a:pt x="12" y="6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6098144" y="2648139"/>
              <a:ext cx="214313" cy="430213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6098144" y="2703701"/>
              <a:ext cx="157163" cy="319088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59" name="TextBox 58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Rocket Diagram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sp>
          <p:nvSpPr>
            <p:cNvPr id="6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74" name="Oval 73"/>
          <p:cNvSpPr/>
          <p:nvPr/>
        </p:nvSpPr>
        <p:spPr bwMode="auto">
          <a:xfrm>
            <a:off x="3404807" y="3113305"/>
            <a:ext cx="556538" cy="556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 bwMode="auto">
          <a:xfrm>
            <a:off x="1558262" y="3254461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Lorem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ipsum dolor sit 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, consectet.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530317" y="2943765"/>
            <a:ext cx="741999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Target</a:t>
            </a:r>
          </a:p>
        </p:txBody>
      </p:sp>
      <p:sp>
        <p:nvSpPr>
          <p:cNvPr id="118" name="Oval 117"/>
          <p:cNvSpPr/>
          <p:nvPr/>
        </p:nvSpPr>
        <p:spPr bwMode="auto">
          <a:xfrm>
            <a:off x="3404807" y="1670908"/>
            <a:ext cx="556538" cy="5566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 bwMode="auto">
          <a:xfrm>
            <a:off x="1558262" y="1812064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Lorem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ipsum dolor sit 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, consectet.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120" name="AutoShape 115"/>
          <p:cNvSpPr>
            <a:spLocks noChangeAspect="1"/>
          </p:cNvSpPr>
          <p:nvPr/>
        </p:nvSpPr>
        <p:spPr bwMode="auto">
          <a:xfrm>
            <a:off x="3540936" y="1812064"/>
            <a:ext cx="284539" cy="2839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2111421" y="1501368"/>
            <a:ext cx="1160895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Magnifying</a:t>
            </a:r>
          </a:p>
        </p:txBody>
      </p:sp>
      <p:sp>
        <p:nvSpPr>
          <p:cNvPr id="122" name="Oval 121"/>
          <p:cNvSpPr/>
          <p:nvPr/>
        </p:nvSpPr>
        <p:spPr bwMode="auto">
          <a:xfrm>
            <a:off x="3404807" y="4561402"/>
            <a:ext cx="556538" cy="55668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 bwMode="auto">
          <a:xfrm>
            <a:off x="1558262" y="4702558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Lorem ipsum dolor sit amet,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consectet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.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2212409" y="4391862"/>
            <a:ext cx="1059907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Protected</a:t>
            </a:r>
          </a:p>
        </p:txBody>
      </p:sp>
      <p:sp>
        <p:nvSpPr>
          <p:cNvPr id="126" name="Oval 125"/>
          <p:cNvSpPr/>
          <p:nvPr/>
        </p:nvSpPr>
        <p:spPr bwMode="auto">
          <a:xfrm flipH="1">
            <a:off x="8101927" y="3113305"/>
            <a:ext cx="556538" cy="5566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 bwMode="auto">
          <a:xfrm flipH="1">
            <a:off x="8790956" y="3254461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Lorem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ipsum dolor sit 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, consectet.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129" name="Rectangle 128"/>
          <p:cNvSpPr/>
          <p:nvPr/>
        </p:nvSpPr>
        <p:spPr>
          <a:xfrm flipH="1">
            <a:off x="8790956" y="2943765"/>
            <a:ext cx="887038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Speaker</a:t>
            </a:r>
          </a:p>
        </p:txBody>
      </p:sp>
      <p:sp>
        <p:nvSpPr>
          <p:cNvPr id="130" name="Oval 129"/>
          <p:cNvSpPr/>
          <p:nvPr/>
        </p:nvSpPr>
        <p:spPr bwMode="auto">
          <a:xfrm flipH="1">
            <a:off x="8101927" y="1670908"/>
            <a:ext cx="556538" cy="556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 bwMode="auto">
          <a:xfrm flipH="1">
            <a:off x="8790956" y="1812064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Lorem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ipsum dolor sit 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, consectet.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133" name="Rectangle 132"/>
          <p:cNvSpPr/>
          <p:nvPr/>
        </p:nvSpPr>
        <p:spPr>
          <a:xfrm flipH="1">
            <a:off x="8790956" y="1501368"/>
            <a:ext cx="1202573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Headphone</a:t>
            </a:r>
          </a:p>
        </p:txBody>
      </p:sp>
      <p:sp>
        <p:nvSpPr>
          <p:cNvPr id="134" name="Oval 133"/>
          <p:cNvSpPr/>
          <p:nvPr/>
        </p:nvSpPr>
        <p:spPr bwMode="auto">
          <a:xfrm flipH="1">
            <a:off x="8101927" y="4561402"/>
            <a:ext cx="556538" cy="55668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 bwMode="auto">
          <a:xfrm flipH="1">
            <a:off x="8790956" y="4702558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Lorem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ipsum dolor sit 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ＭＳ Ｐゴシック" charset="0"/>
                <a:cs typeface="Lato Light"/>
              </a:rPr>
              <a:t>, consectet.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137" name="Rectangle 136"/>
          <p:cNvSpPr/>
          <p:nvPr/>
        </p:nvSpPr>
        <p:spPr>
          <a:xfrm flipH="1">
            <a:off x="8790956" y="4391862"/>
            <a:ext cx="1045479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Headgear</a:t>
            </a:r>
          </a:p>
        </p:txBody>
      </p:sp>
      <p:sp>
        <p:nvSpPr>
          <p:cNvPr id="72" name="AutoShape 114"/>
          <p:cNvSpPr>
            <a:spLocks noChangeAspect="1"/>
          </p:cNvSpPr>
          <p:nvPr/>
        </p:nvSpPr>
        <p:spPr bwMode="auto">
          <a:xfrm>
            <a:off x="3526264" y="3234099"/>
            <a:ext cx="313625" cy="3150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Lato Regular"/>
              <a:ea typeface="+mn-ea"/>
              <a:cs typeface="Lato Regular"/>
              <a:sym typeface="Gill Sans" charset="0"/>
            </a:endParaRPr>
          </a:p>
        </p:txBody>
      </p:sp>
      <p:sp>
        <p:nvSpPr>
          <p:cNvPr id="78" name="AutoShape 19"/>
          <p:cNvSpPr>
            <a:spLocks noChangeAspect="1"/>
          </p:cNvSpPr>
          <p:nvPr/>
        </p:nvSpPr>
        <p:spPr bwMode="auto">
          <a:xfrm>
            <a:off x="8221225" y="3250096"/>
            <a:ext cx="300190" cy="30026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79" name="AutoShape 84"/>
          <p:cNvSpPr>
            <a:spLocks noChangeAspect="1"/>
          </p:cNvSpPr>
          <p:nvPr/>
        </p:nvSpPr>
        <p:spPr bwMode="auto">
          <a:xfrm>
            <a:off x="8225220" y="1793611"/>
            <a:ext cx="309953" cy="3112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80" name="Freeform 266"/>
          <p:cNvSpPr>
            <a:spLocks noChangeAspect="1" noChangeArrowheads="1"/>
          </p:cNvSpPr>
          <p:nvPr/>
        </p:nvSpPr>
        <p:spPr bwMode="auto">
          <a:xfrm>
            <a:off x="8247633" y="4684644"/>
            <a:ext cx="281404" cy="310199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sp>
        <p:nvSpPr>
          <p:cNvPr id="81" name="AutoShape 125"/>
          <p:cNvSpPr>
            <a:spLocks noChangeAspect="1"/>
          </p:cNvSpPr>
          <p:nvPr/>
        </p:nvSpPr>
        <p:spPr bwMode="auto">
          <a:xfrm>
            <a:off x="3537709" y="4686811"/>
            <a:ext cx="307013" cy="305865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1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691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2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7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7" grpId="0"/>
      <p:bldP spid="118" grpId="0" animBg="1"/>
      <p:bldP spid="119" grpId="0"/>
      <p:bldP spid="120" grpId="0" animBg="1"/>
      <p:bldP spid="121" grpId="0"/>
      <p:bldP spid="122" grpId="0" animBg="1"/>
      <p:bldP spid="123" grpId="0"/>
      <p:bldP spid="125" grpId="0"/>
      <p:bldP spid="126" grpId="0" animBg="1"/>
      <p:bldP spid="127" grpId="0"/>
      <p:bldP spid="129" grpId="0"/>
      <p:bldP spid="130" grpId="0" animBg="1"/>
      <p:bldP spid="131" grpId="0"/>
      <p:bldP spid="133" grpId="0"/>
      <p:bldP spid="134" grpId="0" animBg="1"/>
      <p:bldP spid="135" grpId="0"/>
      <p:bldP spid="137" grpId="0"/>
      <p:bldP spid="72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rot="607256">
            <a:off x="700476" y="2106349"/>
            <a:ext cx="10622529" cy="4091228"/>
            <a:chOff x="731271" y="1675079"/>
            <a:chExt cx="10622529" cy="4091228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31271" y="2922919"/>
              <a:ext cx="9789028" cy="2843388"/>
            </a:xfrm>
            <a:custGeom>
              <a:avLst/>
              <a:gdLst>
                <a:gd name="T0" fmla="*/ 0 w 1296"/>
                <a:gd name="T1" fmla="*/ 421 h 439"/>
                <a:gd name="T2" fmla="*/ 61 w 1296"/>
                <a:gd name="T3" fmla="*/ 427 h 439"/>
                <a:gd name="T4" fmla="*/ 221 w 1296"/>
                <a:gd name="T5" fmla="*/ 433 h 439"/>
                <a:gd name="T6" fmla="*/ 447 w 1296"/>
                <a:gd name="T7" fmla="*/ 422 h 439"/>
                <a:gd name="T8" fmla="*/ 573 w 1296"/>
                <a:gd name="T9" fmla="*/ 404 h 439"/>
                <a:gd name="T10" fmla="*/ 702 w 1296"/>
                <a:gd name="T11" fmla="*/ 377 h 439"/>
                <a:gd name="T12" fmla="*/ 828 w 1296"/>
                <a:gd name="T13" fmla="*/ 338 h 439"/>
                <a:gd name="T14" fmla="*/ 944 w 1296"/>
                <a:gd name="T15" fmla="*/ 288 h 439"/>
                <a:gd name="T16" fmla="*/ 1047 w 1296"/>
                <a:gd name="T17" fmla="*/ 229 h 439"/>
                <a:gd name="T18" fmla="*/ 1131 w 1296"/>
                <a:gd name="T19" fmla="*/ 165 h 439"/>
                <a:gd name="T20" fmla="*/ 1195 w 1296"/>
                <a:gd name="T21" fmla="*/ 102 h 439"/>
                <a:gd name="T22" fmla="*/ 1219 w 1296"/>
                <a:gd name="T23" fmla="*/ 74 h 439"/>
                <a:gd name="T24" fmla="*/ 1239 w 1296"/>
                <a:gd name="T25" fmla="*/ 50 h 439"/>
                <a:gd name="T26" fmla="*/ 1253 w 1296"/>
                <a:gd name="T27" fmla="*/ 29 h 439"/>
                <a:gd name="T28" fmla="*/ 1264 w 1296"/>
                <a:gd name="T29" fmla="*/ 13 h 439"/>
                <a:gd name="T30" fmla="*/ 1272 w 1296"/>
                <a:gd name="T31" fmla="*/ 0 h 439"/>
                <a:gd name="T32" fmla="*/ 1296 w 1296"/>
                <a:gd name="T33" fmla="*/ 16 h 439"/>
                <a:gd name="T34" fmla="*/ 1287 w 1296"/>
                <a:gd name="T35" fmla="*/ 29 h 439"/>
                <a:gd name="T36" fmla="*/ 1276 w 1296"/>
                <a:gd name="T37" fmla="*/ 45 h 439"/>
                <a:gd name="T38" fmla="*/ 1260 w 1296"/>
                <a:gd name="T39" fmla="*/ 66 h 439"/>
                <a:gd name="T40" fmla="*/ 1239 w 1296"/>
                <a:gd name="T41" fmla="*/ 91 h 439"/>
                <a:gd name="T42" fmla="*/ 1213 w 1296"/>
                <a:gd name="T43" fmla="*/ 120 h 439"/>
                <a:gd name="T44" fmla="*/ 1146 w 1296"/>
                <a:gd name="T45" fmla="*/ 183 h 439"/>
                <a:gd name="T46" fmla="*/ 1058 w 1296"/>
                <a:gd name="T47" fmla="*/ 247 h 439"/>
                <a:gd name="T48" fmla="*/ 953 w 1296"/>
                <a:gd name="T49" fmla="*/ 305 h 439"/>
                <a:gd name="T50" fmla="*/ 833 w 1296"/>
                <a:gd name="T51" fmla="*/ 354 h 439"/>
                <a:gd name="T52" fmla="*/ 706 w 1296"/>
                <a:gd name="T53" fmla="*/ 390 h 439"/>
                <a:gd name="T54" fmla="*/ 575 w 1296"/>
                <a:gd name="T55" fmla="*/ 415 h 439"/>
                <a:gd name="T56" fmla="*/ 448 w 1296"/>
                <a:gd name="T57" fmla="*/ 430 h 439"/>
                <a:gd name="T58" fmla="*/ 221 w 1296"/>
                <a:gd name="T59" fmla="*/ 437 h 439"/>
                <a:gd name="T60" fmla="*/ 60 w 1296"/>
                <a:gd name="T61" fmla="*/ 428 h 439"/>
                <a:gd name="T62" fmla="*/ 0 w 1296"/>
                <a:gd name="T63" fmla="*/ 42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6" h="439">
                  <a:moveTo>
                    <a:pt x="0" y="421"/>
                  </a:moveTo>
                  <a:cubicBezTo>
                    <a:pt x="0" y="421"/>
                    <a:pt x="22" y="424"/>
                    <a:pt x="61" y="427"/>
                  </a:cubicBezTo>
                  <a:cubicBezTo>
                    <a:pt x="99" y="430"/>
                    <a:pt x="154" y="433"/>
                    <a:pt x="221" y="433"/>
                  </a:cubicBezTo>
                  <a:cubicBezTo>
                    <a:pt x="287" y="433"/>
                    <a:pt x="365" y="430"/>
                    <a:pt x="447" y="422"/>
                  </a:cubicBezTo>
                  <a:cubicBezTo>
                    <a:pt x="488" y="417"/>
                    <a:pt x="531" y="412"/>
                    <a:pt x="573" y="404"/>
                  </a:cubicBezTo>
                  <a:cubicBezTo>
                    <a:pt x="616" y="397"/>
                    <a:pt x="660" y="388"/>
                    <a:pt x="702" y="377"/>
                  </a:cubicBezTo>
                  <a:cubicBezTo>
                    <a:pt x="745" y="366"/>
                    <a:pt x="787" y="353"/>
                    <a:pt x="828" y="338"/>
                  </a:cubicBezTo>
                  <a:cubicBezTo>
                    <a:pt x="868" y="323"/>
                    <a:pt x="907" y="306"/>
                    <a:pt x="944" y="288"/>
                  </a:cubicBezTo>
                  <a:cubicBezTo>
                    <a:pt x="981" y="269"/>
                    <a:pt x="1015" y="249"/>
                    <a:pt x="1047" y="229"/>
                  </a:cubicBezTo>
                  <a:cubicBezTo>
                    <a:pt x="1078" y="208"/>
                    <a:pt x="1106" y="186"/>
                    <a:pt x="1131" y="165"/>
                  </a:cubicBezTo>
                  <a:cubicBezTo>
                    <a:pt x="1156" y="143"/>
                    <a:pt x="1177" y="122"/>
                    <a:pt x="1195" y="102"/>
                  </a:cubicBezTo>
                  <a:cubicBezTo>
                    <a:pt x="1204" y="93"/>
                    <a:pt x="1212" y="83"/>
                    <a:pt x="1219" y="74"/>
                  </a:cubicBezTo>
                  <a:cubicBezTo>
                    <a:pt x="1226" y="65"/>
                    <a:pt x="1233" y="57"/>
                    <a:pt x="1239" y="50"/>
                  </a:cubicBezTo>
                  <a:cubicBezTo>
                    <a:pt x="1244" y="42"/>
                    <a:pt x="1249" y="35"/>
                    <a:pt x="1253" y="29"/>
                  </a:cubicBezTo>
                  <a:cubicBezTo>
                    <a:pt x="1258" y="23"/>
                    <a:pt x="1261" y="18"/>
                    <a:pt x="1264" y="13"/>
                  </a:cubicBezTo>
                  <a:cubicBezTo>
                    <a:pt x="1270" y="5"/>
                    <a:pt x="1272" y="0"/>
                    <a:pt x="1272" y="0"/>
                  </a:cubicBezTo>
                  <a:cubicBezTo>
                    <a:pt x="1296" y="16"/>
                    <a:pt x="1296" y="16"/>
                    <a:pt x="1296" y="16"/>
                  </a:cubicBezTo>
                  <a:cubicBezTo>
                    <a:pt x="1296" y="16"/>
                    <a:pt x="1293" y="20"/>
                    <a:pt x="1287" y="29"/>
                  </a:cubicBezTo>
                  <a:cubicBezTo>
                    <a:pt x="1284" y="33"/>
                    <a:pt x="1280" y="39"/>
                    <a:pt x="1276" y="45"/>
                  </a:cubicBezTo>
                  <a:cubicBezTo>
                    <a:pt x="1271" y="51"/>
                    <a:pt x="1266" y="58"/>
                    <a:pt x="1260" y="66"/>
                  </a:cubicBezTo>
                  <a:cubicBezTo>
                    <a:pt x="1254" y="73"/>
                    <a:pt x="1247" y="82"/>
                    <a:pt x="1239" y="91"/>
                  </a:cubicBezTo>
                  <a:cubicBezTo>
                    <a:pt x="1231" y="100"/>
                    <a:pt x="1223" y="110"/>
                    <a:pt x="1213" y="120"/>
                  </a:cubicBezTo>
                  <a:cubicBezTo>
                    <a:pt x="1195" y="140"/>
                    <a:pt x="1172" y="161"/>
                    <a:pt x="1146" y="183"/>
                  </a:cubicBezTo>
                  <a:cubicBezTo>
                    <a:pt x="1120" y="204"/>
                    <a:pt x="1091" y="226"/>
                    <a:pt x="1058" y="247"/>
                  </a:cubicBezTo>
                  <a:cubicBezTo>
                    <a:pt x="1026" y="267"/>
                    <a:pt x="990" y="287"/>
                    <a:pt x="953" y="305"/>
                  </a:cubicBezTo>
                  <a:cubicBezTo>
                    <a:pt x="915" y="323"/>
                    <a:pt x="875" y="339"/>
                    <a:pt x="833" y="354"/>
                  </a:cubicBezTo>
                  <a:cubicBezTo>
                    <a:pt x="792" y="368"/>
                    <a:pt x="749" y="380"/>
                    <a:pt x="706" y="390"/>
                  </a:cubicBezTo>
                  <a:cubicBezTo>
                    <a:pt x="662" y="401"/>
                    <a:pt x="619" y="409"/>
                    <a:pt x="575" y="415"/>
                  </a:cubicBezTo>
                  <a:cubicBezTo>
                    <a:pt x="532" y="422"/>
                    <a:pt x="489" y="427"/>
                    <a:pt x="448" y="430"/>
                  </a:cubicBezTo>
                  <a:cubicBezTo>
                    <a:pt x="365" y="437"/>
                    <a:pt x="287" y="439"/>
                    <a:pt x="221" y="437"/>
                  </a:cubicBezTo>
                  <a:cubicBezTo>
                    <a:pt x="154" y="436"/>
                    <a:pt x="99" y="432"/>
                    <a:pt x="60" y="428"/>
                  </a:cubicBezTo>
                  <a:cubicBezTo>
                    <a:pt x="22" y="424"/>
                    <a:pt x="0" y="421"/>
                    <a:pt x="0" y="4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0046935" y="3047561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0046935" y="3047561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9614958" y="2484351"/>
              <a:ext cx="612422" cy="661635"/>
            </a:xfrm>
            <a:custGeom>
              <a:avLst/>
              <a:gdLst>
                <a:gd name="T0" fmla="*/ 95 w 95"/>
                <a:gd name="T1" fmla="*/ 26 h 102"/>
                <a:gd name="T2" fmla="*/ 82 w 95"/>
                <a:gd name="T3" fmla="*/ 0 h 102"/>
                <a:gd name="T4" fmla="*/ 0 w 95"/>
                <a:gd name="T5" fmla="*/ 102 h 102"/>
                <a:gd name="T6" fmla="*/ 82 w 95"/>
                <a:gd name="T7" fmla="*/ 67 h 102"/>
                <a:gd name="T8" fmla="*/ 95 w 95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2">
                  <a:moveTo>
                    <a:pt x="95" y="26"/>
                  </a:moveTo>
                  <a:cubicBezTo>
                    <a:pt x="95" y="26"/>
                    <a:pt x="79" y="15"/>
                    <a:pt x="82" y="0"/>
                  </a:cubicBezTo>
                  <a:cubicBezTo>
                    <a:pt x="82" y="0"/>
                    <a:pt x="16" y="28"/>
                    <a:pt x="0" y="102"/>
                  </a:cubicBezTo>
                  <a:cubicBezTo>
                    <a:pt x="0" y="102"/>
                    <a:pt x="46" y="60"/>
                    <a:pt x="82" y="67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481645" y="3042093"/>
              <a:ext cx="464785" cy="738187"/>
            </a:xfrm>
            <a:custGeom>
              <a:avLst/>
              <a:gdLst>
                <a:gd name="T0" fmla="*/ 44 w 72"/>
                <a:gd name="T1" fmla="*/ 0 h 114"/>
                <a:gd name="T2" fmla="*/ 72 w 72"/>
                <a:gd name="T3" fmla="*/ 4 h 114"/>
                <a:gd name="T4" fmla="*/ 0 w 72"/>
                <a:gd name="T5" fmla="*/ 114 h 114"/>
                <a:gd name="T6" fmla="*/ 8 w 72"/>
                <a:gd name="T7" fmla="*/ 25 h 114"/>
                <a:gd name="T8" fmla="*/ 44 w 72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4">
                  <a:moveTo>
                    <a:pt x="44" y="0"/>
                  </a:moveTo>
                  <a:cubicBezTo>
                    <a:pt x="44" y="0"/>
                    <a:pt x="58" y="12"/>
                    <a:pt x="72" y="4"/>
                  </a:cubicBezTo>
                  <a:cubicBezTo>
                    <a:pt x="72" y="4"/>
                    <a:pt x="66" y="76"/>
                    <a:pt x="0" y="114"/>
                  </a:cubicBezTo>
                  <a:cubicBezTo>
                    <a:pt x="0" y="114"/>
                    <a:pt x="26" y="57"/>
                    <a:pt x="8" y="25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098881" y="1675079"/>
              <a:ext cx="1254919" cy="1604874"/>
            </a:xfrm>
            <a:custGeom>
              <a:avLst/>
              <a:gdLst>
                <a:gd name="T0" fmla="*/ 50 w 194"/>
                <a:gd name="T1" fmla="*/ 248 h 248"/>
                <a:gd name="T2" fmla="*/ 140 w 194"/>
                <a:gd name="T3" fmla="*/ 167 h 248"/>
                <a:gd name="T4" fmla="*/ 193 w 194"/>
                <a:gd name="T5" fmla="*/ 0 h 248"/>
                <a:gd name="T6" fmla="*/ 50 w 194"/>
                <a:gd name="T7" fmla="*/ 101 h 248"/>
                <a:gd name="T8" fmla="*/ 0 w 194"/>
                <a:gd name="T9" fmla="*/ 212 h 248"/>
                <a:gd name="T10" fmla="*/ 50 w 194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48">
                  <a:moveTo>
                    <a:pt x="50" y="248"/>
                  </a:moveTo>
                  <a:cubicBezTo>
                    <a:pt x="80" y="233"/>
                    <a:pt x="106" y="213"/>
                    <a:pt x="140" y="167"/>
                  </a:cubicBezTo>
                  <a:cubicBezTo>
                    <a:pt x="194" y="92"/>
                    <a:pt x="193" y="0"/>
                    <a:pt x="193" y="0"/>
                  </a:cubicBezTo>
                  <a:cubicBezTo>
                    <a:pt x="193" y="0"/>
                    <a:pt x="105" y="27"/>
                    <a:pt x="50" y="101"/>
                  </a:cubicBezTo>
                  <a:cubicBezTo>
                    <a:pt x="17" y="148"/>
                    <a:pt x="6" y="179"/>
                    <a:pt x="0" y="212"/>
                  </a:cubicBezTo>
                  <a:cubicBezTo>
                    <a:pt x="50" y="248"/>
                    <a:pt x="50" y="248"/>
                    <a:pt x="50" y="248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098881" y="2951870"/>
              <a:ext cx="415572" cy="328083"/>
            </a:xfrm>
            <a:custGeom>
              <a:avLst/>
              <a:gdLst>
                <a:gd name="T0" fmla="*/ 3 w 64"/>
                <a:gd name="T1" fmla="*/ 0 h 51"/>
                <a:gd name="T2" fmla="*/ 0 w 64"/>
                <a:gd name="T3" fmla="*/ 15 h 51"/>
                <a:gd name="T4" fmla="*/ 50 w 64"/>
                <a:gd name="T5" fmla="*/ 51 h 51"/>
                <a:gd name="T6" fmla="*/ 64 w 64"/>
                <a:gd name="T7" fmla="*/ 44 h 51"/>
                <a:gd name="T8" fmla="*/ 3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3" y="0"/>
                  </a:moveTo>
                  <a:cubicBezTo>
                    <a:pt x="2" y="5"/>
                    <a:pt x="1" y="10"/>
                    <a:pt x="0" y="1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5" y="49"/>
                    <a:pt x="59" y="46"/>
                    <a:pt x="64" y="4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894483" y="1675079"/>
              <a:ext cx="459317" cy="503061"/>
            </a:xfrm>
            <a:custGeom>
              <a:avLst/>
              <a:gdLst>
                <a:gd name="T0" fmla="*/ 59 w 71"/>
                <a:gd name="T1" fmla="*/ 78 h 78"/>
                <a:gd name="T2" fmla="*/ 70 w 71"/>
                <a:gd name="T3" fmla="*/ 0 h 78"/>
                <a:gd name="T4" fmla="*/ 0 w 71"/>
                <a:gd name="T5" fmla="*/ 34 h 78"/>
                <a:gd name="T6" fmla="*/ 59 w 7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8">
                  <a:moveTo>
                    <a:pt x="59" y="78"/>
                  </a:moveTo>
                  <a:cubicBezTo>
                    <a:pt x="71" y="34"/>
                    <a:pt x="70" y="0"/>
                    <a:pt x="70" y="0"/>
                  </a:cubicBezTo>
                  <a:cubicBezTo>
                    <a:pt x="70" y="0"/>
                    <a:pt x="37" y="10"/>
                    <a:pt x="0" y="34"/>
                  </a:cubicBezTo>
                  <a:cubicBezTo>
                    <a:pt x="59" y="78"/>
                    <a:pt x="59" y="78"/>
                    <a:pt x="59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0046935" y="2763222"/>
              <a:ext cx="519465" cy="699911"/>
            </a:xfrm>
            <a:custGeom>
              <a:avLst/>
              <a:gdLst>
                <a:gd name="T0" fmla="*/ 33 w 80"/>
                <a:gd name="T1" fmla="*/ 52 h 108"/>
                <a:gd name="T2" fmla="*/ 0 w 80"/>
                <a:gd name="T3" fmla="*/ 108 h 108"/>
                <a:gd name="T4" fmla="*/ 43 w 80"/>
                <a:gd name="T5" fmla="*/ 59 h 108"/>
                <a:gd name="T6" fmla="*/ 77 w 80"/>
                <a:gd name="T7" fmla="*/ 2 h 108"/>
                <a:gd name="T8" fmla="*/ 33 w 80"/>
                <a:gd name="T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33" y="52"/>
                  </a:moveTo>
                  <a:cubicBezTo>
                    <a:pt x="12" y="81"/>
                    <a:pt x="0" y="108"/>
                    <a:pt x="0" y="108"/>
                  </a:cubicBezTo>
                  <a:cubicBezTo>
                    <a:pt x="0" y="108"/>
                    <a:pt x="22" y="88"/>
                    <a:pt x="43" y="59"/>
                  </a:cubicBezTo>
                  <a:cubicBezTo>
                    <a:pt x="65" y="30"/>
                    <a:pt x="80" y="4"/>
                    <a:pt x="77" y="2"/>
                  </a:cubicBezTo>
                  <a:cubicBezTo>
                    <a:pt x="74" y="0"/>
                    <a:pt x="55" y="22"/>
                    <a:pt x="33" y="5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0675761" y="2139864"/>
              <a:ext cx="388232" cy="382764"/>
            </a:xfrm>
            <a:custGeom>
              <a:avLst/>
              <a:gdLst>
                <a:gd name="T0" fmla="*/ 51 w 60"/>
                <a:gd name="T1" fmla="*/ 45 h 59"/>
                <a:gd name="T2" fmla="*/ 15 w 60"/>
                <a:gd name="T3" fmla="*/ 51 h 59"/>
                <a:gd name="T4" fmla="*/ 9 w 60"/>
                <a:gd name="T5" fmla="*/ 14 h 59"/>
                <a:gd name="T6" fmla="*/ 45 w 60"/>
                <a:gd name="T7" fmla="*/ 8 h 59"/>
                <a:gd name="T8" fmla="*/ 51 w 6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1" y="45"/>
                  </a:moveTo>
                  <a:cubicBezTo>
                    <a:pt x="43" y="57"/>
                    <a:pt x="26" y="59"/>
                    <a:pt x="15" y="51"/>
                  </a:cubicBezTo>
                  <a:cubicBezTo>
                    <a:pt x="3" y="42"/>
                    <a:pt x="0" y="26"/>
                    <a:pt x="9" y="14"/>
                  </a:cubicBezTo>
                  <a:cubicBezTo>
                    <a:pt x="17" y="2"/>
                    <a:pt x="34" y="0"/>
                    <a:pt x="45" y="8"/>
                  </a:cubicBezTo>
                  <a:cubicBezTo>
                    <a:pt x="57" y="17"/>
                    <a:pt x="60" y="33"/>
                    <a:pt x="51" y="4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727708" y="2191810"/>
              <a:ext cx="284339" cy="278871"/>
            </a:xfrm>
            <a:custGeom>
              <a:avLst/>
              <a:gdLst>
                <a:gd name="T0" fmla="*/ 38 w 44"/>
                <a:gd name="T1" fmla="*/ 33 h 43"/>
                <a:gd name="T2" fmla="*/ 11 w 44"/>
                <a:gd name="T3" fmla="*/ 37 h 43"/>
                <a:gd name="T4" fmla="*/ 6 w 44"/>
                <a:gd name="T5" fmla="*/ 10 h 43"/>
                <a:gd name="T6" fmla="*/ 33 w 44"/>
                <a:gd name="T7" fmla="*/ 6 h 43"/>
                <a:gd name="T8" fmla="*/ 38 w 44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8" y="33"/>
                  </a:moveTo>
                  <a:cubicBezTo>
                    <a:pt x="31" y="41"/>
                    <a:pt x="19" y="43"/>
                    <a:pt x="11" y="37"/>
                  </a:cubicBezTo>
                  <a:cubicBezTo>
                    <a:pt x="2" y="31"/>
                    <a:pt x="0" y="19"/>
                    <a:pt x="6" y="10"/>
                  </a:cubicBezTo>
                  <a:cubicBezTo>
                    <a:pt x="13" y="2"/>
                    <a:pt x="25" y="0"/>
                    <a:pt x="33" y="6"/>
                  </a:cubicBezTo>
                  <a:cubicBezTo>
                    <a:pt x="42" y="12"/>
                    <a:pt x="44" y="24"/>
                    <a:pt x="38" y="3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0325806" y="3208868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0325806" y="3208868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241051" y="3189730"/>
              <a:ext cx="180446" cy="169510"/>
            </a:xfrm>
            <a:custGeom>
              <a:avLst/>
              <a:gdLst>
                <a:gd name="T0" fmla="*/ 8 w 28"/>
                <a:gd name="T1" fmla="*/ 0 h 26"/>
                <a:gd name="T2" fmla="*/ 3 w 28"/>
                <a:gd name="T3" fmla="*/ 7 h 26"/>
                <a:gd name="T4" fmla="*/ 0 w 28"/>
                <a:gd name="T5" fmla="*/ 11 h 26"/>
                <a:gd name="T6" fmla="*/ 20 w 28"/>
                <a:gd name="T7" fmla="*/ 26 h 26"/>
                <a:gd name="T8" fmla="*/ 28 w 28"/>
                <a:gd name="T9" fmla="*/ 14 h 26"/>
                <a:gd name="T10" fmla="*/ 13 w 28"/>
                <a:gd name="T11" fmla="*/ 3 h 26"/>
                <a:gd name="T12" fmla="*/ 8 w 2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8" y="0"/>
                  </a:moveTo>
                  <a:cubicBezTo>
                    <a:pt x="6" y="2"/>
                    <a:pt x="5" y="5"/>
                    <a:pt x="3" y="7"/>
                  </a:cubicBezTo>
                  <a:cubicBezTo>
                    <a:pt x="2" y="8"/>
                    <a:pt x="1" y="9"/>
                    <a:pt x="0" y="1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0292997" y="3189730"/>
              <a:ext cx="123031" cy="90223"/>
            </a:xfrm>
            <a:custGeom>
              <a:avLst/>
              <a:gdLst>
                <a:gd name="T0" fmla="*/ 0 w 19"/>
                <a:gd name="T1" fmla="*/ 0 h 14"/>
                <a:gd name="T2" fmla="*/ 0 w 19"/>
                <a:gd name="T3" fmla="*/ 0 h 14"/>
                <a:gd name="T4" fmla="*/ 19 w 19"/>
                <a:gd name="T5" fmla="*/ 14 h 14"/>
                <a:gd name="T6" fmla="*/ 0 w 1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0260189" y="3189730"/>
              <a:ext cx="32808" cy="46478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  <a:gd name="T6" fmla="*/ 5 w 5"/>
                <a:gd name="T7" fmla="*/ 0 h 7"/>
                <a:gd name="T8" fmla="*/ 5 w 5"/>
                <a:gd name="T9" fmla="*/ 0 h 7"/>
                <a:gd name="T10" fmla="*/ 5 w 5"/>
                <a:gd name="T11" fmla="*/ 0 h 7"/>
                <a:gd name="T12" fmla="*/ 5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5"/>
                    <a:pt x="0" y="7"/>
                  </a:cubicBezTo>
                  <a:cubicBezTo>
                    <a:pt x="2" y="5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5468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5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1348332" y="1680547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1348332" y="16805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1348332" y="1675079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11006578" y="1718823"/>
              <a:ext cx="341753" cy="1044398"/>
            </a:xfrm>
            <a:custGeom>
              <a:avLst/>
              <a:gdLst>
                <a:gd name="T0" fmla="*/ 0 w 53"/>
                <a:gd name="T1" fmla="*/ 161 h 161"/>
                <a:gd name="T2" fmla="*/ 0 w 53"/>
                <a:gd name="T3" fmla="*/ 161 h 161"/>
                <a:gd name="T4" fmla="*/ 0 w 53"/>
                <a:gd name="T5" fmla="*/ 161 h 161"/>
                <a:gd name="T6" fmla="*/ 0 w 53"/>
                <a:gd name="T7" fmla="*/ 160 h 161"/>
                <a:gd name="T8" fmla="*/ 0 w 53"/>
                <a:gd name="T9" fmla="*/ 160 h 161"/>
                <a:gd name="T10" fmla="*/ 0 w 53"/>
                <a:gd name="T11" fmla="*/ 160 h 161"/>
                <a:gd name="T12" fmla="*/ 0 w 53"/>
                <a:gd name="T13" fmla="*/ 160 h 161"/>
                <a:gd name="T14" fmla="*/ 0 w 53"/>
                <a:gd name="T15" fmla="*/ 160 h 161"/>
                <a:gd name="T16" fmla="*/ 0 w 53"/>
                <a:gd name="T17" fmla="*/ 160 h 161"/>
                <a:gd name="T18" fmla="*/ 0 w 53"/>
                <a:gd name="T19" fmla="*/ 160 h 161"/>
                <a:gd name="T20" fmla="*/ 0 w 53"/>
                <a:gd name="T21" fmla="*/ 160 h 161"/>
                <a:gd name="T22" fmla="*/ 0 w 53"/>
                <a:gd name="T23" fmla="*/ 160 h 161"/>
                <a:gd name="T24" fmla="*/ 0 w 53"/>
                <a:gd name="T25" fmla="*/ 160 h 161"/>
                <a:gd name="T26" fmla="*/ 0 w 53"/>
                <a:gd name="T27" fmla="*/ 160 h 161"/>
                <a:gd name="T28" fmla="*/ 0 w 53"/>
                <a:gd name="T29" fmla="*/ 160 h 161"/>
                <a:gd name="T30" fmla="*/ 1 w 53"/>
                <a:gd name="T31" fmla="*/ 159 h 161"/>
                <a:gd name="T32" fmla="*/ 1 w 53"/>
                <a:gd name="T33" fmla="*/ 159 h 161"/>
                <a:gd name="T34" fmla="*/ 1 w 53"/>
                <a:gd name="T35" fmla="*/ 159 h 161"/>
                <a:gd name="T36" fmla="*/ 7 w 53"/>
                <a:gd name="T37" fmla="*/ 150 h 161"/>
                <a:gd name="T38" fmla="*/ 7 w 53"/>
                <a:gd name="T39" fmla="*/ 150 h 161"/>
                <a:gd name="T40" fmla="*/ 7 w 53"/>
                <a:gd name="T41" fmla="*/ 150 h 161"/>
                <a:gd name="T42" fmla="*/ 7 w 53"/>
                <a:gd name="T43" fmla="*/ 149 h 161"/>
                <a:gd name="T44" fmla="*/ 7 w 53"/>
                <a:gd name="T45" fmla="*/ 149 h 161"/>
                <a:gd name="T46" fmla="*/ 7 w 53"/>
                <a:gd name="T47" fmla="*/ 149 h 161"/>
                <a:gd name="T48" fmla="*/ 8 w 53"/>
                <a:gd name="T49" fmla="*/ 149 h 161"/>
                <a:gd name="T50" fmla="*/ 8 w 53"/>
                <a:gd name="T51" fmla="*/ 149 h 161"/>
                <a:gd name="T52" fmla="*/ 8 w 53"/>
                <a:gd name="T53" fmla="*/ 149 h 161"/>
                <a:gd name="T54" fmla="*/ 8 w 53"/>
                <a:gd name="T55" fmla="*/ 149 h 161"/>
                <a:gd name="T56" fmla="*/ 8 w 53"/>
                <a:gd name="T57" fmla="*/ 149 h 161"/>
                <a:gd name="T58" fmla="*/ 8 w 53"/>
                <a:gd name="T59" fmla="*/ 149 h 161"/>
                <a:gd name="T60" fmla="*/ 8 w 53"/>
                <a:gd name="T61" fmla="*/ 149 h 161"/>
                <a:gd name="T62" fmla="*/ 8 w 53"/>
                <a:gd name="T63" fmla="*/ 149 h 161"/>
                <a:gd name="T64" fmla="*/ 8 w 53"/>
                <a:gd name="T65" fmla="*/ 149 h 161"/>
                <a:gd name="T66" fmla="*/ 8 w 53"/>
                <a:gd name="T67" fmla="*/ 148 h 161"/>
                <a:gd name="T68" fmla="*/ 8 w 53"/>
                <a:gd name="T69" fmla="*/ 148 h 161"/>
                <a:gd name="T70" fmla="*/ 8 w 53"/>
                <a:gd name="T71" fmla="*/ 148 h 161"/>
                <a:gd name="T72" fmla="*/ 53 w 53"/>
                <a:gd name="T73" fmla="*/ 0 h 161"/>
                <a:gd name="T74" fmla="*/ 8 w 53"/>
                <a:gd name="T75" fmla="*/ 148 h 161"/>
                <a:gd name="T76" fmla="*/ 53 w 53"/>
                <a:gd name="T7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61">
                  <a:moveTo>
                    <a:pt x="0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1" y="159"/>
                  </a:moveTo>
                  <a:cubicBezTo>
                    <a:pt x="1" y="159"/>
                    <a:pt x="1" y="159"/>
                    <a:pt x="1" y="159"/>
                  </a:cubicBezTo>
                  <a:cubicBezTo>
                    <a:pt x="1" y="159"/>
                    <a:pt x="1" y="159"/>
                    <a:pt x="1" y="159"/>
                  </a:cubicBezTo>
                  <a:moveTo>
                    <a:pt x="7" y="150"/>
                  </a:move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moveTo>
                    <a:pt x="7" y="149"/>
                  </a:move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8"/>
                  </a:move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3" y="0"/>
                  </a:moveTo>
                  <a:cubicBezTo>
                    <a:pt x="52" y="21"/>
                    <a:pt x="46" y="89"/>
                    <a:pt x="8" y="148"/>
                  </a:cubicBezTo>
                  <a:cubicBezTo>
                    <a:pt x="46" y="89"/>
                    <a:pt x="52" y="21"/>
                    <a:pt x="53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0350412" y="1694217"/>
              <a:ext cx="997920" cy="1541991"/>
            </a:xfrm>
            <a:custGeom>
              <a:avLst/>
              <a:gdLst>
                <a:gd name="T0" fmla="*/ 154 w 154"/>
                <a:gd name="T1" fmla="*/ 9 h 238"/>
                <a:gd name="T2" fmla="*/ 154 w 154"/>
                <a:gd name="T3" fmla="*/ 9 h 238"/>
                <a:gd name="T4" fmla="*/ 152 w 154"/>
                <a:gd name="T5" fmla="*/ 27 h 238"/>
                <a:gd name="T6" fmla="*/ 152 w 154"/>
                <a:gd name="T7" fmla="*/ 27 h 238"/>
                <a:gd name="T8" fmla="*/ 152 w 154"/>
                <a:gd name="T9" fmla="*/ 27 h 238"/>
                <a:gd name="T10" fmla="*/ 152 w 154"/>
                <a:gd name="T11" fmla="*/ 28 h 238"/>
                <a:gd name="T12" fmla="*/ 143 w 154"/>
                <a:gd name="T13" fmla="*/ 74 h 238"/>
                <a:gd name="T14" fmla="*/ 143 w 154"/>
                <a:gd name="T15" fmla="*/ 74 h 238"/>
                <a:gd name="T16" fmla="*/ 143 w 154"/>
                <a:gd name="T17" fmla="*/ 74 h 238"/>
                <a:gd name="T18" fmla="*/ 143 w 154"/>
                <a:gd name="T19" fmla="*/ 75 h 238"/>
                <a:gd name="T20" fmla="*/ 95 w 154"/>
                <a:gd name="T21" fmla="*/ 77 h 238"/>
                <a:gd name="T22" fmla="*/ 106 w 154"/>
                <a:gd name="T23" fmla="*/ 98 h 238"/>
                <a:gd name="T24" fmla="*/ 101 w 154"/>
                <a:gd name="T25" fmla="*/ 114 h 238"/>
                <a:gd name="T26" fmla="*/ 101 w 154"/>
                <a:gd name="T27" fmla="*/ 114 h 238"/>
                <a:gd name="T28" fmla="*/ 80 w 154"/>
                <a:gd name="T29" fmla="*/ 125 h 238"/>
                <a:gd name="T30" fmla="*/ 80 w 154"/>
                <a:gd name="T31" fmla="*/ 125 h 238"/>
                <a:gd name="T32" fmla="*/ 65 w 154"/>
                <a:gd name="T33" fmla="*/ 120 h 238"/>
                <a:gd name="T34" fmla="*/ 65 w 154"/>
                <a:gd name="T35" fmla="*/ 120 h 238"/>
                <a:gd name="T36" fmla="*/ 30 w 154"/>
                <a:gd name="T37" fmla="*/ 167 h 238"/>
                <a:gd name="T38" fmla="*/ 30 w 154"/>
                <a:gd name="T39" fmla="*/ 167 h 238"/>
                <a:gd name="T40" fmla="*/ 30 w 154"/>
                <a:gd name="T41" fmla="*/ 167 h 238"/>
                <a:gd name="T42" fmla="*/ 30 w 154"/>
                <a:gd name="T43" fmla="*/ 167 h 238"/>
                <a:gd name="T44" fmla="*/ 30 w 154"/>
                <a:gd name="T45" fmla="*/ 167 h 238"/>
                <a:gd name="T46" fmla="*/ 30 w 154"/>
                <a:gd name="T47" fmla="*/ 167 h 238"/>
                <a:gd name="T48" fmla="*/ 30 w 154"/>
                <a:gd name="T49" fmla="*/ 167 h 238"/>
                <a:gd name="T50" fmla="*/ 30 w 154"/>
                <a:gd name="T51" fmla="*/ 167 h 238"/>
                <a:gd name="T52" fmla="*/ 30 w 154"/>
                <a:gd name="T53" fmla="*/ 167 h 238"/>
                <a:gd name="T54" fmla="*/ 30 w 154"/>
                <a:gd name="T55" fmla="*/ 167 h 238"/>
                <a:gd name="T56" fmla="*/ 30 w 154"/>
                <a:gd name="T57" fmla="*/ 167 h 238"/>
                <a:gd name="T58" fmla="*/ 30 w 154"/>
                <a:gd name="T59" fmla="*/ 167 h 238"/>
                <a:gd name="T60" fmla="*/ 30 w 154"/>
                <a:gd name="T61" fmla="*/ 167 h 238"/>
                <a:gd name="T62" fmla="*/ 30 w 154"/>
                <a:gd name="T63" fmla="*/ 167 h 238"/>
                <a:gd name="T64" fmla="*/ 20 w 154"/>
                <a:gd name="T65" fmla="*/ 189 h 238"/>
                <a:gd name="T66" fmla="*/ 20 w 154"/>
                <a:gd name="T67" fmla="*/ 189 h 238"/>
                <a:gd name="T68" fmla="*/ 20 w 154"/>
                <a:gd name="T69" fmla="*/ 190 h 238"/>
                <a:gd name="T70" fmla="*/ 9 w 154"/>
                <a:gd name="T71" fmla="*/ 206 h 238"/>
                <a:gd name="T72" fmla="*/ 9 w 154"/>
                <a:gd name="T73" fmla="*/ 206 h 238"/>
                <a:gd name="T74" fmla="*/ 9 w 154"/>
                <a:gd name="T75" fmla="*/ 206 h 238"/>
                <a:gd name="T76" fmla="*/ 25 w 154"/>
                <a:gd name="T77" fmla="*/ 238 h 238"/>
                <a:gd name="T78" fmla="*/ 64 w 154"/>
                <a:gd name="T79" fmla="*/ 208 h 238"/>
                <a:gd name="T80" fmla="*/ 101 w 154"/>
                <a:gd name="T81" fmla="*/ 165 h 238"/>
                <a:gd name="T82" fmla="*/ 101 w 154"/>
                <a:gd name="T83" fmla="*/ 164 h 238"/>
                <a:gd name="T84" fmla="*/ 101 w 154"/>
                <a:gd name="T85" fmla="*/ 164 h 238"/>
                <a:gd name="T86" fmla="*/ 101 w 154"/>
                <a:gd name="T87" fmla="*/ 164 h 238"/>
                <a:gd name="T88" fmla="*/ 101 w 154"/>
                <a:gd name="T89" fmla="*/ 164 h 238"/>
                <a:gd name="T90" fmla="*/ 102 w 154"/>
                <a:gd name="T91" fmla="*/ 163 h 238"/>
                <a:gd name="T92" fmla="*/ 108 w 154"/>
                <a:gd name="T93" fmla="*/ 154 h 238"/>
                <a:gd name="T94" fmla="*/ 108 w 154"/>
                <a:gd name="T95" fmla="*/ 153 h 238"/>
                <a:gd name="T96" fmla="*/ 109 w 154"/>
                <a:gd name="T97" fmla="*/ 153 h 238"/>
                <a:gd name="T98" fmla="*/ 109 w 154"/>
                <a:gd name="T99" fmla="*/ 153 h 238"/>
                <a:gd name="T100" fmla="*/ 109 w 154"/>
                <a:gd name="T101" fmla="*/ 153 h 238"/>
                <a:gd name="T102" fmla="*/ 109 w 154"/>
                <a:gd name="T103" fmla="*/ 152 h 238"/>
                <a:gd name="T104" fmla="*/ 109 w 154"/>
                <a:gd name="T105" fmla="*/ 152 h 238"/>
                <a:gd name="T106" fmla="*/ 154 w 154"/>
                <a:gd name="T10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238">
                  <a:moveTo>
                    <a:pt x="154" y="0"/>
                  </a:moveTo>
                  <a:cubicBezTo>
                    <a:pt x="154" y="2"/>
                    <a:pt x="154" y="5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14"/>
                    <a:pt x="153" y="20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0" y="40"/>
                    <a:pt x="148" y="56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102" y="82"/>
                    <a:pt x="106" y="90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104"/>
                    <a:pt x="105" y="109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96" y="121"/>
                    <a:pt x="88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75" y="125"/>
                    <a:pt x="69" y="123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9"/>
                    <a:pt x="27" y="177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7" y="195"/>
                    <a:pt x="13" y="200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6" y="210"/>
                    <a:pt x="3" y="215"/>
                    <a:pt x="0" y="219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6" y="237"/>
                    <a:pt x="28" y="236"/>
                    <a:pt x="29" y="235"/>
                  </a:cubicBezTo>
                  <a:cubicBezTo>
                    <a:pt x="41" y="228"/>
                    <a:pt x="52" y="219"/>
                    <a:pt x="64" y="208"/>
                  </a:cubicBezTo>
                  <a:cubicBezTo>
                    <a:pt x="75" y="197"/>
                    <a:pt x="87" y="183"/>
                    <a:pt x="101" y="165"/>
                  </a:cubicBezTo>
                  <a:cubicBezTo>
                    <a:pt x="101" y="165"/>
                    <a:pt x="101" y="165"/>
                    <a:pt x="101" y="165"/>
                  </a:cubicBezTo>
                  <a:cubicBezTo>
                    <a:pt x="101" y="165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3"/>
                    <a:pt x="101" y="163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4" y="160"/>
                    <a:pt x="106" y="157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47" y="93"/>
                    <a:pt x="153" y="25"/>
                    <a:pt x="154" y="4"/>
                  </a:cubicBezTo>
                  <a:cubicBezTo>
                    <a:pt x="154" y="2"/>
                    <a:pt x="154" y="1"/>
                    <a:pt x="15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11277247" y="1751632"/>
              <a:ext cx="71085" cy="426508"/>
            </a:xfrm>
            <a:custGeom>
              <a:avLst/>
              <a:gdLst>
                <a:gd name="T0" fmla="*/ 0 w 11"/>
                <a:gd name="T1" fmla="*/ 65 h 66"/>
                <a:gd name="T2" fmla="*/ 0 w 11"/>
                <a:gd name="T3" fmla="*/ 66 h 66"/>
                <a:gd name="T4" fmla="*/ 0 w 11"/>
                <a:gd name="T5" fmla="*/ 66 h 66"/>
                <a:gd name="T6" fmla="*/ 0 w 11"/>
                <a:gd name="T7" fmla="*/ 65 h 66"/>
                <a:gd name="T8" fmla="*/ 0 w 11"/>
                <a:gd name="T9" fmla="*/ 65 h 66"/>
                <a:gd name="T10" fmla="*/ 0 w 11"/>
                <a:gd name="T11" fmla="*/ 65 h 66"/>
                <a:gd name="T12" fmla="*/ 0 w 11"/>
                <a:gd name="T13" fmla="*/ 65 h 66"/>
                <a:gd name="T14" fmla="*/ 0 w 11"/>
                <a:gd name="T15" fmla="*/ 65 h 66"/>
                <a:gd name="T16" fmla="*/ 0 w 11"/>
                <a:gd name="T17" fmla="*/ 65 h 66"/>
                <a:gd name="T18" fmla="*/ 0 w 11"/>
                <a:gd name="T19" fmla="*/ 65 h 66"/>
                <a:gd name="T20" fmla="*/ 9 w 11"/>
                <a:gd name="T21" fmla="*/ 19 h 66"/>
                <a:gd name="T22" fmla="*/ 9 w 11"/>
                <a:gd name="T23" fmla="*/ 19 h 66"/>
                <a:gd name="T24" fmla="*/ 9 w 11"/>
                <a:gd name="T25" fmla="*/ 19 h 66"/>
                <a:gd name="T26" fmla="*/ 9 w 11"/>
                <a:gd name="T27" fmla="*/ 18 h 66"/>
                <a:gd name="T28" fmla="*/ 9 w 11"/>
                <a:gd name="T29" fmla="*/ 18 h 66"/>
                <a:gd name="T30" fmla="*/ 9 w 11"/>
                <a:gd name="T31" fmla="*/ 18 h 66"/>
                <a:gd name="T32" fmla="*/ 9 w 11"/>
                <a:gd name="T33" fmla="*/ 18 h 66"/>
                <a:gd name="T34" fmla="*/ 9 w 11"/>
                <a:gd name="T35" fmla="*/ 18 h 66"/>
                <a:gd name="T36" fmla="*/ 9 w 11"/>
                <a:gd name="T37" fmla="*/ 18 h 66"/>
                <a:gd name="T38" fmla="*/ 9 w 11"/>
                <a:gd name="T39" fmla="*/ 18 h 66"/>
                <a:gd name="T40" fmla="*/ 9 w 11"/>
                <a:gd name="T41" fmla="*/ 18 h 66"/>
                <a:gd name="T42" fmla="*/ 9 w 11"/>
                <a:gd name="T43" fmla="*/ 18 h 66"/>
                <a:gd name="T44" fmla="*/ 11 w 11"/>
                <a:gd name="T45" fmla="*/ 0 h 66"/>
                <a:gd name="T46" fmla="*/ 9 w 11"/>
                <a:gd name="T47" fmla="*/ 18 h 66"/>
                <a:gd name="T48" fmla="*/ 11 w 11"/>
                <a:gd name="T49" fmla="*/ 0 h 66"/>
                <a:gd name="T50" fmla="*/ 11 w 11"/>
                <a:gd name="T51" fmla="*/ 0 h 66"/>
                <a:gd name="T52" fmla="*/ 11 w 11"/>
                <a:gd name="T53" fmla="*/ 0 h 66"/>
                <a:gd name="T54" fmla="*/ 11 w 11"/>
                <a:gd name="T5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66">
                  <a:moveTo>
                    <a:pt x="0" y="65"/>
                  </a:move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1" y="0"/>
                  </a:moveTo>
                  <a:cubicBezTo>
                    <a:pt x="10" y="5"/>
                    <a:pt x="10" y="11"/>
                    <a:pt x="9" y="18"/>
                  </a:cubicBezTo>
                  <a:cubicBezTo>
                    <a:pt x="10" y="11"/>
                    <a:pt x="10" y="5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10410560" y="2776892"/>
              <a:ext cx="133967" cy="251531"/>
            </a:xfrm>
            <a:custGeom>
              <a:avLst/>
              <a:gdLst>
                <a:gd name="T0" fmla="*/ 0 w 21"/>
                <a:gd name="T1" fmla="*/ 39 h 39"/>
                <a:gd name="T2" fmla="*/ 0 w 21"/>
                <a:gd name="T3" fmla="*/ 39 h 39"/>
                <a:gd name="T4" fmla="*/ 0 w 21"/>
                <a:gd name="T5" fmla="*/ 39 h 39"/>
                <a:gd name="T6" fmla="*/ 0 w 21"/>
                <a:gd name="T7" fmla="*/ 39 h 39"/>
                <a:gd name="T8" fmla="*/ 0 w 21"/>
                <a:gd name="T9" fmla="*/ 39 h 39"/>
                <a:gd name="T10" fmla="*/ 0 w 21"/>
                <a:gd name="T11" fmla="*/ 39 h 39"/>
                <a:gd name="T12" fmla="*/ 11 w 21"/>
                <a:gd name="T13" fmla="*/ 23 h 39"/>
                <a:gd name="T14" fmla="*/ 0 w 21"/>
                <a:gd name="T15" fmla="*/ 39 h 39"/>
                <a:gd name="T16" fmla="*/ 11 w 21"/>
                <a:gd name="T17" fmla="*/ 23 h 39"/>
                <a:gd name="T18" fmla="*/ 11 w 21"/>
                <a:gd name="T19" fmla="*/ 22 h 39"/>
                <a:gd name="T20" fmla="*/ 11 w 21"/>
                <a:gd name="T21" fmla="*/ 23 h 39"/>
                <a:gd name="T22" fmla="*/ 11 w 21"/>
                <a:gd name="T23" fmla="*/ 22 h 39"/>
                <a:gd name="T24" fmla="*/ 11 w 21"/>
                <a:gd name="T25" fmla="*/ 22 h 39"/>
                <a:gd name="T26" fmla="*/ 11 w 21"/>
                <a:gd name="T27" fmla="*/ 22 h 39"/>
                <a:gd name="T28" fmla="*/ 11 w 21"/>
                <a:gd name="T29" fmla="*/ 22 h 39"/>
                <a:gd name="T30" fmla="*/ 11 w 21"/>
                <a:gd name="T31" fmla="*/ 22 h 39"/>
                <a:gd name="T32" fmla="*/ 11 w 21"/>
                <a:gd name="T33" fmla="*/ 22 h 39"/>
                <a:gd name="T34" fmla="*/ 11 w 21"/>
                <a:gd name="T35" fmla="*/ 22 h 39"/>
                <a:gd name="T36" fmla="*/ 21 w 21"/>
                <a:gd name="T37" fmla="*/ 0 h 39"/>
                <a:gd name="T38" fmla="*/ 21 w 21"/>
                <a:gd name="T39" fmla="*/ 0 h 39"/>
                <a:gd name="T40" fmla="*/ 21 w 21"/>
                <a:gd name="T41" fmla="*/ 0 h 39"/>
                <a:gd name="T42" fmla="*/ 21 w 21"/>
                <a:gd name="T43" fmla="*/ 0 h 39"/>
                <a:gd name="T44" fmla="*/ 21 w 21"/>
                <a:gd name="T45" fmla="*/ 0 h 39"/>
                <a:gd name="T46" fmla="*/ 21 w 21"/>
                <a:gd name="T47" fmla="*/ 0 h 39"/>
                <a:gd name="T48" fmla="*/ 21 w 21"/>
                <a:gd name="T49" fmla="*/ 0 h 39"/>
                <a:gd name="T50" fmla="*/ 21 w 21"/>
                <a:gd name="T51" fmla="*/ 0 h 39"/>
                <a:gd name="T52" fmla="*/ 21 w 21"/>
                <a:gd name="T53" fmla="*/ 0 h 39"/>
                <a:gd name="T54" fmla="*/ 21 w 21"/>
                <a:gd name="T55" fmla="*/ 0 h 39"/>
                <a:gd name="T56" fmla="*/ 21 w 21"/>
                <a:gd name="T57" fmla="*/ 0 h 39"/>
                <a:gd name="T58" fmla="*/ 21 w 21"/>
                <a:gd name="T59" fmla="*/ 0 h 39"/>
                <a:gd name="T60" fmla="*/ 21 w 21"/>
                <a:gd name="T61" fmla="*/ 0 h 39"/>
                <a:gd name="T62" fmla="*/ 21 w 21"/>
                <a:gd name="T63" fmla="*/ 0 h 39"/>
                <a:gd name="T64" fmla="*/ 21 w 21"/>
                <a:gd name="T65" fmla="*/ 0 h 39"/>
                <a:gd name="T66" fmla="*/ 21 w 21"/>
                <a:gd name="T67" fmla="*/ 0 h 39"/>
                <a:gd name="T68" fmla="*/ 21 w 21"/>
                <a:gd name="T69" fmla="*/ 0 h 39"/>
                <a:gd name="T70" fmla="*/ 21 w 21"/>
                <a:gd name="T71" fmla="*/ 0 h 39"/>
                <a:gd name="T72" fmla="*/ 21 w 21"/>
                <a:gd name="T73" fmla="*/ 0 h 39"/>
                <a:gd name="T74" fmla="*/ 21 w 21"/>
                <a:gd name="T75" fmla="*/ 0 h 39"/>
                <a:gd name="T76" fmla="*/ 21 w 21"/>
                <a:gd name="T77" fmla="*/ 0 h 39"/>
                <a:gd name="T78" fmla="*/ 21 w 21"/>
                <a:gd name="T79" fmla="*/ 0 h 39"/>
                <a:gd name="T80" fmla="*/ 21 w 21"/>
                <a:gd name="T81" fmla="*/ 0 h 39"/>
                <a:gd name="T82" fmla="*/ 21 w 21"/>
                <a:gd name="T83" fmla="*/ 0 h 39"/>
                <a:gd name="T84" fmla="*/ 21 w 21"/>
                <a:gd name="T85" fmla="*/ 0 h 39"/>
                <a:gd name="T86" fmla="*/ 21 w 21"/>
                <a:gd name="T87" fmla="*/ 0 h 39"/>
                <a:gd name="T88" fmla="*/ 21 w 21"/>
                <a:gd name="T89" fmla="*/ 0 h 39"/>
                <a:gd name="T90" fmla="*/ 21 w 21"/>
                <a:gd name="T91" fmla="*/ 0 h 39"/>
                <a:gd name="T92" fmla="*/ 21 w 21"/>
                <a:gd name="T93" fmla="*/ 0 h 39"/>
                <a:gd name="T94" fmla="*/ 21 w 21"/>
                <a:gd name="T95" fmla="*/ 0 h 39"/>
                <a:gd name="T96" fmla="*/ 21 w 21"/>
                <a:gd name="T97" fmla="*/ 0 h 39"/>
                <a:gd name="T98" fmla="*/ 21 w 21"/>
                <a:gd name="T99" fmla="*/ 0 h 39"/>
                <a:gd name="T100" fmla="*/ 21 w 21"/>
                <a:gd name="T101" fmla="*/ 0 h 39"/>
                <a:gd name="T102" fmla="*/ 21 w 21"/>
                <a:gd name="T103" fmla="*/ 0 h 39"/>
                <a:gd name="T104" fmla="*/ 21 w 21"/>
                <a:gd name="T105" fmla="*/ 0 h 39"/>
                <a:gd name="T106" fmla="*/ 21 w 21"/>
                <a:gd name="T107" fmla="*/ 0 h 39"/>
                <a:gd name="T108" fmla="*/ 21 w 21"/>
                <a:gd name="T109" fmla="*/ 0 h 39"/>
                <a:gd name="T110" fmla="*/ 21 w 21"/>
                <a:gd name="T111" fmla="*/ 0 h 39"/>
                <a:gd name="T112" fmla="*/ 21 w 21"/>
                <a:gd name="T1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9"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11" y="23"/>
                  </a:moveTo>
                  <a:cubicBezTo>
                    <a:pt x="8" y="28"/>
                    <a:pt x="4" y="33"/>
                    <a:pt x="0" y="39"/>
                  </a:cubicBezTo>
                  <a:cubicBezTo>
                    <a:pt x="4" y="33"/>
                    <a:pt x="8" y="28"/>
                    <a:pt x="11" y="23"/>
                  </a:cubicBezTo>
                  <a:moveTo>
                    <a:pt x="11" y="22"/>
                  </a:moveTo>
                  <a:cubicBezTo>
                    <a:pt x="11" y="22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005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0421497" y="3279953"/>
              <a:ext cx="820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0421497" y="3260815"/>
              <a:ext cx="46478" cy="19138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0 w 7"/>
                <a:gd name="T5" fmla="*/ 3 h 3"/>
                <a:gd name="T6" fmla="*/ 1 w 7"/>
                <a:gd name="T7" fmla="*/ 3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5" y="1"/>
                    <a:pt x="7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0506251" y="3236209"/>
              <a:ext cx="8202" cy="546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0500783" y="3241677"/>
              <a:ext cx="546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0467975" y="3241677"/>
              <a:ext cx="32808" cy="1913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1348332" y="1675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11083131" y="1675079"/>
              <a:ext cx="265201" cy="503061"/>
            </a:xfrm>
            <a:custGeom>
              <a:avLst/>
              <a:gdLst>
                <a:gd name="T0" fmla="*/ 30 w 41"/>
                <a:gd name="T1" fmla="*/ 77 h 78"/>
                <a:gd name="T2" fmla="*/ 30 w 41"/>
                <a:gd name="T3" fmla="*/ 77 h 78"/>
                <a:gd name="T4" fmla="*/ 30 w 41"/>
                <a:gd name="T5" fmla="*/ 77 h 78"/>
                <a:gd name="T6" fmla="*/ 30 w 41"/>
                <a:gd name="T7" fmla="*/ 77 h 78"/>
                <a:gd name="T8" fmla="*/ 30 w 41"/>
                <a:gd name="T9" fmla="*/ 77 h 78"/>
                <a:gd name="T10" fmla="*/ 30 w 41"/>
                <a:gd name="T11" fmla="*/ 77 h 78"/>
                <a:gd name="T12" fmla="*/ 0 w 41"/>
                <a:gd name="T13" fmla="*/ 56 h 78"/>
                <a:gd name="T14" fmla="*/ 0 w 41"/>
                <a:gd name="T15" fmla="*/ 56 h 78"/>
                <a:gd name="T16" fmla="*/ 30 w 41"/>
                <a:gd name="T17" fmla="*/ 78 h 78"/>
                <a:gd name="T18" fmla="*/ 0 w 41"/>
                <a:gd name="T19" fmla="*/ 56 h 78"/>
                <a:gd name="T20" fmla="*/ 39 w 41"/>
                <a:gd name="T21" fmla="*/ 31 h 78"/>
                <a:gd name="T22" fmla="*/ 30 w 41"/>
                <a:gd name="T23" fmla="*/ 77 h 78"/>
                <a:gd name="T24" fmla="*/ 39 w 41"/>
                <a:gd name="T25" fmla="*/ 31 h 78"/>
                <a:gd name="T26" fmla="*/ 39 w 41"/>
                <a:gd name="T27" fmla="*/ 30 h 78"/>
                <a:gd name="T28" fmla="*/ 39 w 41"/>
                <a:gd name="T29" fmla="*/ 31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39 w 41"/>
                <a:gd name="T39" fmla="*/ 30 h 78"/>
                <a:gd name="T40" fmla="*/ 39 w 41"/>
                <a:gd name="T41" fmla="*/ 30 h 78"/>
                <a:gd name="T42" fmla="*/ 39 w 41"/>
                <a:gd name="T43" fmla="*/ 30 h 78"/>
                <a:gd name="T44" fmla="*/ 39 w 41"/>
                <a:gd name="T45" fmla="*/ 30 h 78"/>
                <a:gd name="T46" fmla="*/ 39 w 41"/>
                <a:gd name="T47" fmla="*/ 30 h 78"/>
                <a:gd name="T48" fmla="*/ 39 w 41"/>
                <a:gd name="T49" fmla="*/ 30 h 78"/>
                <a:gd name="T50" fmla="*/ 41 w 41"/>
                <a:gd name="T51" fmla="*/ 12 h 78"/>
                <a:gd name="T52" fmla="*/ 41 w 41"/>
                <a:gd name="T53" fmla="*/ 12 h 78"/>
                <a:gd name="T54" fmla="*/ 41 w 41"/>
                <a:gd name="T55" fmla="*/ 12 h 78"/>
                <a:gd name="T56" fmla="*/ 41 w 41"/>
                <a:gd name="T57" fmla="*/ 2 h 78"/>
                <a:gd name="T58" fmla="*/ 41 w 41"/>
                <a:gd name="T59" fmla="*/ 12 h 78"/>
                <a:gd name="T60" fmla="*/ 41 w 41"/>
                <a:gd name="T61" fmla="*/ 3 h 78"/>
                <a:gd name="T62" fmla="*/ 41 w 41"/>
                <a:gd name="T63" fmla="*/ 3 h 78"/>
                <a:gd name="T64" fmla="*/ 41 w 41"/>
                <a:gd name="T65" fmla="*/ 3 h 78"/>
                <a:gd name="T66" fmla="*/ 41 w 41"/>
                <a:gd name="T67" fmla="*/ 2 h 78"/>
                <a:gd name="T68" fmla="*/ 41 w 41"/>
                <a:gd name="T69" fmla="*/ 0 h 78"/>
                <a:gd name="T70" fmla="*/ 41 w 41"/>
                <a:gd name="T71" fmla="*/ 1 h 78"/>
                <a:gd name="T72" fmla="*/ 41 w 41"/>
                <a:gd name="T73" fmla="*/ 0 h 78"/>
                <a:gd name="T74" fmla="*/ 41 w 41"/>
                <a:gd name="T75" fmla="*/ 0 h 78"/>
                <a:gd name="T76" fmla="*/ 41 w 41"/>
                <a:gd name="T77" fmla="*/ 0 h 78"/>
                <a:gd name="T78" fmla="*/ 41 w 41"/>
                <a:gd name="T79" fmla="*/ 0 h 78"/>
                <a:gd name="T80" fmla="*/ 41 w 41"/>
                <a:gd name="T81" fmla="*/ 0 h 78"/>
                <a:gd name="T82" fmla="*/ 41 w 41"/>
                <a:gd name="T83" fmla="*/ 0 h 78"/>
                <a:gd name="T84" fmla="*/ 41 w 41"/>
                <a:gd name="T85" fmla="*/ 0 h 78"/>
                <a:gd name="T86" fmla="*/ 41 w 41"/>
                <a:gd name="T87" fmla="*/ 0 h 78"/>
                <a:gd name="T88" fmla="*/ 41 w 41"/>
                <a:gd name="T89" fmla="*/ 0 h 78"/>
                <a:gd name="T90" fmla="*/ 41 w 41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78"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39" y="31"/>
                  </a:moveTo>
                  <a:cubicBezTo>
                    <a:pt x="37" y="43"/>
                    <a:pt x="35" y="59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moveTo>
                    <a:pt x="39" y="30"/>
                  </a:moveTo>
                  <a:cubicBezTo>
                    <a:pt x="39" y="30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moveTo>
                    <a:pt x="41" y="2"/>
                  </a:moveTo>
                  <a:cubicBezTo>
                    <a:pt x="41" y="4"/>
                    <a:pt x="41" y="7"/>
                    <a:pt x="41" y="12"/>
                  </a:cubicBezTo>
                  <a:cubicBezTo>
                    <a:pt x="41" y="8"/>
                    <a:pt x="41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1083131" y="1675079"/>
              <a:ext cx="265201" cy="503061"/>
            </a:xfrm>
            <a:custGeom>
              <a:avLst/>
              <a:gdLst>
                <a:gd name="T0" fmla="*/ 41 w 41"/>
                <a:gd name="T1" fmla="*/ 0 h 78"/>
                <a:gd name="T2" fmla="*/ 41 w 41"/>
                <a:gd name="T3" fmla="*/ 0 h 78"/>
                <a:gd name="T4" fmla="*/ 41 w 41"/>
                <a:gd name="T5" fmla="*/ 0 h 78"/>
                <a:gd name="T6" fmla="*/ 0 w 41"/>
                <a:gd name="T7" fmla="*/ 56 h 78"/>
                <a:gd name="T8" fmla="*/ 30 w 41"/>
                <a:gd name="T9" fmla="*/ 78 h 78"/>
                <a:gd name="T10" fmla="*/ 30 w 41"/>
                <a:gd name="T11" fmla="*/ 77 h 78"/>
                <a:gd name="T12" fmla="*/ 30 w 41"/>
                <a:gd name="T13" fmla="*/ 77 h 78"/>
                <a:gd name="T14" fmla="*/ 30 w 41"/>
                <a:gd name="T15" fmla="*/ 77 h 78"/>
                <a:gd name="T16" fmla="*/ 30 w 41"/>
                <a:gd name="T17" fmla="*/ 77 h 78"/>
                <a:gd name="T18" fmla="*/ 30 w 41"/>
                <a:gd name="T19" fmla="*/ 77 h 78"/>
                <a:gd name="T20" fmla="*/ 39 w 41"/>
                <a:gd name="T21" fmla="*/ 31 h 78"/>
                <a:gd name="T22" fmla="*/ 39 w 41"/>
                <a:gd name="T23" fmla="*/ 31 h 78"/>
                <a:gd name="T24" fmla="*/ 39 w 41"/>
                <a:gd name="T25" fmla="*/ 30 h 78"/>
                <a:gd name="T26" fmla="*/ 39 w 41"/>
                <a:gd name="T27" fmla="*/ 30 h 78"/>
                <a:gd name="T28" fmla="*/ 39 w 41"/>
                <a:gd name="T29" fmla="*/ 30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41 w 41"/>
                <a:gd name="T39" fmla="*/ 12 h 78"/>
                <a:gd name="T40" fmla="*/ 41 w 41"/>
                <a:gd name="T41" fmla="*/ 12 h 78"/>
                <a:gd name="T42" fmla="*/ 41 w 41"/>
                <a:gd name="T43" fmla="*/ 12 h 78"/>
                <a:gd name="T44" fmla="*/ 41 w 41"/>
                <a:gd name="T45" fmla="*/ 2 h 78"/>
                <a:gd name="T46" fmla="*/ 41 w 41"/>
                <a:gd name="T47" fmla="*/ 1 h 78"/>
                <a:gd name="T48" fmla="*/ 41 w 41"/>
                <a:gd name="T49" fmla="*/ 1 h 78"/>
                <a:gd name="T50" fmla="*/ 41 w 41"/>
                <a:gd name="T51" fmla="*/ 1 h 78"/>
                <a:gd name="T52" fmla="*/ 41 w 41"/>
                <a:gd name="T53" fmla="*/ 1 h 78"/>
                <a:gd name="T54" fmla="*/ 41 w 41"/>
                <a:gd name="T55" fmla="*/ 0 h 78"/>
                <a:gd name="T56" fmla="*/ 41 w 41"/>
                <a:gd name="T57" fmla="*/ 0 h 78"/>
                <a:gd name="T58" fmla="*/ 41 w 41"/>
                <a:gd name="T59" fmla="*/ 0 h 78"/>
                <a:gd name="T60" fmla="*/ 41 w 41"/>
                <a:gd name="T61" fmla="*/ 0 h 78"/>
                <a:gd name="T62" fmla="*/ 41 w 41"/>
                <a:gd name="T63" fmla="*/ 0 h 78"/>
                <a:gd name="T64" fmla="*/ 41 w 41"/>
                <a:gd name="T65" fmla="*/ 0 h 78"/>
                <a:gd name="T66" fmla="*/ 41 w 41"/>
                <a:gd name="T6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78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3"/>
                    <a:pt x="40" y="17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7"/>
                    <a:pt x="41" y="4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10771452" y="2432405"/>
              <a:ext cx="235126" cy="71085"/>
            </a:xfrm>
            <a:custGeom>
              <a:avLst/>
              <a:gdLst>
                <a:gd name="T0" fmla="*/ 15 w 36"/>
                <a:gd name="T1" fmla="*/ 11 h 11"/>
                <a:gd name="T2" fmla="*/ 15 w 36"/>
                <a:gd name="T3" fmla="*/ 11 h 11"/>
                <a:gd name="T4" fmla="*/ 15 w 36"/>
                <a:gd name="T5" fmla="*/ 11 h 11"/>
                <a:gd name="T6" fmla="*/ 15 w 36"/>
                <a:gd name="T7" fmla="*/ 11 h 11"/>
                <a:gd name="T8" fmla="*/ 0 w 36"/>
                <a:gd name="T9" fmla="*/ 6 h 11"/>
                <a:gd name="T10" fmla="*/ 0 w 36"/>
                <a:gd name="T11" fmla="*/ 6 h 11"/>
                <a:gd name="T12" fmla="*/ 0 w 36"/>
                <a:gd name="T13" fmla="*/ 6 h 11"/>
                <a:gd name="T14" fmla="*/ 36 w 36"/>
                <a:gd name="T15" fmla="*/ 0 h 11"/>
                <a:gd name="T16" fmla="*/ 15 w 36"/>
                <a:gd name="T17" fmla="*/ 11 h 11"/>
                <a:gd name="T18" fmla="*/ 36 w 36"/>
                <a:gd name="T19" fmla="*/ 0 h 11"/>
                <a:gd name="T20" fmla="*/ 36 w 36"/>
                <a:gd name="T21" fmla="*/ 0 h 11"/>
                <a:gd name="T22" fmla="*/ 36 w 36"/>
                <a:gd name="T23" fmla="*/ 0 h 11"/>
                <a:gd name="T24" fmla="*/ 36 w 36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6" y="0"/>
                  </a:moveTo>
                  <a:cubicBezTo>
                    <a:pt x="31" y="7"/>
                    <a:pt x="23" y="11"/>
                    <a:pt x="15" y="11"/>
                  </a:cubicBezTo>
                  <a:cubicBezTo>
                    <a:pt x="23" y="11"/>
                    <a:pt x="31" y="7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0771452" y="2191810"/>
              <a:ext cx="265201" cy="311679"/>
            </a:xfrm>
            <a:custGeom>
              <a:avLst/>
              <a:gdLst>
                <a:gd name="T0" fmla="*/ 30 w 41"/>
                <a:gd name="T1" fmla="*/ 0 h 48"/>
                <a:gd name="T2" fmla="*/ 26 w 41"/>
                <a:gd name="T3" fmla="*/ 6 h 48"/>
                <a:gd name="T4" fmla="*/ 34 w 41"/>
                <a:gd name="T5" fmla="*/ 21 h 48"/>
                <a:gd name="T6" fmla="*/ 31 w 41"/>
                <a:gd name="T7" fmla="*/ 33 h 48"/>
                <a:gd name="T8" fmla="*/ 15 w 41"/>
                <a:gd name="T9" fmla="*/ 41 h 48"/>
                <a:gd name="T10" fmla="*/ 4 w 41"/>
                <a:gd name="T11" fmla="*/ 37 h 48"/>
                <a:gd name="T12" fmla="*/ 4 w 41"/>
                <a:gd name="T13" fmla="*/ 37 h 48"/>
                <a:gd name="T14" fmla="*/ 0 w 41"/>
                <a:gd name="T15" fmla="*/ 43 h 48"/>
                <a:gd name="T16" fmla="*/ 0 w 41"/>
                <a:gd name="T17" fmla="*/ 43 h 48"/>
                <a:gd name="T18" fmla="*/ 0 w 41"/>
                <a:gd name="T19" fmla="*/ 43 h 48"/>
                <a:gd name="T20" fmla="*/ 0 w 41"/>
                <a:gd name="T21" fmla="*/ 43 h 48"/>
                <a:gd name="T22" fmla="*/ 0 w 41"/>
                <a:gd name="T23" fmla="*/ 43 h 48"/>
                <a:gd name="T24" fmla="*/ 15 w 41"/>
                <a:gd name="T25" fmla="*/ 48 h 48"/>
                <a:gd name="T26" fmla="*/ 15 w 41"/>
                <a:gd name="T27" fmla="*/ 48 h 48"/>
                <a:gd name="T28" fmla="*/ 15 w 41"/>
                <a:gd name="T29" fmla="*/ 48 h 48"/>
                <a:gd name="T30" fmla="*/ 15 w 41"/>
                <a:gd name="T31" fmla="*/ 48 h 48"/>
                <a:gd name="T32" fmla="*/ 15 w 41"/>
                <a:gd name="T33" fmla="*/ 48 h 48"/>
                <a:gd name="T34" fmla="*/ 15 w 41"/>
                <a:gd name="T35" fmla="*/ 48 h 48"/>
                <a:gd name="T36" fmla="*/ 36 w 41"/>
                <a:gd name="T37" fmla="*/ 37 h 48"/>
                <a:gd name="T38" fmla="*/ 36 w 41"/>
                <a:gd name="T39" fmla="*/ 37 h 48"/>
                <a:gd name="T40" fmla="*/ 36 w 41"/>
                <a:gd name="T41" fmla="*/ 37 h 48"/>
                <a:gd name="T42" fmla="*/ 36 w 41"/>
                <a:gd name="T43" fmla="*/ 37 h 48"/>
                <a:gd name="T44" fmla="*/ 36 w 41"/>
                <a:gd name="T45" fmla="*/ 37 h 48"/>
                <a:gd name="T46" fmla="*/ 36 w 41"/>
                <a:gd name="T47" fmla="*/ 37 h 48"/>
                <a:gd name="T48" fmla="*/ 36 w 41"/>
                <a:gd name="T49" fmla="*/ 37 h 48"/>
                <a:gd name="T50" fmla="*/ 41 w 41"/>
                <a:gd name="T51" fmla="*/ 21 h 48"/>
                <a:gd name="T52" fmla="*/ 30 w 41"/>
                <a:gd name="T53" fmla="*/ 0 h 48"/>
                <a:gd name="T54" fmla="*/ 30 w 41"/>
                <a:gd name="T5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48">
                  <a:moveTo>
                    <a:pt x="30" y="0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2" y="10"/>
                    <a:pt x="34" y="16"/>
                    <a:pt x="34" y="21"/>
                  </a:cubicBezTo>
                  <a:cubicBezTo>
                    <a:pt x="34" y="25"/>
                    <a:pt x="33" y="29"/>
                    <a:pt x="31" y="33"/>
                  </a:cubicBezTo>
                  <a:cubicBezTo>
                    <a:pt x="27" y="38"/>
                    <a:pt x="21" y="41"/>
                    <a:pt x="15" y="41"/>
                  </a:cubicBezTo>
                  <a:cubicBezTo>
                    <a:pt x="11" y="41"/>
                    <a:pt x="7" y="40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46"/>
                    <a:pt x="10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3" y="48"/>
                    <a:pt x="31" y="4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0" y="32"/>
                    <a:pt x="41" y="27"/>
                    <a:pt x="41" y="21"/>
                  </a:cubicBezTo>
                  <a:cubicBezTo>
                    <a:pt x="41" y="13"/>
                    <a:pt x="37" y="5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309755" y="2064475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Think Some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309754" y="2333663"/>
            <a:ext cx="203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Lorem ipsum dolor sit amet,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368385" y="3673791"/>
            <a:ext cx="1168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Contact Us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368384" y="3942979"/>
            <a:ext cx="203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Lorem ipsum dolor sit amet, 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80483" y="3673791"/>
            <a:ext cx="10404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Delivered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780482" y="3942979"/>
            <a:ext cx="203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Lorem ipsum dolor sit amet, 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721853" y="2064676"/>
            <a:ext cx="115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Cooperate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721852" y="2333864"/>
            <a:ext cx="203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Lorem ipsum dolor sit amet, 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096466" y="2064676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Support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096465" y="2333864"/>
            <a:ext cx="203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Lorem ipsum dolor sit amet, 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1155612" y="5193294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4" name="Freeform 10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342699" y="5588486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393436" y="5655827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09" name="Oval 10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456143" y="5459575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12" name="Oval 11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6" name="Freeform 11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9331491" y="4795548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118" name="Oval 11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9" name="Freeform 11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121" name="TextBox 120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Step by Step Rocket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sp>
          <p:nvSpPr>
            <p:cNvPr id="122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88" name="Freeform 237"/>
          <p:cNvSpPr>
            <a:spLocks noChangeAspect="1" noChangeArrowheads="1"/>
          </p:cNvSpPr>
          <p:nvPr/>
        </p:nvSpPr>
        <p:spPr bwMode="auto">
          <a:xfrm>
            <a:off x="1862219" y="3781125"/>
            <a:ext cx="444836" cy="326785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121893" tIns="60946" rIns="121893" bIns="60946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sp>
        <p:nvSpPr>
          <p:cNvPr id="89" name="AutoShape 124"/>
          <p:cNvSpPr>
            <a:spLocks noChangeAspect="1"/>
          </p:cNvSpPr>
          <p:nvPr/>
        </p:nvSpPr>
        <p:spPr bwMode="auto">
          <a:xfrm>
            <a:off x="5222353" y="3781125"/>
            <a:ext cx="497864" cy="3978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90" name="Freeform 290"/>
          <p:cNvSpPr>
            <a:spLocks noChangeAspect="1" noChangeArrowheads="1"/>
          </p:cNvSpPr>
          <p:nvPr/>
        </p:nvSpPr>
        <p:spPr bwMode="auto">
          <a:xfrm>
            <a:off x="4128389" y="2146267"/>
            <a:ext cx="555978" cy="430625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sp>
        <p:nvSpPr>
          <p:cNvPr id="91" name="Freeform 526"/>
          <p:cNvSpPr>
            <a:spLocks noChangeAspect="1" noChangeArrowheads="1"/>
          </p:cNvSpPr>
          <p:nvPr/>
        </p:nvSpPr>
        <p:spPr bwMode="auto">
          <a:xfrm>
            <a:off x="7664408" y="2144056"/>
            <a:ext cx="387203" cy="501955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sp>
        <p:nvSpPr>
          <p:cNvPr id="92" name="Freeform 106"/>
          <p:cNvSpPr>
            <a:spLocks noChangeAspect="1" noChangeArrowheads="1"/>
          </p:cNvSpPr>
          <p:nvPr/>
        </p:nvSpPr>
        <p:spPr bwMode="auto">
          <a:xfrm>
            <a:off x="838200" y="2151873"/>
            <a:ext cx="466453" cy="403686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97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5" grpId="0"/>
      <p:bldP spid="86" grpId="0"/>
      <p:bldP spid="100" grpId="0"/>
      <p:bldP spid="101" grpId="0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3"/>
          <p:cNvSpPr>
            <a:spLocks/>
          </p:cNvSpPr>
          <p:nvPr/>
        </p:nvSpPr>
        <p:spPr bwMode="auto">
          <a:xfrm>
            <a:off x="6096000" y="6151563"/>
            <a:ext cx="6095999" cy="495300"/>
          </a:xfrm>
          <a:custGeom>
            <a:avLst/>
            <a:gdLst>
              <a:gd name="T0" fmla="*/ 144 w 4101"/>
              <a:gd name="T1" fmla="*/ 312 h 312"/>
              <a:gd name="T2" fmla="*/ 376 w 4101"/>
              <a:gd name="T3" fmla="*/ 30 h 312"/>
              <a:gd name="T4" fmla="*/ 605 w 4101"/>
              <a:gd name="T5" fmla="*/ 205 h 312"/>
              <a:gd name="T6" fmla="*/ 646 w 4101"/>
              <a:gd name="T7" fmla="*/ 287 h 312"/>
              <a:gd name="T8" fmla="*/ 984 w 4101"/>
              <a:gd name="T9" fmla="*/ 112 h 312"/>
              <a:gd name="T10" fmla="*/ 1225 w 4101"/>
              <a:gd name="T11" fmla="*/ 87 h 312"/>
              <a:gd name="T12" fmla="*/ 1394 w 4101"/>
              <a:gd name="T13" fmla="*/ 251 h 312"/>
              <a:gd name="T14" fmla="*/ 1471 w 4101"/>
              <a:gd name="T15" fmla="*/ 292 h 312"/>
              <a:gd name="T16" fmla="*/ 1856 w 4101"/>
              <a:gd name="T17" fmla="*/ 97 h 312"/>
              <a:gd name="T18" fmla="*/ 1912 w 4101"/>
              <a:gd name="T19" fmla="*/ 297 h 312"/>
              <a:gd name="T20" fmla="*/ 2107 w 4101"/>
              <a:gd name="T21" fmla="*/ 107 h 312"/>
              <a:gd name="T22" fmla="*/ 2281 w 4101"/>
              <a:gd name="T23" fmla="*/ 297 h 312"/>
              <a:gd name="T24" fmla="*/ 2343 w 4101"/>
              <a:gd name="T25" fmla="*/ 302 h 312"/>
              <a:gd name="T26" fmla="*/ 2681 w 4101"/>
              <a:gd name="T27" fmla="*/ 179 h 312"/>
              <a:gd name="T28" fmla="*/ 2835 w 4101"/>
              <a:gd name="T29" fmla="*/ 97 h 312"/>
              <a:gd name="T30" fmla="*/ 3014 w 4101"/>
              <a:gd name="T31" fmla="*/ 200 h 312"/>
              <a:gd name="T32" fmla="*/ 3240 w 4101"/>
              <a:gd name="T33" fmla="*/ 236 h 312"/>
              <a:gd name="T34" fmla="*/ 3445 w 4101"/>
              <a:gd name="T35" fmla="*/ 112 h 312"/>
              <a:gd name="T36" fmla="*/ 3542 w 4101"/>
              <a:gd name="T37" fmla="*/ 194 h 312"/>
              <a:gd name="T38" fmla="*/ 3839 w 4101"/>
              <a:gd name="T39" fmla="*/ 30 h 312"/>
              <a:gd name="T40" fmla="*/ 3988 w 4101"/>
              <a:gd name="T41" fmla="*/ 184 h 312"/>
              <a:gd name="T42" fmla="*/ 3957 w 4101"/>
              <a:gd name="T43" fmla="*/ 153 h 312"/>
              <a:gd name="T44" fmla="*/ 3870 w 4101"/>
              <a:gd name="T45" fmla="*/ 0 h 312"/>
              <a:gd name="T46" fmla="*/ 3511 w 4101"/>
              <a:gd name="T47" fmla="*/ 164 h 312"/>
              <a:gd name="T48" fmla="*/ 3475 w 4101"/>
              <a:gd name="T49" fmla="*/ 82 h 312"/>
              <a:gd name="T50" fmla="*/ 3270 w 4101"/>
              <a:gd name="T51" fmla="*/ 205 h 312"/>
              <a:gd name="T52" fmla="*/ 2983 w 4101"/>
              <a:gd name="T53" fmla="*/ 169 h 312"/>
              <a:gd name="T54" fmla="*/ 2804 w 4101"/>
              <a:gd name="T55" fmla="*/ 66 h 312"/>
              <a:gd name="T56" fmla="*/ 2712 w 4101"/>
              <a:gd name="T57" fmla="*/ 148 h 312"/>
              <a:gd name="T58" fmla="*/ 2373 w 4101"/>
              <a:gd name="T59" fmla="*/ 271 h 312"/>
              <a:gd name="T60" fmla="*/ 2250 w 4101"/>
              <a:gd name="T61" fmla="*/ 266 h 312"/>
              <a:gd name="T62" fmla="*/ 2076 w 4101"/>
              <a:gd name="T63" fmla="*/ 77 h 312"/>
              <a:gd name="T64" fmla="*/ 1943 w 4101"/>
              <a:gd name="T65" fmla="*/ 266 h 312"/>
              <a:gd name="T66" fmla="*/ 1887 w 4101"/>
              <a:gd name="T67" fmla="*/ 66 h 312"/>
              <a:gd name="T68" fmla="*/ 1502 w 4101"/>
              <a:gd name="T69" fmla="*/ 261 h 312"/>
              <a:gd name="T70" fmla="*/ 1364 w 4101"/>
              <a:gd name="T71" fmla="*/ 220 h 312"/>
              <a:gd name="T72" fmla="*/ 1195 w 4101"/>
              <a:gd name="T73" fmla="*/ 56 h 312"/>
              <a:gd name="T74" fmla="*/ 1015 w 4101"/>
              <a:gd name="T75" fmla="*/ 82 h 312"/>
              <a:gd name="T76" fmla="*/ 677 w 4101"/>
              <a:gd name="T77" fmla="*/ 256 h 312"/>
              <a:gd name="T78" fmla="*/ 574 w 4101"/>
              <a:gd name="T79" fmla="*/ 174 h 312"/>
              <a:gd name="T80" fmla="*/ 376 w 4101"/>
              <a:gd name="T81" fmla="*/ 0 h 312"/>
              <a:gd name="T82" fmla="*/ 175 w 4101"/>
              <a:gd name="T83" fmla="*/ 282 h 312"/>
              <a:gd name="T84" fmla="*/ 0 w 4101"/>
              <a:gd name="T85" fmla="*/ 18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01" h="312">
                <a:moveTo>
                  <a:pt x="0" y="184"/>
                </a:moveTo>
                <a:lnTo>
                  <a:pt x="144" y="184"/>
                </a:lnTo>
                <a:lnTo>
                  <a:pt x="144" y="312"/>
                </a:lnTo>
                <a:lnTo>
                  <a:pt x="287" y="312"/>
                </a:lnTo>
                <a:lnTo>
                  <a:pt x="287" y="30"/>
                </a:lnTo>
                <a:lnTo>
                  <a:pt x="376" y="30"/>
                </a:lnTo>
                <a:lnTo>
                  <a:pt x="451" y="30"/>
                </a:lnTo>
                <a:lnTo>
                  <a:pt x="451" y="205"/>
                </a:lnTo>
                <a:lnTo>
                  <a:pt x="605" y="205"/>
                </a:lnTo>
                <a:lnTo>
                  <a:pt x="605" y="87"/>
                </a:lnTo>
                <a:lnTo>
                  <a:pt x="646" y="87"/>
                </a:lnTo>
                <a:lnTo>
                  <a:pt x="646" y="287"/>
                </a:lnTo>
                <a:lnTo>
                  <a:pt x="810" y="287"/>
                </a:lnTo>
                <a:lnTo>
                  <a:pt x="810" y="112"/>
                </a:lnTo>
                <a:lnTo>
                  <a:pt x="984" y="112"/>
                </a:lnTo>
                <a:lnTo>
                  <a:pt x="984" y="210"/>
                </a:lnTo>
                <a:lnTo>
                  <a:pt x="1225" y="210"/>
                </a:lnTo>
                <a:lnTo>
                  <a:pt x="1225" y="87"/>
                </a:lnTo>
                <a:lnTo>
                  <a:pt x="1277" y="87"/>
                </a:lnTo>
                <a:lnTo>
                  <a:pt x="1277" y="251"/>
                </a:lnTo>
                <a:lnTo>
                  <a:pt x="1394" y="251"/>
                </a:lnTo>
                <a:lnTo>
                  <a:pt x="1394" y="143"/>
                </a:lnTo>
                <a:lnTo>
                  <a:pt x="1471" y="143"/>
                </a:lnTo>
                <a:lnTo>
                  <a:pt x="1471" y="292"/>
                </a:lnTo>
                <a:lnTo>
                  <a:pt x="1584" y="292"/>
                </a:lnTo>
                <a:lnTo>
                  <a:pt x="1584" y="97"/>
                </a:lnTo>
                <a:lnTo>
                  <a:pt x="1856" y="97"/>
                </a:lnTo>
                <a:lnTo>
                  <a:pt x="1856" y="230"/>
                </a:lnTo>
                <a:lnTo>
                  <a:pt x="1912" y="230"/>
                </a:lnTo>
                <a:lnTo>
                  <a:pt x="1912" y="297"/>
                </a:lnTo>
                <a:lnTo>
                  <a:pt x="2107" y="297"/>
                </a:lnTo>
                <a:lnTo>
                  <a:pt x="2107" y="143"/>
                </a:lnTo>
                <a:lnTo>
                  <a:pt x="2107" y="107"/>
                </a:lnTo>
                <a:lnTo>
                  <a:pt x="2174" y="107"/>
                </a:lnTo>
                <a:lnTo>
                  <a:pt x="2174" y="297"/>
                </a:lnTo>
                <a:lnTo>
                  <a:pt x="2281" y="297"/>
                </a:lnTo>
                <a:lnTo>
                  <a:pt x="2281" y="112"/>
                </a:lnTo>
                <a:lnTo>
                  <a:pt x="2343" y="112"/>
                </a:lnTo>
                <a:lnTo>
                  <a:pt x="2343" y="302"/>
                </a:lnTo>
                <a:lnTo>
                  <a:pt x="2568" y="302"/>
                </a:lnTo>
                <a:lnTo>
                  <a:pt x="2568" y="179"/>
                </a:lnTo>
                <a:lnTo>
                  <a:pt x="2681" y="179"/>
                </a:lnTo>
                <a:lnTo>
                  <a:pt x="2681" y="246"/>
                </a:lnTo>
                <a:lnTo>
                  <a:pt x="2835" y="246"/>
                </a:lnTo>
                <a:lnTo>
                  <a:pt x="2835" y="97"/>
                </a:lnTo>
                <a:lnTo>
                  <a:pt x="2896" y="97"/>
                </a:lnTo>
                <a:lnTo>
                  <a:pt x="2896" y="200"/>
                </a:lnTo>
                <a:lnTo>
                  <a:pt x="3014" y="200"/>
                </a:lnTo>
                <a:lnTo>
                  <a:pt x="3014" y="118"/>
                </a:lnTo>
                <a:lnTo>
                  <a:pt x="3240" y="118"/>
                </a:lnTo>
                <a:lnTo>
                  <a:pt x="3240" y="236"/>
                </a:lnTo>
                <a:lnTo>
                  <a:pt x="3404" y="236"/>
                </a:lnTo>
                <a:lnTo>
                  <a:pt x="3404" y="112"/>
                </a:lnTo>
                <a:lnTo>
                  <a:pt x="3445" y="112"/>
                </a:lnTo>
                <a:lnTo>
                  <a:pt x="3445" y="307"/>
                </a:lnTo>
                <a:lnTo>
                  <a:pt x="3542" y="307"/>
                </a:lnTo>
                <a:lnTo>
                  <a:pt x="3542" y="194"/>
                </a:lnTo>
                <a:lnTo>
                  <a:pt x="3788" y="194"/>
                </a:lnTo>
                <a:lnTo>
                  <a:pt x="3788" y="30"/>
                </a:lnTo>
                <a:lnTo>
                  <a:pt x="3839" y="30"/>
                </a:lnTo>
                <a:lnTo>
                  <a:pt x="3839" y="287"/>
                </a:lnTo>
                <a:lnTo>
                  <a:pt x="3988" y="287"/>
                </a:lnTo>
                <a:lnTo>
                  <a:pt x="3988" y="184"/>
                </a:lnTo>
                <a:lnTo>
                  <a:pt x="4101" y="184"/>
                </a:lnTo>
                <a:lnTo>
                  <a:pt x="4101" y="153"/>
                </a:lnTo>
                <a:lnTo>
                  <a:pt x="3957" y="153"/>
                </a:lnTo>
                <a:lnTo>
                  <a:pt x="3957" y="256"/>
                </a:lnTo>
                <a:lnTo>
                  <a:pt x="3870" y="256"/>
                </a:lnTo>
                <a:lnTo>
                  <a:pt x="3870" y="0"/>
                </a:lnTo>
                <a:lnTo>
                  <a:pt x="3757" y="0"/>
                </a:lnTo>
                <a:lnTo>
                  <a:pt x="3757" y="164"/>
                </a:lnTo>
                <a:lnTo>
                  <a:pt x="3511" y="164"/>
                </a:lnTo>
                <a:lnTo>
                  <a:pt x="3511" y="277"/>
                </a:lnTo>
                <a:lnTo>
                  <a:pt x="3475" y="277"/>
                </a:lnTo>
                <a:lnTo>
                  <a:pt x="3475" y="82"/>
                </a:lnTo>
                <a:lnTo>
                  <a:pt x="3373" y="82"/>
                </a:lnTo>
                <a:lnTo>
                  <a:pt x="3373" y="205"/>
                </a:lnTo>
                <a:lnTo>
                  <a:pt x="3270" y="205"/>
                </a:lnTo>
                <a:lnTo>
                  <a:pt x="3270" y="87"/>
                </a:lnTo>
                <a:lnTo>
                  <a:pt x="2983" y="87"/>
                </a:lnTo>
                <a:lnTo>
                  <a:pt x="2983" y="169"/>
                </a:lnTo>
                <a:lnTo>
                  <a:pt x="2927" y="169"/>
                </a:lnTo>
                <a:lnTo>
                  <a:pt x="2927" y="66"/>
                </a:lnTo>
                <a:lnTo>
                  <a:pt x="2804" y="66"/>
                </a:lnTo>
                <a:lnTo>
                  <a:pt x="2804" y="215"/>
                </a:lnTo>
                <a:lnTo>
                  <a:pt x="2712" y="215"/>
                </a:lnTo>
                <a:lnTo>
                  <a:pt x="2712" y="148"/>
                </a:lnTo>
                <a:lnTo>
                  <a:pt x="2537" y="148"/>
                </a:lnTo>
                <a:lnTo>
                  <a:pt x="2537" y="271"/>
                </a:lnTo>
                <a:lnTo>
                  <a:pt x="2373" y="271"/>
                </a:lnTo>
                <a:lnTo>
                  <a:pt x="2373" y="82"/>
                </a:lnTo>
                <a:lnTo>
                  <a:pt x="2250" y="82"/>
                </a:lnTo>
                <a:lnTo>
                  <a:pt x="2250" y="266"/>
                </a:lnTo>
                <a:lnTo>
                  <a:pt x="2204" y="266"/>
                </a:lnTo>
                <a:lnTo>
                  <a:pt x="2204" y="77"/>
                </a:lnTo>
                <a:lnTo>
                  <a:pt x="2076" y="77"/>
                </a:lnTo>
                <a:lnTo>
                  <a:pt x="2076" y="143"/>
                </a:lnTo>
                <a:lnTo>
                  <a:pt x="2076" y="266"/>
                </a:lnTo>
                <a:lnTo>
                  <a:pt x="1943" y="266"/>
                </a:lnTo>
                <a:lnTo>
                  <a:pt x="1943" y="200"/>
                </a:lnTo>
                <a:lnTo>
                  <a:pt x="1887" y="200"/>
                </a:lnTo>
                <a:lnTo>
                  <a:pt x="1887" y="66"/>
                </a:lnTo>
                <a:lnTo>
                  <a:pt x="1553" y="66"/>
                </a:lnTo>
                <a:lnTo>
                  <a:pt x="1553" y="261"/>
                </a:lnTo>
                <a:lnTo>
                  <a:pt x="1502" y="261"/>
                </a:lnTo>
                <a:lnTo>
                  <a:pt x="1502" y="112"/>
                </a:lnTo>
                <a:lnTo>
                  <a:pt x="1364" y="112"/>
                </a:lnTo>
                <a:lnTo>
                  <a:pt x="1364" y="220"/>
                </a:lnTo>
                <a:lnTo>
                  <a:pt x="1307" y="220"/>
                </a:lnTo>
                <a:lnTo>
                  <a:pt x="1307" y="56"/>
                </a:lnTo>
                <a:lnTo>
                  <a:pt x="1195" y="56"/>
                </a:lnTo>
                <a:lnTo>
                  <a:pt x="1195" y="179"/>
                </a:lnTo>
                <a:lnTo>
                  <a:pt x="1015" y="179"/>
                </a:lnTo>
                <a:lnTo>
                  <a:pt x="1015" y="82"/>
                </a:lnTo>
                <a:lnTo>
                  <a:pt x="779" y="82"/>
                </a:lnTo>
                <a:lnTo>
                  <a:pt x="779" y="256"/>
                </a:lnTo>
                <a:lnTo>
                  <a:pt x="677" y="256"/>
                </a:lnTo>
                <a:lnTo>
                  <a:pt x="677" y="56"/>
                </a:lnTo>
                <a:lnTo>
                  <a:pt x="574" y="56"/>
                </a:lnTo>
                <a:lnTo>
                  <a:pt x="574" y="174"/>
                </a:lnTo>
                <a:lnTo>
                  <a:pt x="482" y="174"/>
                </a:lnTo>
                <a:lnTo>
                  <a:pt x="482" y="0"/>
                </a:lnTo>
                <a:lnTo>
                  <a:pt x="376" y="0"/>
                </a:lnTo>
                <a:lnTo>
                  <a:pt x="257" y="0"/>
                </a:lnTo>
                <a:lnTo>
                  <a:pt x="257" y="282"/>
                </a:lnTo>
                <a:lnTo>
                  <a:pt x="175" y="282"/>
                </a:lnTo>
                <a:lnTo>
                  <a:pt x="175" y="153"/>
                </a:lnTo>
                <a:lnTo>
                  <a:pt x="0" y="153"/>
                </a:lnTo>
                <a:lnTo>
                  <a:pt x="0" y="18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957470" y="1023938"/>
            <a:ext cx="709613" cy="407988"/>
            <a:chOff x="8957470" y="1023938"/>
            <a:chExt cx="709613" cy="407988"/>
          </a:xfrm>
        </p:grpSpPr>
        <p:sp>
          <p:nvSpPr>
            <p:cNvPr id="11" name="Oval 16"/>
            <p:cNvSpPr>
              <a:spLocks noChangeArrowheads="1"/>
            </p:cNvSpPr>
            <p:nvPr/>
          </p:nvSpPr>
          <p:spPr bwMode="auto">
            <a:xfrm>
              <a:off x="9117808" y="1023938"/>
              <a:ext cx="404813" cy="4079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8957470" y="1071563"/>
              <a:ext cx="709613" cy="315913"/>
            </a:xfrm>
            <a:custGeom>
              <a:avLst/>
              <a:gdLst>
                <a:gd name="T0" fmla="*/ 301 w 349"/>
                <a:gd name="T1" fmla="*/ 155 h 155"/>
                <a:gd name="T2" fmla="*/ 162 w 349"/>
                <a:gd name="T3" fmla="*/ 122 h 155"/>
                <a:gd name="T4" fmla="*/ 16 w 349"/>
                <a:gd name="T5" fmla="*/ 17 h 155"/>
                <a:gd name="T6" fmla="*/ 55 w 349"/>
                <a:gd name="T7" fmla="*/ 0 h 155"/>
                <a:gd name="T8" fmla="*/ 195 w 349"/>
                <a:gd name="T9" fmla="*/ 32 h 155"/>
                <a:gd name="T10" fmla="*/ 300 w 349"/>
                <a:gd name="T11" fmla="*/ 83 h 155"/>
                <a:gd name="T12" fmla="*/ 340 w 349"/>
                <a:gd name="T13" fmla="*/ 138 h 155"/>
                <a:gd name="T14" fmla="*/ 301 w 349"/>
                <a:gd name="T15" fmla="*/ 155 h 155"/>
                <a:gd name="T16" fmla="*/ 40 w 349"/>
                <a:gd name="T17" fmla="*/ 26 h 155"/>
                <a:gd name="T18" fmla="*/ 170 w 349"/>
                <a:gd name="T19" fmla="*/ 99 h 155"/>
                <a:gd name="T20" fmla="*/ 301 w 349"/>
                <a:gd name="T21" fmla="*/ 131 h 155"/>
                <a:gd name="T22" fmla="*/ 317 w 349"/>
                <a:gd name="T23" fmla="*/ 129 h 155"/>
                <a:gd name="T24" fmla="*/ 187 w 349"/>
                <a:gd name="T25" fmla="*/ 55 h 155"/>
                <a:gd name="T26" fmla="*/ 55 w 349"/>
                <a:gd name="T27" fmla="*/ 24 h 155"/>
                <a:gd name="T28" fmla="*/ 40 w 349"/>
                <a:gd name="T29" fmla="*/ 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155">
                  <a:moveTo>
                    <a:pt x="301" y="155"/>
                  </a:moveTo>
                  <a:cubicBezTo>
                    <a:pt x="269" y="155"/>
                    <a:pt x="217" y="142"/>
                    <a:pt x="162" y="122"/>
                  </a:cubicBezTo>
                  <a:cubicBezTo>
                    <a:pt x="145" y="116"/>
                    <a:pt x="0" y="60"/>
                    <a:pt x="16" y="17"/>
                  </a:cubicBezTo>
                  <a:cubicBezTo>
                    <a:pt x="23" y="0"/>
                    <a:pt x="47" y="0"/>
                    <a:pt x="55" y="0"/>
                  </a:cubicBezTo>
                  <a:cubicBezTo>
                    <a:pt x="88" y="0"/>
                    <a:pt x="140" y="12"/>
                    <a:pt x="195" y="32"/>
                  </a:cubicBezTo>
                  <a:cubicBezTo>
                    <a:pt x="236" y="48"/>
                    <a:pt x="273" y="66"/>
                    <a:pt x="300" y="83"/>
                  </a:cubicBezTo>
                  <a:cubicBezTo>
                    <a:pt x="312" y="91"/>
                    <a:pt x="349" y="115"/>
                    <a:pt x="340" y="138"/>
                  </a:cubicBezTo>
                  <a:cubicBezTo>
                    <a:pt x="334" y="155"/>
                    <a:pt x="309" y="155"/>
                    <a:pt x="301" y="155"/>
                  </a:cubicBezTo>
                  <a:close/>
                  <a:moveTo>
                    <a:pt x="40" y="26"/>
                  </a:moveTo>
                  <a:cubicBezTo>
                    <a:pt x="46" y="38"/>
                    <a:pt x="91" y="70"/>
                    <a:pt x="170" y="99"/>
                  </a:cubicBezTo>
                  <a:cubicBezTo>
                    <a:pt x="222" y="119"/>
                    <a:pt x="272" y="131"/>
                    <a:pt x="301" y="131"/>
                  </a:cubicBezTo>
                  <a:cubicBezTo>
                    <a:pt x="310" y="131"/>
                    <a:pt x="315" y="129"/>
                    <a:pt x="317" y="129"/>
                  </a:cubicBezTo>
                  <a:cubicBezTo>
                    <a:pt x="311" y="117"/>
                    <a:pt x="266" y="85"/>
                    <a:pt x="187" y="55"/>
                  </a:cubicBezTo>
                  <a:cubicBezTo>
                    <a:pt x="135" y="36"/>
                    <a:pt x="85" y="24"/>
                    <a:pt x="55" y="24"/>
                  </a:cubicBezTo>
                  <a:cubicBezTo>
                    <a:pt x="46" y="24"/>
                    <a:pt x="42" y="25"/>
                    <a:pt x="4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371683" y="1801813"/>
            <a:ext cx="1868488" cy="4056063"/>
            <a:chOff x="8371683" y="1801813"/>
            <a:chExt cx="1868488" cy="4056063"/>
          </a:xfrm>
        </p:grpSpPr>
        <p:grpSp>
          <p:nvGrpSpPr>
            <p:cNvPr id="2" name="Group 1"/>
            <p:cNvGrpSpPr/>
            <p:nvPr/>
          </p:nvGrpSpPr>
          <p:grpSpPr>
            <a:xfrm>
              <a:off x="8371683" y="1801813"/>
              <a:ext cx="1868488" cy="4056063"/>
              <a:chOff x="8371683" y="1801813"/>
              <a:chExt cx="1868488" cy="4056063"/>
            </a:xfrm>
          </p:grpSpPr>
          <p:sp>
            <p:nvSpPr>
              <p:cNvPr id="13" name="Freeform 22"/>
              <p:cNvSpPr>
                <a:spLocks noEditPoints="1"/>
              </p:cNvSpPr>
              <p:nvPr/>
            </p:nvSpPr>
            <p:spPr bwMode="auto">
              <a:xfrm>
                <a:off x="8371683" y="1801813"/>
                <a:ext cx="1868488" cy="4056063"/>
              </a:xfrm>
              <a:custGeom>
                <a:avLst/>
                <a:gdLst>
                  <a:gd name="T0" fmla="*/ 904 w 918"/>
                  <a:gd name="T1" fmla="*/ 1206 h 1994"/>
                  <a:gd name="T2" fmla="*/ 838 w 918"/>
                  <a:gd name="T3" fmla="*/ 949 h 1994"/>
                  <a:gd name="T4" fmla="*/ 656 w 918"/>
                  <a:gd name="T5" fmla="*/ 199 h 1994"/>
                  <a:gd name="T6" fmla="*/ 159 w 918"/>
                  <a:gd name="T7" fmla="*/ 691 h 1994"/>
                  <a:gd name="T8" fmla="*/ 63 w 918"/>
                  <a:gd name="T9" fmla="*/ 925 h 1994"/>
                  <a:gd name="T10" fmla="*/ 0 w 918"/>
                  <a:gd name="T11" fmla="*/ 1255 h 1994"/>
                  <a:gd name="T12" fmla="*/ 51 w 918"/>
                  <a:gd name="T13" fmla="*/ 1420 h 1994"/>
                  <a:gd name="T14" fmla="*/ 107 w 918"/>
                  <a:gd name="T15" fmla="*/ 1266 h 1994"/>
                  <a:gd name="T16" fmla="*/ 111 w 918"/>
                  <a:gd name="T17" fmla="*/ 1207 h 1994"/>
                  <a:gd name="T18" fmla="*/ 156 w 918"/>
                  <a:gd name="T19" fmla="*/ 1110 h 1994"/>
                  <a:gd name="T20" fmla="*/ 177 w 918"/>
                  <a:gd name="T21" fmla="*/ 1329 h 1994"/>
                  <a:gd name="T22" fmla="*/ 185 w 918"/>
                  <a:gd name="T23" fmla="*/ 1429 h 1994"/>
                  <a:gd name="T24" fmla="*/ 185 w 918"/>
                  <a:gd name="T25" fmla="*/ 1526 h 1994"/>
                  <a:gd name="T26" fmla="*/ 135 w 918"/>
                  <a:gd name="T27" fmla="*/ 1744 h 1994"/>
                  <a:gd name="T28" fmla="*/ 206 w 918"/>
                  <a:gd name="T29" fmla="*/ 1771 h 1994"/>
                  <a:gd name="T30" fmla="*/ 209 w 918"/>
                  <a:gd name="T31" fmla="*/ 1877 h 1994"/>
                  <a:gd name="T32" fmla="*/ 448 w 918"/>
                  <a:gd name="T33" fmla="*/ 1983 h 1994"/>
                  <a:gd name="T34" fmla="*/ 565 w 918"/>
                  <a:gd name="T35" fmla="*/ 1854 h 1994"/>
                  <a:gd name="T36" fmla="*/ 714 w 918"/>
                  <a:gd name="T37" fmla="*/ 1849 h 1994"/>
                  <a:gd name="T38" fmla="*/ 763 w 918"/>
                  <a:gd name="T39" fmla="*/ 1772 h 1994"/>
                  <a:gd name="T40" fmla="*/ 710 w 918"/>
                  <a:gd name="T41" fmla="*/ 1540 h 1994"/>
                  <a:gd name="T42" fmla="*/ 717 w 918"/>
                  <a:gd name="T43" fmla="*/ 1440 h 1994"/>
                  <a:gd name="T44" fmla="*/ 720 w 918"/>
                  <a:gd name="T45" fmla="*/ 1347 h 1994"/>
                  <a:gd name="T46" fmla="*/ 760 w 918"/>
                  <a:gd name="T47" fmla="*/ 1311 h 1994"/>
                  <a:gd name="T48" fmla="*/ 796 w 918"/>
                  <a:gd name="T49" fmla="*/ 1193 h 1994"/>
                  <a:gd name="T50" fmla="*/ 805 w 918"/>
                  <a:gd name="T51" fmla="*/ 1262 h 1994"/>
                  <a:gd name="T52" fmla="*/ 855 w 918"/>
                  <a:gd name="T53" fmla="*/ 1438 h 1994"/>
                  <a:gd name="T54" fmla="*/ 907 w 918"/>
                  <a:gd name="T55" fmla="*/ 1262 h 1994"/>
                  <a:gd name="T56" fmla="*/ 461 w 918"/>
                  <a:gd name="T57" fmla="*/ 1076 h 1994"/>
                  <a:gd name="T58" fmla="*/ 710 w 918"/>
                  <a:gd name="T59" fmla="*/ 1293 h 1994"/>
                  <a:gd name="T60" fmla="*/ 647 w 918"/>
                  <a:gd name="T61" fmla="*/ 313 h 1994"/>
                  <a:gd name="T62" fmla="*/ 452 w 918"/>
                  <a:gd name="T63" fmla="*/ 334 h 1994"/>
                  <a:gd name="T64" fmla="*/ 464 w 918"/>
                  <a:gd name="T65" fmla="*/ 52 h 1994"/>
                  <a:gd name="T66" fmla="*/ 297 w 918"/>
                  <a:gd name="T67" fmla="*/ 272 h 1994"/>
                  <a:gd name="T68" fmla="*/ 211 w 918"/>
                  <a:gd name="T69" fmla="*/ 693 h 1994"/>
                  <a:gd name="T70" fmla="*/ 656 w 918"/>
                  <a:gd name="T71" fmla="*/ 340 h 1994"/>
                  <a:gd name="T72" fmla="*/ 461 w 918"/>
                  <a:gd name="T73" fmla="*/ 1041 h 1994"/>
                  <a:gd name="T74" fmla="*/ 63 w 918"/>
                  <a:gd name="T75" fmla="*/ 1379 h 1994"/>
                  <a:gd name="T76" fmla="*/ 76 w 918"/>
                  <a:gd name="T77" fmla="*/ 1277 h 1994"/>
                  <a:gd name="T78" fmla="*/ 42 w 918"/>
                  <a:gd name="T79" fmla="*/ 1238 h 1994"/>
                  <a:gd name="T80" fmla="*/ 77 w 918"/>
                  <a:gd name="T81" fmla="*/ 1220 h 1994"/>
                  <a:gd name="T82" fmla="*/ 98 w 918"/>
                  <a:gd name="T83" fmla="*/ 1002 h 1994"/>
                  <a:gd name="T84" fmla="*/ 113 w 918"/>
                  <a:gd name="T85" fmla="*/ 1071 h 1994"/>
                  <a:gd name="T86" fmla="*/ 733 w 918"/>
                  <a:gd name="T87" fmla="*/ 1718 h 1994"/>
                  <a:gd name="T88" fmla="*/ 517 w 918"/>
                  <a:gd name="T89" fmla="*/ 1770 h 1994"/>
                  <a:gd name="T90" fmla="*/ 406 w 918"/>
                  <a:gd name="T91" fmla="*/ 1811 h 1994"/>
                  <a:gd name="T92" fmla="*/ 314 w 918"/>
                  <a:gd name="T93" fmla="*/ 1691 h 1994"/>
                  <a:gd name="T94" fmla="*/ 450 w 918"/>
                  <a:gd name="T95" fmla="*/ 1582 h 1994"/>
                  <a:gd name="T96" fmla="*/ 688 w 918"/>
                  <a:gd name="T97" fmla="*/ 1493 h 1994"/>
                  <a:gd name="T98" fmla="*/ 269 w 918"/>
                  <a:gd name="T99" fmla="*/ 1507 h 1994"/>
                  <a:gd name="T100" fmla="*/ 450 w 918"/>
                  <a:gd name="T101" fmla="*/ 1484 h 1994"/>
                  <a:gd name="T102" fmla="*/ 688 w 918"/>
                  <a:gd name="T103" fmla="*/ 1395 h 1994"/>
                  <a:gd name="T104" fmla="*/ 269 w 918"/>
                  <a:gd name="T105" fmla="*/ 1410 h 1994"/>
                  <a:gd name="T106" fmla="*/ 464 w 918"/>
                  <a:gd name="T107" fmla="*/ 1400 h 1994"/>
                  <a:gd name="T108" fmla="*/ 773 w 918"/>
                  <a:gd name="T109" fmla="*/ 1056 h 1994"/>
                  <a:gd name="T110" fmla="*/ 805 w 918"/>
                  <a:gd name="T111" fmla="*/ 1071 h 1994"/>
                  <a:gd name="T112" fmla="*/ 871 w 918"/>
                  <a:gd name="T113" fmla="*/ 1219 h 1994"/>
                  <a:gd name="T114" fmla="*/ 841 w 918"/>
                  <a:gd name="T115" fmla="*/ 1220 h 1994"/>
                  <a:gd name="T116" fmla="*/ 842 w 918"/>
                  <a:gd name="T117" fmla="*/ 1277 h 1994"/>
                  <a:gd name="T118" fmla="*/ 855 w 918"/>
                  <a:gd name="T119" fmla="*/ 1379 h 1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8" h="1994">
                    <a:moveTo>
                      <a:pt x="907" y="1262"/>
                    </a:moveTo>
                    <a:cubicBezTo>
                      <a:pt x="918" y="1255"/>
                      <a:pt x="918" y="1255"/>
                      <a:pt x="918" y="1255"/>
                    </a:cubicBezTo>
                    <a:cubicBezTo>
                      <a:pt x="904" y="1206"/>
                      <a:pt x="904" y="1206"/>
                      <a:pt x="904" y="1206"/>
                    </a:cubicBezTo>
                    <a:cubicBezTo>
                      <a:pt x="912" y="1199"/>
                      <a:pt x="915" y="1193"/>
                      <a:pt x="915" y="1193"/>
                    </a:cubicBezTo>
                    <a:cubicBezTo>
                      <a:pt x="915" y="1048"/>
                      <a:pt x="871" y="925"/>
                      <a:pt x="855" y="925"/>
                    </a:cubicBezTo>
                    <a:cubicBezTo>
                      <a:pt x="851" y="925"/>
                      <a:pt x="845" y="933"/>
                      <a:pt x="838" y="949"/>
                    </a:cubicBezTo>
                    <a:cubicBezTo>
                      <a:pt x="815" y="933"/>
                      <a:pt x="791" y="921"/>
                      <a:pt x="774" y="914"/>
                    </a:cubicBezTo>
                    <a:cubicBezTo>
                      <a:pt x="774" y="847"/>
                      <a:pt x="772" y="773"/>
                      <a:pt x="769" y="691"/>
                    </a:cubicBezTo>
                    <a:cubicBezTo>
                      <a:pt x="762" y="511"/>
                      <a:pt x="722" y="337"/>
                      <a:pt x="656" y="199"/>
                    </a:cubicBezTo>
                    <a:cubicBezTo>
                      <a:pt x="596" y="74"/>
                      <a:pt x="524" y="0"/>
                      <a:pt x="464" y="0"/>
                    </a:cubicBezTo>
                    <a:cubicBezTo>
                      <a:pt x="404" y="0"/>
                      <a:pt x="332" y="74"/>
                      <a:pt x="272" y="199"/>
                    </a:cubicBezTo>
                    <a:cubicBezTo>
                      <a:pt x="206" y="337"/>
                      <a:pt x="165" y="511"/>
                      <a:pt x="159" y="691"/>
                    </a:cubicBezTo>
                    <a:cubicBezTo>
                      <a:pt x="156" y="771"/>
                      <a:pt x="154" y="845"/>
                      <a:pt x="154" y="911"/>
                    </a:cubicBezTo>
                    <a:cubicBezTo>
                      <a:pt x="138" y="917"/>
                      <a:pt x="108" y="929"/>
                      <a:pt x="80" y="949"/>
                    </a:cubicBezTo>
                    <a:cubicBezTo>
                      <a:pt x="73" y="933"/>
                      <a:pt x="67" y="925"/>
                      <a:pt x="63" y="925"/>
                    </a:cubicBezTo>
                    <a:cubicBezTo>
                      <a:pt x="47" y="925"/>
                      <a:pt x="3" y="1048"/>
                      <a:pt x="3" y="1193"/>
                    </a:cubicBezTo>
                    <a:cubicBezTo>
                      <a:pt x="3" y="1193"/>
                      <a:pt x="6" y="1199"/>
                      <a:pt x="14" y="1206"/>
                    </a:cubicBezTo>
                    <a:cubicBezTo>
                      <a:pt x="0" y="1255"/>
                      <a:pt x="0" y="1255"/>
                      <a:pt x="0" y="1255"/>
                    </a:cubicBezTo>
                    <a:cubicBezTo>
                      <a:pt x="11" y="1262"/>
                      <a:pt x="11" y="1262"/>
                      <a:pt x="11" y="1262"/>
                    </a:cubicBezTo>
                    <a:cubicBezTo>
                      <a:pt x="11" y="1262"/>
                      <a:pt x="12" y="1263"/>
                      <a:pt x="12" y="1263"/>
                    </a:cubicBezTo>
                    <a:cubicBezTo>
                      <a:pt x="9" y="1292"/>
                      <a:pt x="8" y="1360"/>
                      <a:pt x="51" y="1420"/>
                    </a:cubicBezTo>
                    <a:cubicBezTo>
                      <a:pt x="63" y="1438"/>
                      <a:pt x="63" y="1438"/>
                      <a:pt x="63" y="1438"/>
                    </a:cubicBezTo>
                    <a:cubicBezTo>
                      <a:pt x="76" y="1421"/>
                      <a:pt x="76" y="1421"/>
                      <a:pt x="76" y="1421"/>
                    </a:cubicBezTo>
                    <a:cubicBezTo>
                      <a:pt x="78" y="1419"/>
                      <a:pt x="122" y="1361"/>
                      <a:pt x="107" y="1266"/>
                    </a:cubicBezTo>
                    <a:cubicBezTo>
                      <a:pt x="109" y="1265"/>
                      <a:pt x="111" y="1264"/>
                      <a:pt x="113" y="1262"/>
                    </a:cubicBezTo>
                    <a:cubicBezTo>
                      <a:pt x="124" y="1255"/>
                      <a:pt x="124" y="1255"/>
                      <a:pt x="124" y="1255"/>
                    </a:cubicBezTo>
                    <a:cubicBezTo>
                      <a:pt x="111" y="1207"/>
                      <a:pt x="111" y="1207"/>
                      <a:pt x="111" y="1207"/>
                    </a:cubicBezTo>
                    <a:cubicBezTo>
                      <a:pt x="120" y="1200"/>
                      <a:pt x="122" y="1193"/>
                      <a:pt x="122" y="1193"/>
                    </a:cubicBezTo>
                    <a:cubicBezTo>
                      <a:pt x="122" y="1170"/>
                      <a:pt x="121" y="1148"/>
                      <a:pt x="119" y="1127"/>
                    </a:cubicBezTo>
                    <a:cubicBezTo>
                      <a:pt x="156" y="1110"/>
                      <a:pt x="156" y="1110"/>
                      <a:pt x="156" y="1110"/>
                    </a:cubicBezTo>
                    <a:cubicBezTo>
                      <a:pt x="160" y="1239"/>
                      <a:pt x="168" y="1310"/>
                      <a:pt x="168" y="1311"/>
                    </a:cubicBezTo>
                    <a:cubicBezTo>
                      <a:pt x="169" y="1322"/>
                      <a:pt x="169" y="1322"/>
                      <a:pt x="169" y="1322"/>
                    </a:cubicBezTo>
                    <a:cubicBezTo>
                      <a:pt x="177" y="1329"/>
                      <a:pt x="177" y="1329"/>
                      <a:pt x="177" y="1329"/>
                    </a:cubicBezTo>
                    <a:cubicBezTo>
                      <a:pt x="179" y="1329"/>
                      <a:pt x="187" y="1336"/>
                      <a:pt x="205" y="1345"/>
                    </a:cubicBezTo>
                    <a:cubicBezTo>
                      <a:pt x="167" y="1416"/>
                      <a:pt x="167" y="1416"/>
                      <a:pt x="167" y="1416"/>
                    </a:cubicBezTo>
                    <a:cubicBezTo>
                      <a:pt x="185" y="1429"/>
                      <a:pt x="185" y="1429"/>
                      <a:pt x="185" y="1429"/>
                    </a:cubicBezTo>
                    <a:cubicBezTo>
                      <a:pt x="186" y="1430"/>
                      <a:pt x="193" y="1434"/>
                      <a:pt x="206" y="1441"/>
                    </a:cubicBezTo>
                    <a:cubicBezTo>
                      <a:pt x="167" y="1513"/>
                      <a:pt x="167" y="1513"/>
                      <a:pt x="167" y="1513"/>
                    </a:cubicBezTo>
                    <a:cubicBezTo>
                      <a:pt x="185" y="1526"/>
                      <a:pt x="185" y="1526"/>
                      <a:pt x="185" y="1526"/>
                    </a:cubicBezTo>
                    <a:cubicBezTo>
                      <a:pt x="186" y="1527"/>
                      <a:pt x="192" y="1532"/>
                      <a:pt x="205" y="1538"/>
                    </a:cubicBezTo>
                    <a:cubicBezTo>
                      <a:pt x="200" y="1543"/>
                      <a:pt x="195" y="1549"/>
                      <a:pt x="189" y="1555"/>
                    </a:cubicBezTo>
                    <a:cubicBezTo>
                      <a:pt x="155" y="1598"/>
                      <a:pt x="137" y="1661"/>
                      <a:pt x="135" y="1744"/>
                    </a:cubicBezTo>
                    <a:cubicBezTo>
                      <a:pt x="134" y="1770"/>
                      <a:pt x="134" y="1770"/>
                      <a:pt x="134" y="1770"/>
                    </a:cubicBezTo>
                    <a:cubicBezTo>
                      <a:pt x="159" y="1772"/>
                      <a:pt x="159" y="1772"/>
                      <a:pt x="159" y="1772"/>
                    </a:cubicBezTo>
                    <a:cubicBezTo>
                      <a:pt x="160" y="1772"/>
                      <a:pt x="180" y="1773"/>
                      <a:pt x="206" y="1771"/>
                    </a:cubicBezTo>
                    <a:cubicBezTo>
                      <a:pt x="211" y="1770"/>
                      <a:pt x="215" y="1770"/>
                      <a:pt x="220" y="1769"/>
                    </a:cubicBezTo>
                    <a:cubicBezTo>
                      <a:pt x="213" y="1791"/>
                      <a:pt x="207" y="1819"/>
                      <a:pt x="208" y="1850"/>
                    </a:cubicBezTo>
                    <a:cubicBezTo>
                      <a:pt x="209" y="1877"/>
                      <a:pt x="209" y="1877"/>
                      <a:pt x="209" y="1877"/>
                    </a:cubicBezTo>
                    <a:cubicBezTo>
                      <a:pt x="237" y="1876"/>
                      <a:pt x="237" y="1876"/>
                      <a:pt x="237" y="1876"/>
                    </a:cubicBezTo>
                    <a:cubicBezTo>
                      <a:pt x="246" y="1875"/>
                      <a:pt x="308" y="1871"/>
                      <a:pt x="356" y="1852"/>
                    </a:cubicBezTo>
                    <a:cubicBezTo>
                      <a:pt x="364" y="1889"/>
                      <a:pt x="386" y="1941"/>
                      <a:pt x="448" y="1983"/>
                    </a:cubicBezTo>
                    <a:cubicBezTo>
                      <a:pt x="465" y="1994"/>
                      <a:pt x="465" y="1994"/>
                      <a:pt x="465" y="1994"/>
                    </a:cubicBezTo>
                    <a:cubicBezTo>
                      <a:pt x="480" y="1981"/>
                      <a:pt x="480" y="1981"/>
                      <a:pt x="480" y="1981"/>
                    </a:cubicBezTo>
                    <a:cubicBezTo>
                      <a:pt x="535" y="1934"/>
                      <a:pt x="556" y="1887"/>
                      <a:pt x="565" y="1854"/>
                    </a:cubicBezTo>
                    <a:cubicBezTo>
                      <a:pt x="614" y="1873"/>
                      <a:pt x="677" y="1875"/>
                      <a:pt x="686" y="1875"/>
                    </a:cubicBezTo>
                    <a:cubicBezTo>
                      <a:pt x="713" y="1876"/>
                      <a:pt x="713" y="1876"/>
                      <a:pt x="713" y="1876"/>
                    </a:cubicBezTo>
                    <a:cubicBezTo>
                      <a:pt x="714" y="1849"/>
                      <a:pt x="714" y="1849"/>
                      <a:pt x="714" y="1849"/>
                    </a:cubicBezTo>
                    <a:cubicBezTo>
                      <a:pt x="715" y="1818"/>
                      <a:pt x="709" y="1791"/>
                      <a:pt x="702" y="1769"/>
                    </a:cubicBezTo>
                    <a:cubicBezTo>
                      <a:pt x="707" y="1770"/>
                      <a:pt x="712" y="1770"/>
                      <a:pt x="717" y="1771"/>
                    </a:cubicBezTo>
                    <a:cubicBezTo>
                      <a:pt x="742" y="1773"/>
                      <a:pt x="762" y="1772"/>
                      <a:pt x="763" y="1772"/>
                    </a:cubicBezTo>
                    <a:cubicBezTo>
                      <a:pt x="788" y="1770"/>
                      <a:pt x="788" y="1770"/>
                      <a:pt x="788" y="1770"/>
                    </a:cubicBezTo>
                    <a:cubicBezTo>
                      <a:pt x="788" y="1744"/>
                      <a:pt x="788" y="1744"/>
                      <a:pt x="788" y="1744"/>
                    </a:cubicBezTo>
                    <a:cubicBezTo>
                      <a:pt x="785" y="1628"/>
                      <a:pt x="745" y="1569"/>
                      <a:pt x="710" y="1540"/>
                    </a:cubicBezTo>
                    <a:cubicBezTo>
                      <a:pt x="727" y="1534"/>
                      <a:pt x="736" y="1529"/>
                      <a:pt x="737" y="1528"/>
                    </a:cubicBezTo>
                    <a:cubicBezTo>
                      <a:pt x="760" y="1516"/>
                      <a:pt x="760" y="1516"/>
                      <a:pt x="760" y="1516"/>
                    </a:cubicBezTo>
                    <a:cubicBezTo>
                      <a:pt x="717" y="1440"/>
                      <a:pt x="717" y="1440"/>
                      <a:pt x="717" y="1440"/>
                    </a:cubicBezTo>
                    <a:cubicBezTo>
                      <a:pt x="729" y="1435"/>
                      <a:pt x="736" y="1431"/>
                      <a:pt x="737" y="1431"/>
                    </a:cubicBezTo>
                    <a:cubicBezTo>
                      <a:pt x="760" y="1418"/>
                      <a:pt x="760" y="1418"/>
                      <a:pt x="760" y="1418"/>
                    </a:cubicBezTo>
                    <a:cubicBezTo>
                      <a:pt x="720" y="1347"/>
                      <a:pt x="720" y="1347"/>
                      <a:pt x="720" y="1347"/>
                    </a:cubicBezTo>
                    <a:cubicBezTo>
                      <a:pt x="739" y="1337"/>
                      <a:pt x="749" y="1329"/>
                      <a:pt x="750" y="1329"/>
                    </a:cubicBezTo>
                    <a:cubicBezTo>
                      <a:pt x="759" y="1322"/>
                      <a:pt x="759" y="1322"/>
                      <a:pt x="759" y="1322"/>
                    </a:cubicBezTo>
                    <a:cubicBezTo>
                      <a:pt x="760" y="1311"/>
                      <a:pt x="760" y="1311"/>
                      <a:pt x="760" y="1311"/>
                    </a:cubicBezTo>
                    <a:cubicBezTo>
                      <a:pt x="760" y="1310"/>
                      <a:pt x="767" y="1241"/>
                      <a:pt x="771" y="1115"/>
                    </a:cubicBezTo>
                    <a:cubicBezTo>
                      <a:pt x="799" y="1127"/>
                      <a:pt x="799" y="1127"/>
                      <a:pt x="799" y="1127"/>
                    </a:cubicBezTo>
                    <a:cubicBezTo>
                      <a:pt x="797" y="1148"/>
                      <a:pt x="796" y="1170"/>
                      <a:pt x="796" y="1193"/>
                    </a:cubicBezTo>
                    <a:cubicBezTo>
                      <a:pt x="796" y="1193"/>
                      <a:pt x="798" y="1200"/>
                      <a:pt x="807" y="1207"/>
                    </a:cubicBezTo>
                    <a:cubicBezTo>
                      <a:pt x="794" y="1255"/>
                      <a:pt x="794" y="1255"/>
                      <a:pt x="794" y="1255"/>
                    </a:cubicBezTo>
                    <a:cubicBezTo>
                      <a:pt x="805" y="1262"/>
                      <a:pt x="805" y="1262"/>
                      <a:pt x="805" y="1262"/>
                    </a:cubicBezTo>
                    <a:cubicBezTo>
                      <a:pt x="807" y="1264"/>
                      <a:pt x="809" y="1265"/>
                      <a:pt x="811" y="1266"/>
                    </a:cubicBezTo>
                    <a:cubicBezTo>
                      <a:pt x="796" y="1361"/>
                      <a:pt x="840" y="1419"/>
                      <a:pt x="842" y="1421"/>
                    </a:cubicBezTo>
                    <a:cubicBezTo>
                      <a:pt x="855" y="1438"/>
                      <a:pt x="855" y="1438"/>
                      <a:pt x="855" y="1438"/>
                    </a:cubicBezTo>
                    <a:cubicBezTo>
                      <a:pt x="867" y="1420"/>
                      <a:pt x="867" y="1420"/>
                      <a:pt x="867" y="1420"/>
                    </a:cubicBezTo>
                    <a:cubicBezTo>
                      <a:pt x="910" y="1360"/>
                      <a:pt x="909" y="1292"/>
                      <a:pt x="906" y="1263"/>
                    </a:cubicBezTo>
                    <a:cubicBezTo>
                      <a:pt x="906" y="1263"/>
                      <a:pt x="907" y="1262"/>
                      <a:pt x="907" y="1262"/>
                    </a:cubicBezTo>
                    <a:moveTo>
                      <a:pt x="218" y="1293"/>
                    </a:moveTo>
                    <a:cubicBezTo>
                      <a:pt x="216" y="1262"/>
                      <a:pt x="209" y="1172"/>
                      <a:pt x="206" y="1031"/>
                    </a:cubicBezTo>
                    <a:cubicBezTo>
                      <a:pt x="245" y="1051"/>
                      <a:pt x="320" y="1076"/>
                      <a:pt x="461" y="1076"/>
                    </a:cubicBezTo>
                    <a:cubicBezTo>
                      <a:pt x="557" y="1076"/>
                      <a:pt x="635" y="1065"/>
                      <a:pt x="693" y="1043"/>
                    </a:cubicBezTo>
                    <a:cubicBezTo>
                      <a:pt x="704" y="1039"/>
                      <a:pt x="713" y="1034"/>
                      <a:pt x="721" y="1030"/>
                    </a:cubicBezTo>
                    <a:cubicBezTo>
                      <a:pt x="719" y="1172"/>
                      <a:pt x="712" y="1262"/>
                      <a:pt x="710" y="1293"/>
                    </a:cubicBezTo>
                    <a:cubicBezTo>
                      <a:pt x="685" y="1308"/>
                      <a:pt x="606" y="1348"/>
                      <a:pt x="464" y="1348"/>
                    </a:cubicBezTo>
                    <a:cubicBezTo>
                      <a:pt x="322" y="1348"/>
                      <a:pt x="243" y="1308"/>
                      <a:pt x="218" y="1293"/>
                    </a:cubicBezTo>
                    <a:moveTo>
                      <a:pt x="647" y="313"/>
                    </a:moveTo>
                    <a:cubicBezTo>
                      <a:pt x="523" y="368"/>
                      <a:pt x="406" y="369"/>
                      <a:pt x="281" y="314"/>
                    </a:cubicBezTo>
                    <a:cubicBezTo>
                      <a:pt x="282" y="309"/>
                      <a:pt x="284" y="304"/>
                      <a:pt x="286" y="298"/>
                    </a:cubicBezTo>
                    <a:cubicBezTo>
                      <a:pt x="340" y="322"/>
                      <a:pt x="395" y="334"/>
                      <a:pt x="452" y="334"/>
                    </a:cubicBezTo>
                    <a:cubicBezTo>
                      <a:pt x="512" y="334"/>
                      <a:pt x="574" y="322"/>
                      <a:pt x="641" y="296"/>
                    </a:cubicBezTo>
                    <a:cubicBezTo>
                      <a:pt x="643" y="302"/>
                      <a:pt x="645" y="308"/>
                      <a:pt x="647" y="313"/>
                    </a:cubicBezTo>
                    <a:moveTo>
                      <a:pt x="464" y="52"/>
                    </a:moveTo>
                    <a:cubicBezTo>
                      <a:pt x="489" y="52"/>
                      <a:pt x="549" y="97"/>
                      <a:pt x="609" y="222"/>
                    </a:cubicBezTo>
                    <a:cubicBezTo>
                      <a:pt x="617" y="238"/>
                      <a:pt x="624" y="254"/>
                      <a:pt x="630" y="270"/>
                    </a:cubicBezTo>
                    <a:cubicBezTo>
                      <a:pt x="505" y="317"/>
                      <a:pt x="399" y="318"/>
                      <a:pt x="297" y="272"/>
                    </a:cubicBezTo>
                    <a:cubicBezTo>
                      <a:pt x="304" y="255"/>
                      <a:pt x="311" y="238"/>
                      <a:pt x="319" y="222"/>
                    </a:cubicBezTo>
                    <a:cubicBezTo>
                      <a:pt x="379" y="97"/>
                      <a:pt x="439" y="52"/>
                      <a:pt x="464" y="52"/>
                    </a:cubicBezTo>
                    <a:moveTo>
                      <a:pt x="211" y="693"/>
                    </a:moveTo>
                    <a:cubicBezTo>
                      <a:pt x="215" y="569"/>
                      <a:pt x="236" y="448"/>
                      <a:pt x="271" y="341"/>
                    </a:cubicBezTo>
                    <a:cubicBezTo>
                      <a:pt x="337" y="369"/>
                      <a:pt x="400" y="383"/>
                      <a:pt x="463" y="383"/>
                    </a:cubicBezTo>
                    <a:cubicBezTo>
                      <a:pt x="527" y="383"/>
                      <a:pt x="591" y="369"/>
                      <a:pt x="656" y="340"/>
                    </a:cubicBezTo>
                    <a:cubicBezTo>
                      <a:pt x="691" y="447"/>
                      <a:pt x="713" y="569"/>
                      <a:pt x="717" y="693"/>
                    </a:cubicBezTo>
                    <a:cubicBezTo>
                      <a:pt x="721" y="806"/>
                      <a:pt x="722" y="905"/>
                      <a:pt x="722" y="989"/>
                    </a:cubicBezTo>
                    <a:cubicBezTo>
                      <a:pt x="699" y="1005"/>
                      <a:pt x="629" y="1041"/>
                      <a:pt x="461" y="1041"/>
                    </a:cubicBezTo>
                    <a:cubicBezTo>
                      <a:pt x="292" y="1041"/>
                      <a:pt x="226" y="1004"/>
                      <a:pt x="206" y="989"/>
                    </a:cubicBezTo>
                    <a:cubicBezTo>
                      <a:pt x="205" y="905"/>
                      <a:pt x="206" y="806"/>
                      <a:pt x="211" y="693"/>
                    </a:cubicBezTo>
                    <a:moveTo>
                      <a:pt x="63" y="1379"/>
                    </a:moveTo>
                    <a:cubicBezTo>
                      <a:pt x="44" y="1339"/>
                      <a:pt x="42" y="1298"/>
                      <a:pt x="44" y="1275"/>
                    </a:cubicBezTo>
                    <a:cubicBezTo>
                      <a:pt x="50" y="1276"/>
                      <a:pt x="57" y="1277"/>
                      <a:pt x="65" y="1277"/>
                    </a:cubicBezTo>
                    <a:cubicBezTo>
                      <a:pt x="68" y="1277"/>
                      <a:pt x="72" y="1277"/>
                      <a:pt x="76" y="1277"/>
                    </a:cubicBezTo>
                    <a:cubicBezTo>
                      <a:pt x="82" y="1323"/>
                      <a:pt x="73" y="1358"/>
                      <a:pt x="63" y="1379"/>
                    </a:cubicBezTo>
                    <a:moveTo>
                      <a:pt x="82" y="1238"/>
                    </a:moveTo>
                    <a:cubicBezTo>
                      <a:pt x="67" y="1244"/>
                      <a:pt x="52" y="1241"/>
                      <a:pt x="42" y="1238"/>
                    </a:cubicBezTo>
                    <a:cubicBezTo>
                      <a:pt x="47" y="1219"/>
                      <a:pt x="47" y="1219"/>
                      <a:pt x="47" y="1219"/>
                    </a:cubicBezTo>
                    <a:cubicBezTo>
                      <a:pt x="52" y="1220"/>
                      <a:pt x="57" y="1220"/>
                      <a:pt x="63" y="1220"/>
                    </a:cubicBezTo>
                    <a:cubicBezTo>
                      <a:pt x="68" y="1220"/>
                      <a:pt x="73" y="1220"/>
                      <a:pt x="77" y="1220"/>
                    </a:cubicBezTo>
                    <a:cubicBezTo>
                      <a:pt x="82" y="1238"/>
                      <a:pt x="82" y="1238"/>
                      <a:pt x="82" y="1238"/>
                    </a:cubicBezTo>
                    <a:moveTo>
                      <a:pt x="113" y="1071"/>
                    </a:moveTo>
                    <a:cubicBezTo>
                      <a:pt x="108" y="1046"/>
                      <a:pt x="103" y="1022"/>
                      <a:pt x="98" y="1002"/>
                    </a:cubicBezTo>
                    <a:cubicBezTo>
                      <a:pt x="116" y="987"/>
                      <a:pt x="137" y="976"/>
                      <a:pt x="154" y="968"/>
                    </a:cubicBezTo>
                    <a:cubicBezTo>
                      <a:pt x="154" y="998"/>
                      <a:pt x="154" y="1026"/>
                      <a:pt x="155" y="1052"/>
                    </a:cubicBezTo>
                    <a:cubicBezTo>
                      <a:pt x="113" y="1071"/>
                      <a:pt x="113" y="1071"/>
                      <a:pt x="113" y="1071"/>
                    </a:cubicBezTo>
                    <a:moveTo>
                      <a:pt x="648" y="1565"/>
                    </a:moveTo>
                    <a:cubicBezTo>
                      <a:pt x="648" y="1565"/>
                      <a:pt x="666" y="1570"/>
                      <a:pt x="686" y="1590"/>
                    </a:cubicBezTo>
                    <a:cubicBezTo>
                      <a:pt x="704" y="1610"/>
                      <a:pt x="726" y="1648"/>
                      <a:pt x="733" y="1718"/>
                    </a:cubicBezTo>
                    <a:cubicBezTo>
                      <a:pt x="673" y="1731"/>
                      <a:pt x="589" y="1670"/>
                      <a:pt x="589" y="1670"/>
                    </a:cubicBezTo>
                    <a:cubicBezTo>
                      <a:pt x="589" y="1670"/>
                      <a:pt x="659" y="1756"/>
                      <a:pt x="659" y="1820"/>
                    </a:cubicBezTo>
                    <a:cubicBezTo>
                      <a:pt x="594" y="1827"/>
                      <a:pt x="517" y="1770"/>
                      <a:pt x="517" y="1770"/>
                    </a:cubicBezTo>
                    <a:cubicBezTo>
                      <a:pt x="517" y="1815"/>
                      <a:pt x="517" y="1815"/>
                      <a:pt x="517" y="1815"/>
                    </a:cubicBezTo>
                    <a:cubicBezTo>
                      <a:pt x="517" y="1819"/>
                      <a:pt x="519" y="1868"/>
                      <a:pt x="461" y="1926"/>
                    </a:cubicBezTo>
                    <a:cubicBezTo>
                      <a:pt x="401" y="1875"/>
                      <a:pt x="406" y="1814"/>
                      <a:pt x="406" y="1811"/>
                    </a:cubicBezTo>
                    <a:cubicBezTo>
                      <a:pt x="411" y="1770"/>
                      <a:pt x="411" y="1770"/>
                      <a:pt x="411" y="1770"/>
                    </a:cubicBezTo>
                    <a:cubicBezTo>
                      <a:pt x="411" y="1770"/>
                      <a:pt x="331" y="1820"/>
                      <a:pt x="263" y="1820"/>
                    </a:cubicBezTo>
                    <a:cubicBezTo>
                      <a:pt x="265" y="1754"/>
                      <a:pt x="314" y="1691"/>
                      <a:pt x="314" y="1691"/>
                    </a:cubicBezTo>
                    <a:cubicBezTo>
                      <a:pt x="314" y="1691"/>
                      <a:pt x="246" y="1718"/>
                      <a:pt x="189" y="1719"/>
                    </a:cubicBezTo>
                    <a:cubicBezTo>
                      <a:pt x="198" y="1603"/>
                      <a:pt x="250" y="1568"/>
                      <a:pt x="265" y="1560"/>
                    </a:cubicBezTo>
                    <a:cubicBezTo>
                      <a:pt x="307" y="1572"/>
                      <a:pt x="367" y="1582"/>
                      <a:pt x="450" y="1582"/>
                    </a:cubicBezTo>
                    <a:cubicBezTo>
                      <a:pt x="529" y="1582"/>
                      <a:pt x="593" y="1572"/>
                      <a:pt x="639" y="1561"/>
                    </a:cubicBezTo>
                    <a:cubicBezTo>
                      <a:pt x="642" y="1563"/>
                      <a:pt x="645" y="1564"/>
                      <a:pt x="648" y="1565"/>
                    </a:cubicBezTo>
                    <a:moveTo>
                      <a:pt x="688" y="1493"/>
                    </a:moveTo>
                    <a:cubicBezTo>
                      <a:pt x="677" y="1497"/>
                      <a:pt x="663" y="1502"/>
                      <a:pt x="646" y="1506"/>
                    </a:cubicBezTo>
                    <a:cubicBezTo>
                      <a:pt x="606" y="1517"/>
                      <a:pt x="539" y="1530"/>
                      <a:pt x="450" y="1530"/>
                    </a:cubicBezTo>
                    <a:cubicBezTo>
                      <a:pt x="362" y="1530"/>
                      <a:pt x="303" y="1518"/>
                      <a:pt x="269" y="1507"/>
                    </a:cubicBezTo>
                    <a:cubicBezTo>
                      <a:pt x="255" y="1503"/>
                      <a:pt x="244" y="1499"/>
                      <a:pt x="236" y="1495"/>
                    </a:cubicBezTo>
                    <a:cubicBezTo>
                      <a:pt x="255" y="1459"/>
                      <a:pt x="255" y="1459"/>
                      <a:pt x="255" y="1459"/>
                    </a:cubicBezTo>
                    <a:cubicBezTo>
                      <a:pt x="297" y="1472"/>
                      <a:pt x="360" y="1484"/>
                      <a:pt x="450" y="1484"/>
                    </a:cubicBezTo>
                    <a:cubicBezTo>
                      <a:pt x="546" y="1484"/>
                      <a:pt x="619" y="1470"/>
                      <a:pt x="667" y="1457"/>
                    </a:cubicBezTo>
                    <a:cubicBezTo>
                      <a:pt x="688" y="1493"/>
                      <a:pt x="688" y="1493"/>
                      <a:pt x="688" y="1493"/>
                    </a:cubicBezTo>
                    <a:moveTo>
                      <a:pt x="688" y="1395"/>
                    </a:moveTo>
                    <a:cubicBezTo>
                      <a:pt x="677" y="1399"/>
                      <a:pt x="663" y="1404"/>
                      <a:pt x="646" y="1409"/>
                    </a:cubicBezTo>
                    <a:cubicBezTo>
                      <a:pt x="606" y="1419"/>
                      <a:pt x="539" y="1432"/>
                      <a:pt x="450" y="1432"/>
                    </a:cubicBezTo>
                    <a:cubicBezTo>
                      <a:pt x="362" y="1432"/>
                      <a:pt x="303" y="1420"/>
                      <a:pt x="269" y="1410"/>
                    </a:cubicBezTo>
                    <a:cubicBezTo>
                      <a:pt x="255" y="1405"/>
                      <a:pt x="244" y="1401"/>
                      <a:pt x="236" y="1397"/>
                    </a:cubicBezTo>
                    <a:cubicBezTo>
                      <a:pt x="252" y="1366"/>
                      <a:pt x="252" y="1366"/>
                      <a:pt x="252" y="1366"/>
                    </a:cubicBezTo>
                    <a:cubicBezTo>
                      <a:pt x="299" y="1383"/>
                      <a:pt x="369" y="1400"/>
                      <a:pt x="464" y="1400"/>
                    </a:cubicBezTo>
                    <a:cubicBezTo>
                      <a:pt x="556" y="1400"/>
                      <a:pt x="625" y="1384"/>
                      <a:pt x="672" y="1368"/>
                    </a:cubicBezTo>
                    <a:cubicBezTo>
                      <a:pt x="688" y="1395"/>
                      <a:pt x="688" y="1395"/>
                      <a:pt x="688" y="1395"/>
                    </a:cubicBezTo>
                    <a:moveTo>
                      <a:pt x="773" y="1056"/>
                    </a:moveTo>
                    <a:cubicBezTo>
                      <a:pt x="773" y="1030"/>
                      <a:pt x="774" y="1003"/>
                      <a:pt x="774" y="973"/>
                    </a:cubicBezTo>
                    <a:cubicBezTo>
                      <a:pt x="789" y="981"/>
                      <a:pt x="806" y="990"/>
                      <a:pt x="820" y="1002"/>
                    </a:cubicBezTo>
                    <a:cubicBezTo>
                      <a:pt x="815" y="1022"/>
                      <a:pt x="810" y="1046"/>
                      <a:pt x="805" y="1071"/>
                    </a:cubicBezTo>
                    <a:cubicBezTo>
                      <a:pt x="773" y="1056"/>
                      <a:pt x="773" y="1056"/>
                      <a:pt x="773" y="1056"/>
                    </a:cubicBezTo>
                    <a:moveTo>
                      <a:pt x="855" y="1220"/>
                    </a:moveTo>
                    <a:cubicBezTo>
                      <a:pt x="861" y="1220"/>
                      <a:pt x="866" y="1220"/>
                      <a:pt x="871" y="1219"/>
                    </a:cubicBezTo>
                    <a:cubicBezTo>
                      <a:pt x="876" y="1238"/>
                      <a:pt x="876" y="1238"/>
                      <a:pt x="876" y="1238"/>
                    </a:cubicBezTo>
                    <a:cubicBezTo>
                      <a:pt x="866" y="1241"/>
                      <a:pt x="851" y="1244"/>
                      <a:pt x="836" y="1238"/>
                    </a:cubicBezTo>
                    <a:cubicBezTo>
                      <a:pt x="841" y="1220"/>
                      <a:pt x="841" y="1220"/>
                      <a:pt x="841" y="1220"/>
                    </a:cubicBezTo>
                    <a:cubicBezTo>
                      <a:pt x="845" y="1220"/>
                      <a:pt x="850" y="1220"/>
                      <a:pt x="855" y="1220"/>
                    </a:cubicBezTo>
                    <a:moveTo>
                      <a:pt x="855" y="1379"/>
                    </a:moveTo>
                    <a:cubicBezTo>
                      <a:pt x="845" y="1358"/>
                      <a:pt x="836" y="1323"/>
                      <a:pt x="842" y="1277"/>
                    </a:cubicBezTo>
                    <a:cubicBezTo>
                      <a:pt x="846" y="1277"/>
                      <a:pt x="850" y="1277"/>
                      <a:pt x="853" y="1277"/>
                    </a:cubicBezTo>
                    <a:cubicBezTo>
                      <a:pt x="861" y="1277"/>
                      <a:pt x="868" y="1276"/>
                      <a:pt x="874" y="1275"/>
                    </a:cubicBezTo>
                    <a:cubicBezTo>
                      <a:pt x="876" y="1298"/>
                      <a:pt x="874" y="1339"/>
                      <a:pt x="855" y="137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" name="Freeform 24"/>
              <p:cNvSpPr>
                <a:spLocks noEditPoints="1"/>
              </p:cNvSpPr>
              <p:nvPr/>
            </p:nvSpPr>
            <p:spPr bwMode="auto">
              <a:xfrm>
                <a:off x="8946358" y="2706688"/>
                <a:ext cx="735013" cy="681038"/>
              </a:xfrm>
              <a:custGeom>
                <a:avLst/>
                <a:gdLst>
                  <a:gd name="T0" fmla="*/ 181 w 362"/>
                  <a:gd name="T1" fmla="*/ 0 h 335"/>
                  <a:gd name="T2" fmla="*/ 0 w 362"/>
                  <a:gd name="T3" fmla="*/ 167 h 335"/>
                  <a:gd name="T4" fmla="*/ 181 w 362"/>
                  <a:gd name="T5" fmla="*/ 335 h 335"/>
                  <a:gd name="T6" fmla="*/ 362 w 362"/>
                  <a:gd name="T7" fmla="*/ 167 h 335"/>
                  <a:gd name="T8" fmla="*/ 181 w 362"/>
                  <a:gd name="T9" fmla="*/ 0 h 335"/>
                  <a:gd name="T10" fmla="*/ 181 w 362"/>
                  <a:gd name="T11" fmla="*/ 296 h 335"/>
                  <a:gd name="T12" fmla="*/ 70 w 362"/>
                  <a:gd name="T13" fmla="*/ 248 h 335"/>
                  <a:gd name="T14" fmla="*/ 138 w 362"/>
                  <a:gd name="T15" fmla="*/ 185 h 335"/>
                  <a:gd name="T16" fmla="*/ 107 w 362"/>
                  <a:gd name="T17" fmla="*/ 125 h 335"/>
                  <a:gd name="T18" fmla="*/ 181 w 362"/>
                  <a:gd name="T19" fmla="*/ 52 h 335"/>
                  <a:gd name="T20" fmla="*/ 255 w 362"/>
                  <a:gd name="T21" fmla="*/ 125 h 335"/>
                  <a:gd name="T22" fmla="*/ 224 w 362"/>
                  <a:gd name="T23" fmla="*/ 184 h 335"/>
                  <a:gd name="T24" fmla="*/ 290 w 362"/>
                  <a:gd name="T25" fmla="*/ 250 h 335"/>
                  <a:gd name="T26" fmla="*/ 181 w 362"/>
                  <a:gd name="T27" fmla="*/ 29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2" h="335">
                    <a:moveTo>
                      <a:pt x="181" y="0"/>
                    </a:moveTo>
                    <a:cubicBezTo>
                      <a:pt x="81" y="0"/>
                      <a:pt x="0" y="75"/>
                      <a:pt x="0" y="167"/>
                    </a:cubicBezTo>
                    <a:cubicBezTo>
                      <a:pt x="0" y="260"/>
                      <a:pt x="81" y="335"/>
                      <a:pt x="181" y="335"/>
                    </a:cubicBezTo>
                    <a:cubicBezTo>
                      <a:pt x="281" y="335"/>
                      <a:pt x="362" y="260"/>
                      <a:pt x="362" y="167"/>
                    </a:cubicBezTo>
                    <a:cubicBezTo>
                      <a:pt x="362" y="75"/>
                      <a:pt x="281" y="0"/>
                      <a:pt x="181" y="0"/>
                    </a:cubicBezTo>
                    <a:moveTo>
                      <a:pt x="181" y="296"/>
                    </a:moveTo>
                    <a:cubicBezTo>
                      <a:pt x="95" y="296"/>
                      <a:pt x="70" y="248"/>
                      <a:pt x="70" y="248"/>
                    </a:cubicBezTo>
                    <a:cubicBezTo>
                      <a:pt x="70" y="240"/>
                      <a:pt x="96" y="202"/>
                      <a:pt x="138" y="185"/>
                    </a:cubicBezTo>
                    <a:cubicBezTo>
                      <a:pt x="120" y="172"/>
                      <a:pt x="107" y="150"/>
                      <a:pt x="107" y="125"/>
                    </a:cubicBezTo>
                    <a:cubicBezTo>
                      <a:pt x="107" y="85"/>
                      <a:pt x="140" y="52"/>
                      <a:pt x="181" y="52"/>
                    </a:cubicBezTo>
                    <a:cubicBezTo>
                      <a:pt x="222" y="52"/>
                      <a:pt x="255" y="85"/>
                      <a:pt x="255" y="125"/>
                    </a:cubicBezTo>
                    <a:cubicBezTo>
                      <a:pt x="255" y="150"/>
                      <a:pt x="242" y="171"/>
                      <a:pt x="224" y="184"/>
                    </a:cubicBezTo>
                    <a:cubicBezTo>
                      <a:pt x="271" y="204"/>
                      <a:pt x="290" y="250"/>
                      <a:pt x="290" y="250"/>
                    </a:cubicBezTo>
                    <a:cubicBezTo>
                      <a:pt x="290" y="250"/>
                      <a:pt x="267" y="296"/>
                      <a:pt x="181" y="29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9087645" y="2813050"/>
              <a:ext cx="447675" cy="496888"/>
            </a:xfrm>
            <a:custGeom>
              <a:avLst/>
              <a:gdLst>
                <a:gd name="T0" fmla="*/ 154 w 220"/>
                <a:gd name="T1" fmla="*/ 132 h 244"/>
                <a:gd name="T2" fmla="*/ 185 w 220"/>
                <a:gd name="T3" fmla="*/ 73 h 244"/>
                <a:gd name="T4" fmla="*/ 111 w 220"/>
                <a:gd name="T5" fmla="*/ 0 h 244"/>
                <a:gd name="T6" fmla="*/ 37 w 220"/>
                <a:gd name="T7" fmla="*/ 73 h 244"/>
                <a:gd name="T8" fmla="*/ 68 w 220"/>
                <a:gd name="T9" fmla="*/ 133 h 244"/>
                <a:gd name="T10" fmla="*/ 0 w 220"/>
                <a:gd name="T11" fmla="*/ 196 h 244"/>
                <a:gd name="T12" fmla="*/ 111 w 220"/>
                <a:gd name="T13" fmla="*/ 244 h 244"/>
                <a:gd name="T14" fmla="*/ 220 w 220"/>
                <a:gd name="T15" fmla="*/ 198 h 244"/>
                <a:gd name="T16" fmla="*/ 154 w 220"/>
                <a:gd name="T17" fmla="*/ 1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44">
                  <a:moveTo>
                    <a:pt x="154" y="132"/>
                  </a:moveTo>
                  <a:cubicBezTo>
                    <a:pt x="172" y="119"/>
                    <a:pt x="185" y="98"/>
                    <a:pt x="185" y="73"/>
                  </a:cubicBezTo>
                  <a:cubicBezTo>
                    <a:pt x="185" y="33"/>
                    <a:pt x="152" y="0"/>
                    <a:pt x="111" y="0"/>
                  </a:cubicBezTo>
                  <a:cubicBezTo>
                    <a:pt x="70" y="0"/>
                    <a:pt x="37" y="33"/>
                    <a:pt x="37" y="73"/>
                  </a:cubicBezTo>
                  <a:cubicBezTo>
                    <a:pt x="37" y="98"/>
                    <a:pt x="50" y="120"/>
                    <a:pt x="68" y="133"/>
                  </a:cubicBezTo>
                  <a:cubicBezTo>
                    <a:pt x="26" y="150"/>
                    <a:pt x="0" y="188"/>
                    <a:pt x="0" y="196"/>
                  </a:cubicBezTo>
                  <a:cubicBezTo>
                    <a:pt x="0" y="196"/>
                    <a:pt x="25" y="244"/>
                    <a:pt x="111" y="244"/>
                  </a:cubicBezTo>
                  <a:cubicBezTo>
                    <a:pt x="197" y="244"/>
                    <a:pt x="220" y="198"/>
                    <a:pt x="220" y="198"/>
                  </a:cubicBezTo>
                  <a:cubicBezTo>
                    <a:pt x="220" y="198"/>
                    <a:pt x="201" y="152"/>
                    <a:pt x="154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9557545" y="927100"/>
            <a:ext cx="244475" cy="244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7" name="Oval 31"/>
          <p:cNvSpPr>
            <a:spLocks noChangeArrowheads="1"/>
          </p:cNvSpPr>
          <p:nvPr/>
        </p:nvSpPr>
        <p:spPr bwMode="auto">
          <a:xfrm>
            <a:off x="8955883" y="1968500"/>
            <a:ext cx="244475" cy="2444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8" name="Oval 34"/>
          <p:cNvSpPr>
            <a:spLocks noChangeArrowheads="1"/>
          </p:cNvSpPr>
          <p:nvPr/>
        </p:nvSpPr>
        <p:spPr bwMode="auto">
          <a:xfrm>
            <a:off x="9484520" y="5149850"/>
            <a:ext cx="244475" cy="244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9" name="Oval 37"/>
          <p:cNvSpPr>
            <a:spLocks noChangeArrowheads="1"/>
          </p:cNvSpPr>
          <p:nvPr/>
        </p:nvSpPr>
        <p:spPr bwMode="auto">
          <a:xfrm>
            <a:off x="9178132" y="6151563"/>
            <a:ext cx="242888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0" name="Oval 41"/>
          <p:cNvSpPr>
            <a:spLocks noChangeArrowheads="1"/>
          </p:cNvSpPr>
          <p:nvPr/>
        </p:nvSpPr>
        <p:spPr bwMode="auto">
          <a:xfrm>
            <a:off x="8281195" y="3848100"/>
            <a:ext cx="242888" cy="244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1" name="Oval 45"/>
          <p:cNvSpPr>
            <a:spLocks noChangeArrowheads="1"/>
          </p:cNvSpPr>
          <p:nvPr/>
        </p:nvSpPr>
        <p:spPr bwMode="auto">
          <a:xfrm>
            <a:off x="10095708" y="3994150"/>
            <a:ext cx="242888" cy="244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2" name="Oval 49"/>
          <p:cNvSpPr>
            <a:spLocks noChangeArrowheads="1"/>
          </p:cNvSpPr>
          <p:nvPr/>
        </p:nvSpPr>
        <p:spPr bwMode="auto">
          <a:xfrm>
            <a:off x="9508333" y="2765425"/>
            <a:ext cx="244475" cy="2444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51" name="TextBox 50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How to Success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sp>
          <p:nvSpPr>
            <p:cNvPr id="52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654871" y="1925151"/>
            <a:ext cx="869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Success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654870" y="2178776"/>
            <a:ext cx="3931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</a:p>
        </p:txBody>
      </p:sp>
      <p:sp>
        <p:nvSpPr>
          <p:cNvPr id="56" name="Freeform 55"/>
          <p:cNvSpPr>
            <a:spLocks noChangeAspect="1" noChangeArrowheads="1"/>
          </p:cNvSpPr>
          <p:nvPr/>
        </p:nvSpPr>
        <p:spPr bwMode="auto">
          <a:xfrm>
            <a:off x="1149299" y="4043863"/>
            <a:ext cx="330435" cy="395482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sp>
        <p:nvSpPr>
          <p:cNvPr id="57" name="Freeform 56"/>
          <p:cNvSpPr>
            <a:spLocks noChangeAspect="1" noChangeArrowheads="1"/>
          </p:cNvSpPr>
          <p:nvPr/>
        </p:nvSpPr>
        <p:spPr bwMode="auto">
          <a:xfrm>
            <a:off x="1203625" y="3381305"/>
            <a:ext cx="253587" cy="398355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grpSp>
        <p:nvGrpSpPr>
          <p:cNvPr id="58" name="Group 4681"/>
          <p:cNvGrpSpPr>
            <a:grpSpLocks noChangeAspect="1"/>
          </p:cNvGrpSpPr>
          <p:nvPr/>
        </p:nvGrpSpPr>
        <p:grpSpPr bwMode="auto">
          <a:xfrm>
            <a:off x="1167314" y="2673794"/>
            <a:ext cx="303928" cy="398354"/>
            <a:chOff x="4576763" y="2300287"/>
            <a:chExt cx="276225" cy="361950"/>
          </a:xfrm>
          <a:solidFill>
            <a:schemeClr val="accent2"/>
          </a:solidFill>
        </p:grpSpPr>
        <p:sp>
          <p:nvSpPr>
            <p:cNvPr id="59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1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7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69" name="AutoShape 123"/>
          <p:cNvSpPr>
            <a:spLocks noChangeAspect="1"/>
          </p:cNvSpPr>
          <p:nvPr/>
        </p:nvSpPr>
        <p:spPr bwMode="auto">
          <a:xfrm>
            <a:off x="1129687" y="1975104"/>
            <a:ext cx="359294" cy="3953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654871" y="2612270"/>
            <a:ext cx="1027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The Tittle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54870" y="2865895"/>
            <a:ext cx="3931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654871" y="3308125"/>
            <a:ext cx="10454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Our Ideas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654870" y="3561750"/>
            <a:ext cx="3931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654871" y="4011831"/>
            <a:ext cx="7908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Rocket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654870" y="4265456"/>
            <a:ext cx="3931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654871" y="4707686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Support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654870" y="4961311"/>
            <a:ext cx="3931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78" name="Freeform 526"/>
          <p:cNvSpPr>
            <a:spLocks noChangeAspect="1" noChangeArrowheads="1"/>
          </p:cNvSpPr>
          <p:nvPr/>
        </p:nvSpPr>
        <p:spPr bwMode="auto">
          <a:xfrm>
            <a:off x="1164281" y="4758459"/>
            <a:ext cx="324700" cy="420929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SimSun" charset="0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654871" y="5449697"/>
            <a:ext cx="1059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Protected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654870" y="5703322"/>
            <a:ext cx="3931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</a:p>
        </p:txBody>
      </p:sp>
      <p:sp>
        <p:nvSpPr>
          <p:cNvPr id="47" name="AutoShape 125"/>
          <p:cNvSpPr>
            <a:spLocks noChangeAspect="1"/>
          </p:cNvSpPr>
          <p:nvPr/>
        </p:nvSpPr>
        <p:spPr bwMode="auto">
          <a:xfrm>
            <a:off x="1089104" y="5479050"/>
            <a:ext cx="421920" cy="420342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1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54" grpId="0"/>
      <p:bldP spid="55" grpId="0"/>
      <p:bldP spid="56" grpId="0" animBg="1"/>
      <p:bldP spid="57" grpId="0" animBg="1"/>
      <p:bldP spid="69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 animBg="1"/>
      <p:bldP spid="79" grpId="0"/>
      <p:bldP spid="80" grpId="0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599122" y="2469998"/>
            <a:ext cx="3018638" cy="3019967"/>
            <a:chOff x="4599122" y="2469998"/>
            <a:chExt cx="3018638" cy="3019967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4636323" y="2507200"/>
              <a:ext cx="2944235" cy="294689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599122" y="2469998"/>
              <a:ext cx="3018638" cy="3019967"/>
            </a:xfrm>
            <a:custGeom>
              <a:avLst/>
              <a:gdLst>
                <a:gd name="T0" fmla="*/ 2270 w 2298"/>
                <a:gd name="T1" fmla="*/ 1149 h 2299"/>
                <a:gd name="T2" fmla="*/ 2242 w 2298"/>
                <a:gd name="T3" fmla="*/ 1149 h 2299"/>
                <a:gd name="T4" fmla="*/ 1922 w 2298"/>
                <a:gd name="T5" fmla="*/ 1923 h 2299"/>
                <a:gd name="T6" fmla="*/ 1149 w 2298"/>
                <a:gd name="T7" fmla="*/ 2243 h 2299"/>
                <a:gd name="T8" fmla="*/ 376 w 2298"/>
                <a:gd name="T9" fmla="*/ 1923 h 2299"/>
                <a:gd name="T10" fmla="*/ 56 w 2298"/>
                <a:gd name="T11" fmla="*/ 1149 h 2299"/>
                <a:gd name="T12" fmla="*/ 376 w 2298"/>
                <a:gd name="T13" fmla="*/ 376 h 2299"/>
                <a:gd name="T14" fmla="*/ 1149 w 2298"/>
                <a:gd name="T15" fmla="*/ 56 h 2299"/>
                <a:gd name="T16" fmla="*/ 1922 w 2298"/>
                <a:gd name="T17" fmla="*/ 376 h 2299"/>
                <a:gd name="T18" fmla="*/ 2242 w 2298"/>
                <a:gd name="T19" fmla="*/ 1149 h 2299"/>
                <a:gd name="T20" fmla="*/ 2270 w 2298"/>
                <a:gd name="T21" fmla="*/ 1149 h 2299"/>
                <a:gd name="T22" fmla="*/ 2298 w 2298"/>
                <a:gd name="T23" fmla="*/ 1149 h 2299"/>
                <a:gd name="T24" fmla="*/ 1962 w 2298"/>
                <a:gd name="T25" fmla="*/ 337 h 2299"/>
                <a:gd name="T26" fmla="*/ 1149 w 2298"/>
                <a:gd name="T27" fmla="*/ 0 h 2299"/>
                <a:gd name="T28" fmla="*/ 336 w 2298"/>
                <a:gd name="T29" fmla="*/ 337 h 2299"/>
                <a:gd name="T30" fmla="*/ 0 w 2298"/>
                <a:gd name="T31" fmla="*/ 1149 h 2299"/>
                <a:gd name="T32" fmla="*/ 336 w 2298"/>
                <a:gd name="T33" fmla="*/ 1962 h 2299"/>
                <a:gd name="T34" fmla="*/ 1149 w 2298"/>
                <a:gd name="T35" fmla="*/ 2299 h 2299"/>
                <a:gd name="T36" fmla="*/ 1962 w 2298"/>
                <a:gd name="T37" fmla="*/ 1962 h 2299"/>
                <a:gd name="T38" fmla="*/ 2298 w 2298"/>
                <a:gd name="T39" fmla="*/ 1149 h 2299"/>
                <a:gd name="T40" fmla="*/ 2270 w 2298"/>
                <a:gd name="T41" fmla="*/ 1149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98" h="2299">
                  <a:moveTo>
                    <a:pt x="2270" y="1149"/>
                  </a:moveTo>
                  <a:cubicBezTo>
                    <a:pt x="2242" y="1149"/>
                    <a:pt x="2242" y="1149"/>
                    <a:pt x="2242" y="1149"/>
                  </a:cubicBezTo>
                  <a:cubicBezTo>
                    <a:pt x="2242" y="1451"/>
                    <a:pt x="2120" y="1725"/>
                    <a:pt x="1922" y="1923"/>
                  </a:cubicBezTo>
                  <a:cubicBezTo>
                    <a:pt x="1724" y="2120"/>
                    <a:pt x="1451" y="2243"/>
                    <a:pt x="1149" y="2243"/>
                  </a:cubicBezTo>
                  <a:cubicBezTo>
                    <a:pt x="847" y="2243"/>
                    <a:pt x="574" y="2120"/>
                    <a:pt x="376" y="1923"/>
                  </a:cubicBezTo>
                  <a:cubicBezTo>
                    <a:pt x="178" y="1725"/>
                    <a:pt x="56" y="1451"/>
                    <a:pt x="56" y="1149"/>
                  </a:cubicBezTo>
                  <a:cubicBezTo>
                    <a:pt x="56" y="847"/>
                    <a:pt x="178" y="574"/>
                    <a:pt x="376" y="376"/>
                  </a:cubicBezTo>
                  <a:cubicBezTo>
                    <a:pt x="574" y="178"/>
                    <a:pt x="847" y="56"/>
                    <a:pt x="1149" y="56"/>
                  </a:cubicBezTo>
                  <a:cubicBezTo>
                    <a:pt x="1451" y="56"/>
                    <a:pt x="1724" y="178"/>
                    <a:pt x="1922" y="376"/>
                  </a:cubicBezTo>
                  <a:cubicBezTo>
                    <a:pt x="2120" y="574"/>
                    <a:pt x="2242" y="847"/>
                    <a:pt x="2242" y="1149"/>
                  </a:cubicBezTo>
                  <a:cubicBezTo>
                    <a:pt x="2270" y="1149"/>
                    <a:pt x="2270" y="1149"/>
                    <a:pt x="2270" y="1149"/>
                  </a:cubicBezTo>
                  <a:cubicBezTo>
                    <a:pt x="2298" y="1149"/>
                    <a:pt x="2298" y="1149"/>
                    <a:pt x="2298" y="1149"/>
                  </a:cubicBezTo>
                  <a:cubicBezTo>
                    <a:pt x="2298" y="832"/>
                    <a:pt x="2170" y="545"/>
                    <a:pt x="1962" y="337"/>
                  </a:cubicBezTo>
                  <a:cubicBezTo>
                    <a:pt x="1754" y="129"/>
                    <a:pt x="1466" y="0"/>
                    <a:pt x="1149" y="0"/>
                  </a:cubicBezTo>
                  <a:cubicBezTo>
                    <a:pt x="832" y="0"/>
                    <a:pt x="544" y="129"/>
                    <a:pt x="336" y="337"/>
                  </a:cubicBezTo>
                  <a:cubicBezTo>
                    <a:pt x="128" y="545"/>
                    <a:pt x="0" y="832"/>
                    <a:pt x="0" y="1149"/>
                  </a:cubicBezTo>
                  <a:cubicBezTo>
                    <a:pt x="0" y="1467"/>
                    <a:pt x="128" y="1754"/>
                    <a:pt x="336" y="1962"/>
                  </a:cubicBezTo>
                  <a:cubicBezTo>
                    <a:pt x="544" y="2170"/>
                    <a:pt x="832" y="2299"/>
                    <a:pt x="1149" y="2299"/>
                  </a:cubicBezTo>
                  <a:cubicBezTo>
                    <a:pt x="1466" y="2299"/>
                    <a:pt x="1754" y="2170"/>
                    <a:pt x="1962" y="1962"/>
                  </a:cubicBezTo>
                  <a:cubicBezTo>
                    <a:pt x="2170" y="1754"/>
                    <a:pt x="2298" y="1467"/>
                    <a:pt x="2298" y="1149"/>
                  </a:cubicBezTo>
                  <a:cubicBezTo>
                    <a:pt x="2270" y="1149"/>
                    <a:pt x="2270" y="1149"/>
                    <a:pt x="2270" y="114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5428184" y="5381018"/>
              <a:ext cx="11958" cy="7972"/>
            </a:xfrm>
            <a:custGeom>
              <a:avLst/>
              <a:gdLst>
                <a:gd name="T0" fmla="*/ 8 w 9"/>
                <a:gd name="T1" fmla="*/ 6 h 6"/>
                <a:gd name="T2" fmla="*/ 9 w 9"/>
                <a:gd name="T3" fmla="*/ 6 h 6"/>
                <a:gd name="T4" fmla="*/ 8 w 9"/>
                <a:gd name="T5" fmla="*/ 6 h 6"/>
                <a:gd name="T6" fmla="*/ 8 w 9"/>
                <a:gd name="T7" fmla="*/ 5 h 6"/>
                <a:gd name="T8" fmla="*/ 8 w 9"/>
                <a:gd name="T9" fmla="*/ 5 h 6"/>
                <a:gd name="T10" fmla="*/ 8 w 9"/>
                <a:gd name="T11" fmla="*/ 5 h 6"/>
                <a:gd name="T12" fmla="*/ 2 w 9"/>
                <a:gd name="T13" fmla="*/ 1 h 6"/>
                <a:gd name="T14" fmla="*/ 8 w 9"/>
                <a:gd name="T15" fmla="*/ 5 h 6"/>
                <a:gd name="T16" fmla="*/ 2 w 9"/>
                <a:gd name="T17" fmla="*/ 1 h 6"/>
                <a:gd name="T18" fmla="*/ 2 w 9"/>
                <a:gd name="T19" fmla="*/ 1 h 6"/>
                <a:gd name="T20" fmla="*/ 2 w 9"/>
                <a:gd name="T21" fmla="*/ 1 h 6"/>
                <a:gd name="T22" fmla="*/ 2 w 9"/>
                <a:gd name="T23" fmla="*/ 1 h 6"/>
                <a:gd name="T24" fmla="*/ 1 w 9"/>
                <a:gd name="T25" fmla="*/ 1 h 6"/>
                <a:gd name="T26" fmla="*/ 2 w 9"/>
                <a:gd name="T27" fmla="*/ 1 h 6"/>
                <a:gd name="T28" fmla="*/ 1 w 9"/>
                <a:gd name="T29" fmla="*/ 1 h 6"/>
                <a:gd name="T30" fmla="*/ 1 w 9"/>
                <a:gd name="T31" fmla="*/ 0 h 6"/>
                <a:gd name="T32" fmla="*/ 1 w 9"/>
                <a:gd name="T33" fmla="*/ 0 h 6"/>
                <a:gd name="T34" fmla="*/ 1 w 9"/>
                <a:gd name="T35" fmla="*/ 0 h 6"/>
                <a:gd name="T36" fmla="*/ 0 w 9"/>
                <a:gd name="T37" fmla="*/ 0 h 6"/>
                <a:gd name="T38" fmla="*/ 0 w 9"/>
                <a:gd name="T39" fmla="*/ 0 h 6"/>
                <a:gd name="T40" fmla="*/ 0 w 9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2" y="1"/>
                  </a:moveTo>
                  <a:cubicBezTo>
                    <a:pt x="4" y="3"/>
                    <a:pt x="6" y="4"/>
                    <a:pt x="8" y="5"/>
                  </a:cubicBezTo>
                  <a:cubicBezTo>
                    <a:pt x="6" y="4"/>
                    <a:pt x="4" y="3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" name="Oval 38"/>
            <p:cNvSpPr>
              <a:spLocks noChangeArrowheads="1"/>
            </p:cNvSpPr>
            <p:nvPr/>
          </p:nvSpPr>
          <p:spPr bwMode="auto">
            <a:xfrm>
              <a:off x="6932189" y="5040889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Oval 40"/>
            <p:cNvSpPr>
              <a:spLocks noChangeArrowheads="1"/>
            </p:cNvSpPr>
            <p:nvPr/>
          </p:nvSpPr>
          <p:spPr bwMode="auto">
            <a:xfrm>
              <a:off x="6841842" y="5210954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Oval 42"/>
            <p:cNvSpPr>
              <a:spLocks noChangeArrowheads="1"/>
            </p:cNvSpPr>
            <p:nvPr/>
          </p:nvSpPr>
          <p:spPr bwMode="auto">
            <a:xfrm>
              <a:off x="6738209" y="5111307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Oval 43"/>
            <p:cNvSpPr>
              <a:spLocks noChangeArrowheads="1"/>
            </p:cNvSpPr>
            <p:nvPr/>
          </p:nvSpPr>
          <p:spPr bwMode="auto">
            <a:xfrm>
              <a:off x="6655834" y="5191024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" name="Oval 44"/>
            <p:cNvSpPr>
              <a:spLocks noChangeArrowheads="1"/>
            </p:cNvSpPr>
            <p:nvPr/>
          </p:nvSpPr>
          <p:spPr bwMode="auto">
            <a:xfrm>
              <a:off x="6638562" y="5159137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" name="Oval 45"/>
            <p:cNvSpPr>
              <a:spLocks noChangeArrowheads="1"/>
            </p:cNvSpPr>
            <p:nvPr/>
          </p:nvSpPr>
          <p:spPr bwMode="auto">
            <a:xfrm>
              <a:off x="6582760" y="5226897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" name="Oval 46"/>
            <p:cNvSpPr>
              <a:spLocks noChangeArrowheads="1"/>
            </p:cNvSpPr>
            <p:nvPr/>
          </p:nvSpPr>
          <p:spPr bwMode="auto">
            <a:xfrm>
              <a:off x="6566817" y="5083405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" name="Oval 47"/>
            <p:cNvSpPr>
              <a:spLocks noChangeArrowheads="1"/>
            </p:cNvSpPr>
            <p:nvPr/>
          </p:nvSpPr>
          <p:spPr bwMode="auto">
            <a:xfrm>
              <a:off x="6505700" y="5269413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" name="Oval 48"/>
            <p:cNvSpPr>
              <a:spLocks noChangeArrowheads="1"/>
            </p:cNvSpPr>
            <p:nvPr/>
          </p:nvSpPr>
          <p:spPr bwMode="auto">
            <a:xfrm>
              <a:off x="6445912" y="5160466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" name="Oval 49"/>
            <p:cNvSpPr>
              <a:spLocks noChangeArrowheads="1"/>
            </p:cNvSpPr>
            <p:nvPr/>
          </p:nvSpPr>
          <p:spPr bwMode="auto">
            <a:xfrm>
              <a:off x="6378152" y="5098020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" name="Oval 50"/>
            <p:cNvSpPr>
              <a:spLocks noChangeArrowheads="1"/>
            </p:cNvSpPr>
            <p:nvPr/>
          </p:nvSpPr>
          <p:spPr bwMode="auto">
            <a:xfrm>
              <a:off x="6306406" y="5276056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" name="Oval 51"/>
            <p:cNvSpPr>
              <a:spLocks noChangeArrowheads="1"/>
            </p:cNvSpPr>
            <p:nvPr/>
          </p:nvSpPr>
          <p:spPr bwMode="auto">
            <a:xfrm>
              <a:off x="6253261" y="5396961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" name="Oval 52"/>
            <p:cNvSpPr>
              <a:spLocks noChangeArrowheads="1"/>
            </p:cNvSpPr>
            <p:nvPr/>
          </p:nvSpPr>
          <p:spPr bwMode="auto">
            <a:xfrm>
              <a:off x="6076554" y="5064805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" name="Oval 53"/>
            <p:cNvSpPr>
              <a:spLocks noChangeArrowheads="1"/>
            </p:cNvSpPr>
            <p:nvPr/>
          </p:nvSpPr>
          <p:spPr bwMode="auto">
            <a:xfrm>
              <a:off x="6059281" y="5293328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" name="Oval 54"/>
            <p:cNvSpPr>
              <a:spLocks noChangeArrowheads="1"/>
            </p:cNvSpPr>
            <p:nvPr/>
          </p:nvSpPr>
          <p:spPr bwMode="auto">
            <a:xfrm>
              <a:off x="5950334" y="5299972"/>
              <a:ext cx="6643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" name="Oval 55"/>
            <p:cNvSpPr>
              <a:spLocks noChangeArrowheads="1"/>
            </p:cNvSpPr>
            <p:nvPr/>
          </p:nvSpPr>
          <p:spPr bwMode="auto">
            <a:xfrm>
              <a:off x="5911804" y="5349131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9" name="Oval 56"/>
            <p:cNvSpPr>
              <a:spLocks noChangeArrowheads="1"/>
            </p:cNvSpPr>
            <p:nvPr/>
          </p:nvSpPr>
          <p:spPr bwMode="auto">
            <a:xfrm>
              <a:off x="5871945" y="5226897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0" name="Oval 57"/>
            <p:cNvSpPr>
              <a:spLocks noChangeArrowheads="1"/>
            </p:cNvSpPr>
            <p:nvPr/>
          </p:nvSpPr>
          <p:spPr bwMode="auto">
            <a:xfrm>
              <a:off x="5808171" y="5366403"/>
              <a:ext cx="2657" cy="26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" name="Oval 58"/>
            <p:cNvSpPr>
              <a:spLocks noChangeArrowheads="1"/>
            </p:cNvSpPr>
            <p:nvPr/>
          </p:nvSpPr>
          <p:spPr bwMode="auto">
            <a:xfrm>
              <a:off x="5794885" y="5412905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" name="Oval 59"/>
            <p:cNvSpPr>
              <a:spLocks noChangeArrowheads="1"/>
            </p:cNvSpPr>
            <p:nvPr/>
          </p:nvSpPr>
          <p:spPr bwMode="auto">
            <a:xfrm>
              <a:off x="5743069" y="5400947"/>
              <a:ext cx="5315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" name="Oval 60"/>
            <p:cNvSpPr>
              <a:spLocks noChangeArrowheads="1"/>
            </p:cNvSpPr>
            <p:nvPr/>
          </p:nvSpPr>
          <p:spPr bwMode="auto">
            <a:xfrm>
              <a:off x="5664680" y="5250812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" name="Oval 107"/>
            <p:cNvSpPr>
              <a:spLocks noChangeArrowheads="1"/>
            </p:cNvSpPr>
            <p:nvPr/>
          </p:nvSpPr>
          <p:spPr bwMode="auto">
            <a:xfrm>
              <a:off x="7325462" y="4574542"/>
              <a:ext cx="5315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" name="Oval 108"/>
            <p:cNvSpPr>
              <a:spLocks noChangeArrowheads="1"/>
            </p:cNvSpPr>
            <p:nvPr/>
          </p:nvSpPr>
          <p:spPr bwMode="auto">
            <a:xfrm>
              <a:off x="7231129" y="4648945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6" name="Oval 109"/>
            <p:cNvSpPr>
              <a:spLocks noChangeArrowheads="1"/>
            </p:cNvSpPr>
            <p:nvPr/>
          </p:nvSpPr>
          <p:spPr bwMode="auto">
            <a:xfrm>
              <a:off x="7140783" y="4579856"/>
              <a:ext cx="10629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" name="Oval 110"/>
            <p:cNvSpPr>
              <a:spLocks noChangeArrowheads="1"/>
            </p:cNvSpPr>
            <p:nvPr/>
          </p:nvSpPr>
          <p:spPr bwMode="auto">
            <a:xfrm>
              <a:off x="7025192" y="4561255"/>
              <a:ext cx="6643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8" name="Oval 111"/>
            <p:cNvSpPr>
              <a:spLocks noChangeArrowheads="1"/>
            </p:cNvSpPr>
            <p:nvPr/>
          </p:nvSpPr>
          <p:spPr bwMode="auto">
            <a:xfrm>
              <a:off x="6990648" y="4583842"/>
              <a:ext cx="2657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9" name="Oval 112"/>
            <p:cNvSpPr>
              <a:spLocks noChangeArrowheads="1"/>
            </p:cNvSpPr>
            <p:nvPr/>
          </p:nvSpPr>
          <p:spPr bwMode="auto">
            <a:xfrm>
              <a:off x="6958761" y="4598457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0" name="Oval 113"/>
            <p:cNvSpPr>
              <a:spLocks noChangeArrowheads="1"/>
            </p:cNvSpPr>
            <p:nvPr/>
          </p:nvSpPr>
          <p:spPr bwMode="auto">
            <a:xfrm>
              <a:off x="6831213" y="4590485"/>
              <a:ext cx="9300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1" name="Oval 115"/>
            <p:cNvSpPr>
              <a:spLocks noChangeArrowheads="1"/>
            </p:cNvSpPr>
            <p:nvPr/>
          </p:nvSpPr>
          <p:spPr bwMode="auto">
            <a:xfrm>
              <a:off x="6779397" y="4557270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2" name="Oval 125"/>
            <p:cNvSpPr>
              <a:spLocks noChangeArrowheads="1"/>
            </p:cNvSpPr>
            <p:nvPr/>
          </p:nvSpPr>
          <p:spPr bwMode="auto">
            <a:xfrm>
              <a:off x="6253261" y="4581185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3" name="Oval 133"/>
            <p:cNvSpPr>
              <a:spLocks noChangeArrowheads="1"/>
            </p:cNvSpPr>
            <p:nvPr/>
          </p:nvSpPr>
          <p:spPr bwMode="auto">
            <a:xfrm>
              <a:off x="5911804" y="4533354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4" name="Oval 135"/>
            <p:cNvSpPr>
              <a:spLocks noChangeArrowheads="1"/>
            </p:cNvSpPr>
            <p:nvPr/>
          </p:nvSpPr>
          <p:spPr bwMode="auto">
            <a:xfrm>
              <a:off x="5808171" y="4549298"/>
              <a:ext cx="2657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5" name="Oval 136"/>
            <p:cNvSpPr>
              <a:spLocks noChangeArrowheads="1"/>
            </p:cNvSpPr>
            <p:nvPr/>
          </p:nvSpPr>
          <p:spPr bwMode="auto">
            <a:xfrm>
              <a:off x="5794885" y="4595800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6" name="Oval 137"/>
            <p:cNvSpPr>
              <a:spLocks noChangeArrowheads="1"/>
            </p:cNvSpPr>
            <p:nvPr/>
          </p:nvSpPr>
          <p:spPr bwMode="auto">
            <a:xfrm>
              <a:off x="5743069" y="4585171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/>
          </p:nvSpPr>
          <p:spPr bwMode="auto">
            <a:xfrm>
              <a:off x="5513216" y="4308816"/>
              <a:ext cx="15944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/>
          </p:nvSpPr>
          <p:spPr bwMode="auto">
            <a:xfrm>
              <a:off x="5445456" y="4279587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9" name="Oval 142"/>
            <p:cNvSpPr>
              <a:spLocks noChangeArrowheads="1"/>
            </p:cNvSpPr>
            <p:nvPr/>
          </p:nvSpPr>
          <p:spPr bwMode="auto">
            <a:xfrm>
              <a:off x="5441470" y="4290216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0" name="Oval 143"/>
            <p:cNvSpPr>
              <a:spLocks noChangeArrowheads="1"/>
            </p:cNvSpPr>
            <p:nvPr/>
          </p:nvSpPr>
          <p:spPr bwMode="auto">
            <a:xfrm>
              <a:off x="5453428" y="4456294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1" name="Oval 144"/>
            <p:cNvSpPr>
              <a:spLocks noChangeArrowheads="1"/>
            </p:cNvSpPr>
            <p:nvPr/>
          </p:nvSpPr>
          <p:spPr bwMode="auto">
            <a:xfrm>
              <a:off x="5428184" y="4539997"/>
              <a:ext cx="15944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2" name="Oval 145"/>
            <p:cNvSpPr>
              <a:spLocks noChangeArrowheads="1"/>
            </p:cNvSpPr>
            <p:nvPr/>
          </p:nvSpPr>
          <p:spPr bwMode="auto">
            <a:xfrm>
              <a:off x="5353781" y="4484195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3" name="Oval 146"/>
            <p:cNvSpPr>
              <a:spLocks noChangeArrowheads="1"/>
            </p:cNvSpPr>
            <p:nvPr/>
          </p:nvSpPr>
          <p:spPr bwMode="auto">
            <a:xfrm>
              <a:off x="5282035" y="4450979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4" name="Oval 147"/>
            <p:cNvSpPr>
              <a:spLocks noChangeArrowheads="1"/>
            </p:cNvSpPr>
            <p:nvPr/>
          </p:nvSpPr>
          <p:spPr bwMode="auto">
            <a:xfrm>
              <a:off x="5258120" y="4334060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5" name="Oval 148"/>
            <p:cNvSpPr>
              <a:spLocks noChangeArrowheads="1"/>
            </p:cNvSpPr>
            <p:nvPr/>
          </p:nvSpPr>
          <p:spPr bwMode="auto">
            <a:xfrm>
              <a:off x="5228890" y="4427064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6" name="Oval 149"/>
            <p:cNvSpPr>
              <a:spLocks noChangeArrowheads="1"/>
            </p:cNvSpPr>
            <p:nvPr/>
          </p:nvSpPr>
          <p:spPr bwMode="auto">
            <a:xfrm>
              <a:off x="5206304" y="4319445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7" name="Oval 150"/>
            <p:cNvSpPr>
              <a:spLocks noChangeArrowheads="1"/>
            </p:cNvSpPr>
            <p:nvPr/>
          </p:nvSpPr>
          <p:spPr bwMode="auto">
            <a:xfrm>
              <a:off x="5146516" y="4380562"/>
              <a:ext cx="17272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8" name="Oval 151"/>
            <p:cNvSpPr>
              <a:spLocks noChangeArrowheads="1"/>
            </p:cNvSpPr>
            <p:nvPr/>
          </p:nvSpPr>
          <p:spPr bwMode="auto">
            <a:xfrm>
              <a:off x="4993724" y="4330075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9" name="Oval 152"/>
            <p:cNvSpPr>
              <a:spLocks noChangeArrowheads="1"/>
            </p:cNvSpPr>
            <p:nvPr/>
          </p:nvSpPr>
          <p:spPr bwMode="auto">
            <a:xfrm>
              <a:off x="4944564" y="4599786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0" name="Oval 153"/>
            <p:cNvSpPr>
              <a:spLocks noChangeArrowheads="1"/>
            </p:cNvSpPr>
            <p:nvPr/>
          </p:nvSpPr>
          <p:spPr bwMode="auto">
            <a:xfrm>
              <a:off x="4887434" y="4557270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1" name="Oval 154"/>
            <p:cNvSpPr>
              <a:spLocks noChangeArrowheads="1"/>
            </p:cNvSpPr>
            <p:nvPr/>
          </p:nvSpPr>
          <p:spPr bwMode="auto">
            <a:xfrm>
              <a:off x="4840932" y="4642302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2" name="Oval 177"/>
            <p:cNvSpPr>
              <a:spLocks noChangeArrowheads="1"/>
            </p:cNvSpPr>
            <p:nvPr/>
          </p:nvSpPr>
          <p:spPr bwMode="auto">
            <a:xfrm>
              <a:off x="7126168" y="4842924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3" name="Oval 178"/>
            <p:cNvSpPr>
              <a:spLocks noChangeArrowheads="1"/>
            </p:cNvSpPr>
            <p:nvPr/>
          </p:nvSpPr>
          <p:spPr bwMode="auto">
            <a:xfrm>
              <a:off x="7025192" y="5010331"/>
              <a:ext cx="6643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4" name="Oval 179"/>
            <p:cNvSpPr>
              <a:spLocks noChangeArrowheads="1"/>
            </p:cNvSpPr>
            <p:nvPr/>
          </p:nvSpPr>
          <p:spPr bwMode="auto">
            <a:xfrm>
              <a:off x="7050436" y="4820338"/>
              <a:ext cx="15944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5" name="Oval 180"/>
            <p:cNvSpPr>
              <a:spLocks noChangeArrowheads="1"/>
            </p:cNvSpPr>
            <p:nvPr/>
          </p:nvSpPr>
          <p:spPr bwMode="auto">
            <a:xfrm>
              <a:off x="6990648" y="5032918"/>
              <a:ext cx="2657" cy="26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6" name="Oval 181"/>
            <p:cNvSpPr>
              <a:spLocks noChangeArrowheads="1"/>
            </p:cNvSpPr>
            <p:nvPr/>
          </p:nvSpPr>
          <p:spPr bwMode="auto">
            <a:xfrm>
              <a:off x="6958761" y="5046204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7" name="Oval 182"/>
            <p:cNvSpPr>
              <a:spLocks noChangeArrowheads="1"/>
            </p:cNvSpPr>
            <p:nvPr/>
          </p:nvSpPr>
          <p:spPr bwMode="auto">
            <a:xfrm>
              <a:off x="6932189" y="4672860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8" name="Oval 183"/>
            <p:cNvSpPr>
              <a:spLocks noChangeArrowheads="1"/>
            </p:cNvSpPr>
            <p:nvPr/>
          </p:nvSpPr>
          <p:spPr bwMode="auto">
            <a:xfrm>
              <a:off x="6831213" y="5039561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9" name="Oval 184"/>
            <p:cNvSpPr>
              <a:spLocks noChangeArrowheads="1"/>
            </p:cNvSpPr>
            <p:nvPr/>
          </p:nvSpPr>
          <p:spPr bwMode="auto">
            <a:xfrm>
              <a:off x="6841842" y="4842924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0" name="Oval 185"/>
            <p:cNvSpPr>
              <a:spLocks noChangeArrowheads="1"/>
            </p:cNvSpPr>
            <p:nvPr/>
          </p:nvSpPr>
          <p:spPr bwMode="auto">
            <a:xfrm>
              <a:off x="6779397" y="5007674"/>
              <a:ext cx="13286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1" name="Oval 186"/>
            <p:cNvSpPr>
              <a:spLocks noChangeArrowheads="1"/>
            </p:cNvSpPr>
            <p:nvPr/>
          </p:nvSpPr>
          <p:spPr bwMode="auto">
            <a:xfrm>
              <a:off x="6738209" y="4743277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2" name="Oval 187"/>
            <p:cNvSpPr>
              <a:spLocks noChangeArrowheads="1"/>
            </p:cNvSpPr>
            <p:nvPr/>
          </p:nvSpPr>
          <p:spPr bwMode="auto">
            <a:xfrm>
              <a:off x="6655834" y="4822995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3" name="Oval 188"/>
            <p:cNvSpPr>
              <a:spLocks noChangeArrowheads="1"/>
            </p:cNvSpPr>
            <p:nvPr/>
          </p:nvSpPr>
          <p:spPr bwMode="auto">
            <a:xfrm>
              <a:off x="6582760" y="4858868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4" name="Oval 189"/>
            <p:cNvSpPr>
              <a:spLocks noChangeArrowheads="1"/>
            </p:cNvSpPr>
            <p:nvPr/>
          </p:nvSpPr>
          <p:spPr bwMode="auto">
            <a:xfrm>
              <a:off x="6566817" y="4715376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5" name="Oval 190"/>
            <p:cNvSpPr>
              <a:spLocks noChangeArrowheads="1"/>
            </p:cNvSpPr>
            <p:nvPr/>
          </p:nvSpPr>
          <p:spPr bwMode="auto">
            <a:xfrm>
              <a:off x="6505700" y="4901384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6" name="Oval 191"/>
            <p:cNvSpPr>
              <a:spLocks noChangeArrowheads="1"/>
            </p:cNvSpPr>
            <p:nvPr/>
          </p:nvSpPr>
          <p:spPr bwMode="auto">
            <a:xfrm>
              <a:off x="6253261" y="5028932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7" name="Oval 192"/>
            <p:cNvSpPr>
              <a:spLocks noChangeArrowheads="1"/>
            </p:cNvSpPr>
            <p:nvPr/>
          </p:nvSpPr>
          <p:spPr bwMode="auto">
            <a:xfrm>
              <a:off x="6198787" y="4822995"/>
              <a:ext cx="10629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8" name="Oval 193"/>
            <p:cNvSpPr>
              <a:spLocks noChangeArrowheads="1"/>
            </p:cNvSpPr>
            <p:nvPr/>
          </p:nvSpPr>
          <p:spPr bwMode="auto">
            <a:xfrm>
              <a:off x="6160257" y="4819009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9" name="Oval 194"/>
            <p:cNvSpPr>
              <a:spLocks noChangeArrowheads="1"/>
            </p:cNvSpPr>
            <p:nvPr/>
          </p:nvSpPr>
          <p:spPr bwMode="auto">
            <a:xfrm>
              <a:off x="6128370" y="4828309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0" name="Oval 195"/>
            <p:cNvSpPr>
              <a:spLocks noChangeArrowheads="1"/>
            </p:cNvSpPr>
            <p:nvPr/>
          </p:nvSpPr>
          <p:spPr bwMode="auto">
            <a:xfrm>
              <a:off x="6076554" y="4696775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1" name="Oval 196"/>
            <p:cNvSpPr>
              <a:spLocks noChangeArrowheads="1"/>
            </p:cNvSpPr>
            <p:nvPr/>
          </p:nvSpPr>
          <p:spPr bwMode="auto">
            <a:xfrm>
              <a:off x="6059281" y="4925299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2" name="Oval 197"/>
            <p:cNvSpPr>
              <a:spLocks noChangeArrowheads="1"/>
            </p:cNvSpPr>
            <p:nvPr/>
          </p:nvSpPr>
          <p:spPr bwMode="auto">
            <a:xfrm>
              <a:off x="6015437" y="4780479"/>
              <a:ext cx="17272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3" name="Oval 198"/>
            <p:cNvSpPr>
              <a:spLocks noChangeArrowheads="1"/>
            </p:cNvSpPr>
            <p:nvPr/>
          </p:nvSpPr>
          <p:spPr bwMode="auto">
            <a:xfrm>
              <a:off x="5950334" y="4931942"/>
              <a:ext cx="6643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4" name="Oval 199"/>
            <p:cNvSpPr>
              <a:spLocks noChangeArrowheads="1"/>
            </p:cNvSpPr>
            <p:nvPr/>
          </p:nvSpPr>
          <p:spPr bwMode="auto">
            <a:xfrm>
              <a:off x="5911804" y="4981101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5" name="Oval 200"/>
            <p:cNvSpPr>
              <a:spLocks noChangeArrowheads="1"/>
            </p:cNvSpPr>
            <p:nvPr/>
          </p:nvSpPr>
          <p:spPr bwMode="auto">
            <a:xfrm>
              <a:off x="5871945" y="4858868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6" name="Oval 201"/>
            <p:cNvSpPr>
              <a:spLocks noChangeArrowheads="1"/>
            </p:cNvSpPr>
            <p:nvPr/>
          </p:nvSpPr>
          <p:spPr bwMode="auto">
            <a:xfrm>
              <a:off x="5794885" y="5043547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7" name="Oval 202"/>
            <p:cNvSpPr>
              <a:spLocks noChangeArrowheads="1"/>
            </p:cNvSpPr>
            <p:nvPr/>
          </p:nvSpPr>
          <p:spPr bwMode="auto">
            <a:xfrm>
              <a:off x="5743069" y="5032918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8" name="Oval 203"/>
            <p:cNvSpPr>
              <a:spLocks noChangeArrowheads="1"/>
            </p:cNvSpPr>
            <p:nvPr/>
          </p:nvSpPr>
          <p:spPr bwMode="auto">
            <a:xfrm>
              <a:off x="5664680" y="4884112"/>
              <a:ext cx="15944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9" name="Oval 204"/>
            <p:cNvSpPr>
              <a:spLocks noChangeArrowheads="1"/>
            </p:cNvSpPr>
            <p:nvPr/>
          </p:nvSpPr>
          <p:spPr bwMode="auto">
            <a:xfrm>
              <a:off x="5586291" y="4728662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0" name="Oval 206"/>
            <p:cNvSpPr>
              <a:spLocks noChangeArrowheads="1"/>
            </p:cNvSpPr>
            <p:nvPr/>
          </p:nvSpPr>
          <p:spPr bwMode="auto">
            <a:xfrm>
              <a:off x="5513216" y="4756563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1" name="Oval 207"/>
            <p:cNvSpPr>
              <a:spLocks noChangeArrowheads="1"/>
            </p:cNvSpPr>
            <p:nvPr/>
          </p:nvSpPr>
          <p:spPr bwMode="auto">
            <a:xfrm>
              <a:off x="5445456" y="4727333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2" name="Oval 208"/>
            <p:cNvSpPr>
              <a:spLocks noChangeArrowheads="1"/>
            </p:cNvSpPr>
            <p:nvPr/>
          </p:nvSpPr>
          <p:spPr bwMode="auto">
            <a:xfrm>
              <a:off x="5441470" y="4737962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3" name="Oval 209"/>
            <p:cNvSpPr>
              <a:spLocks noChangeArrowheads="1"/>
            </p:cNvSpPr>
            <p:nvPr/>
          </p:nvSpPr>
          <p:spPr bwMode="auto">
            <a:xfrm>
              <a:off x="5453428" y="4904041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4" name="Oval 210"/>
            <p:cNvSpPr>
              <a:spLocks noChangeArrowheads="1"/>
            </p:cNvSpPr>
            <p:nvPr/>
          </p:nvSpPr>
          <p:spPr bwMode="auto">
            <a:xfrm>
              <a:off x="5428184" y="4987744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5" name="Oval 211"/>
            <p:cNvSpPr>
              <a:spLocks noChangeArrowheads="1"/>
            </p:cNvSpPr>
            <p:nvPr/>
          </p:nvSpPr>
          <p:spPr bwMode="auto">
            <a:xfrm>
              <a:off x="5353781" y="4931942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6" name="Oval 212"/>
            <p:cNvSpPr>
              <a:spLocks noChangeArrowheads="1"/>
            </p:cNvSpPr>
            <p:nvPr/>
          </p:nvSpPr>
          <p:spPr bwMode="auto">
            <a:xfrm>
              <a:off x="5282035" y="4898726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7" name="Oval 242"/>
            <p:cNvSpPr>
              <a:spLocks noChangeArrowheads="1"/>
            </p:cNvSpPr>
            <p:nvPr/>
          </p:nvSpPr>
          <p:spPr bwMode="auto">
            <a:xfrm>
              <a:off x="4798415" y="3583387"/>
              <a:ext cx="1329" cy="26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8" name="Oval 243"/>
            <p:cNvSpPr>
              <a:spLocks noChangeArrowheads="1"/>
            </p:cNvSpPr>
            <p:nvPr/>
          </p:nvSpPr>
          <p:spPr bwMode="auto">
            <a:xfrm>
              <a:off x="4886105" y="3661775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9" name="Oval 244"/>
            <p:cNvSpPr>
              <a:spLocks noChangeArrowheads="1"/>
            </p:cNvSpPr>
            <p:nvPr/>
          </p:nvSpPr>
          <p:spPr bwMode="auto">
            <a:xfrm>
              <a:off x="4980437" y="3734850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0" name="Oval 245"/>
            <p:cNvSpPr>
              <a:spLocks noChangeArrowheads="1"/>
            </p:cNvSpPr>
            <p:nvPr/>
          </p:nvSpPr>
          <p:spPr bwMode="auto">
            <a:xfrm>
              <a:off x="4967151" y="3502340"/>
              <a:ext cx="13286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1" name="Oval 246"/>
            <p:cNvSpPr>
              <a:spLocks noChangeArrowheads="1"/>
            </p:cNvSpPr>
            <p:nvPr/>
          </p:nvSpPr>
          <p:spPr bwMode="auto">
            <a:xfrm>
              <a:off x="5065469" y="3667090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2" name="Oval 247"/>
            <p:cNvSpPr>
              <a:spLocks noChangeArrowheads="1"/>
            </p:cNvSpPr>
            <p:nvPr/>
          </p:nvSpPr>
          <p:spPr bwMode="auto">
            <a:xfrm>
              <a:off x="5076098" y="3481082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3" name="Oval 248"/>
            <p:cNvSpPr>
              <a:spLocks noChangeArrowheads="1"/>
            </p:cNvSpPr>
            <p:nvPr/>
          </p:nvSpPr>
          <p:spPr bwMode="auto">
            <a:xfrm>
              <a:off x="5185045" y="3647161"/>
              <a:ext cx="6643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4" name="Oval 249"/>
            <p:cNvSpPr>
              <a:spLocks noChangeArrowheads="1"/>
            </p:cNvSpPr>
            <p:nvPr/>
          </p:nvSpPr>
          <p:spPr bwMode="auto">
            <a:xfrm>
              <a:off x="5150501" y="3458496"/>
              <a:ext cx="15944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5" name="Oval 250"/>
            <p:cNvSpPr>
              <a:spLocks noChangeArrowheads="1"/>
            </p:cNvSpPr>
            <p:nvPr/>
          </p:nvSpPr>
          <p:spPr bwMode="auto">
            <a:xfrm>
              <a:off x="5223576" y="3671076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6" name="Oval 251"/>
            <p:cNvSpPr>
              <a:spLocks noChangeArrowheads="1"/>
            </p:cNvSpPr>
            <p:nvPr/>
          </p:nvSpPr>
          <p:spPr bwMode="auto">
            <a:xfrm>
              <a:off x="5246162" y="3684362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7" name="Oval 252"/>
            <p:cNvSpPr>
              <a:spLocks noChangeArrowheads="1"/>
            </p:cNvSpPr>
            <p:nvPr/>
          </p:nvSpPr>
          <p:spPr bwMode="auto">
            <a:xfrm>
              <a:off x="5376368" y="3677719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8" name="Oval 253"/>
            <p:cNvSpPr>
              <a:spLocks noChangeArrowheads="1"/>
            </p:cNvSpPr>
            <p:nvPr/>
          </p:nvSpPr>
          <p:spPr bwMode="auto">
            <a:xfrm>
              <a:off x="5363081" y="3481082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9" name="Oval 254"/>
            <p:cNvSpPr>
              <a:spLocks noChangeArrowheads="1"/>
            </p:cNvSpPr>
            <p:nvPr/>
          </p:nvSpPr>
          <p:spPr bwMode="auto">
            <a:xfrm>
              <a:off x="5424198" y="3644503"/>
              <a:ext cx="13286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0" name="Oval 255"/>
            <p:cNvSpPr>
              <a:spLocks noChangeArrowheads="1"/>
            </p:cNvSpPr>
            <p:nvPr/>
          </p:nvSpPr>
          <p:spPr bwMode="auto">
            <a:xfrm>
              <a:off x="5464057" y="3381435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1" name="Oval 256"/>
            <p:cNvSpPr>
              <a:spLocks noChangeArrowheads="1"/>
            </p:cNvSpPr>
            <p:nvPr/>
          </p:nvSpPr>
          <p:spPr bwMode="auto">
            <a:xfrm>
              <a:off x="5555732" y="3461153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2" name="Oval 257"/>
            <p:cNvSpPr>
              <a:spLocks noChangeArrowheads="1"/>
            </p:cNvSpPr>
            <p:nvPr/>
          </p:nvSpPr>
          <p:spPr bwMode="auto">
            <a:xfrm>
              <a:off x="5562375" y="3429266"/>
              <a:ext cx="17272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3" name="Oval 258"/>
            <p:cNvSpPr>
              <a:spLocks noChangeArrowheads="1"/>
            </p:cNvSpPr>
            <p:nvPr/>
          </p:nvSpPr>
          <p:spPr bwMode="auto">
            <a:xfrm>
              <a:off x="5626149" y="3497026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4" name="Oval 259"/>
            <p:cNvSpPr>
              <a:spLocks noChangeArrowheads="1"/>
            </p:cNvSpPr>
            <p:nvPr/>
          </p:nvSpPr>
          <p:spPr bwMode="auto">
            <a:xfrm>
              <a:off x="5642093" y="3353534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5" name="Oval 261"/>
            <p:cNvSpPr>
              <a:spLocks noChangeArrowheads="1"/>
            </p:cNvSpPr>
            <p:nvPr/>
          </p:nvSpPr>
          <p:spPr bwMode="auto">
            <a:xfrm>
              <a:off x="5760340" y="3430595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6" name="Oval 262"/>
            <p:cNvSpPr>
              <a:spLocks noChangeArrowheads="1"/>
            </p:cNvSpPr>
            <p:nvPr/>
          </p:nvSpPr>
          <p:spPr bwMode="auto">
            <a:xfrm>
              <a:off x="5822786" y="3368149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7" name="Oval 263"/>
            <p:cNvSpPr>
              <a:spLocks noChangeArrowheads="1"/>
            </p:cNvSpPr>
            <p:nvPr/>
          </p:nvSpPr>
          <p:spPr bwMode="auto">
            <a:xfrm>
              <a:off x="6132356" y="3334934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8" name="Oval 264"/>
            <p:cNvSpPr>
              <a:spLocks noChangeArrowheads="1"/>
            </p:cNvSpPr>
            <p:nvPr/>
          </p:nvSpPr>
          <p:spPr bwMode="auto">
            <a:xfrm>
              <a:off x="6340950" y="3497026"/>
              <a:ext cx="3986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9" name="Oval 271"/>
            <p:cNvSpPr>
              <a:spLocks noChangeArrowheads="1"/>
            </p:cNvSpPr>
            <p:nvPr/>
          </p:nvSpPr>
          <p:spPr bwMode="auto">
            <a:xfrm>
              <a:off x="6977362" y="3511641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0" name="Oval 273"/>
            <p:cNvSpPr>
              <a:spLocks noChangeArrowheads="1"/>
            </p:cNvSpPr>
            <p:nvPr/>
          </p:nvSpPr>
          <p:spPr bwMode="auto">
            <a:xfrm>
              <a:off x="7053093" y="3466467"/>
              <a:ext cx="17272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1" name="Oval 300"/>
            <p:cNvSpPr>
              <a:spLocks noChangeArrowheads="1"/>
            </p:cNvSpPr>
            <p:nvPr/>
          </p:nvSpPr>
          <p:spPr bwMode="auto">
            <a:xfrm>
              <a:off x="4672196" y="3934144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2" name="Oval 301"/>
            <p:cNvSpPr>
              <a:spLocks noChangeArrowheads="1"/>
            </p:cNvSpPr>
            <p:nvPr/>
          </p:nvSpPr>
          <p:spPr bwMode="auto">
            <a:xfrm>
              <a:off x="4680168" y="3903585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3" name="Oval 302"/>
            <p:cNvSpPr>
              <a:spLocks noChangeArrowheads="1"/>
            </p:cNvSpPr>
            <p:nvPr/>
          </p:nvSpPr>
          <p:spPr bwMode="auto">
            <a:xfrm>
              <a:off x="4798415" y="4031133"/>
              <a:ext cx="1329" cy="26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4" name="Oval 303"/>
            <p:cNvSpPr>
              <a:spLocks noChangeArrowheads="1"/>
            </p:cNvSpPr>
            <p:nvPr/>
          </p:nvSpPr>
          <p:spPr bwMode="auto">
            <a:xfrm>
              <a:off x="4886105" y="4109522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5" name="Oval 304"/>
            <p:cNvSpPr>
              <a:spLocks noChangeArrowheads="1"/>
            </p:cNvSpPr>
            <p:nvPr/>
          </p:nvSpPr>
          <p:spPr bwMode="auto">
            <a:xfrm>
              <a:off x="4980437" y="4182597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6" name="Oval 305"/>
            <p:cNvSpPr>
              <a:spLocks noChangeArrowheads="1"/>
            </p:cNvSpPr>
            <p:nvPr/>
          </p:nvSpPr>
          <p:spPr bwMode="auto">
            <a:xfrm>
              <a:off x="4967151" y="3950087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7" name="Oval 306"/>
            <p:cNvSpPr>
              <a:spLocks noChangeArrowheads="1"/>
            </p:cNvSpPr>
            <p:nvPr/>
          </p:nvSpPr>
          <p:spPr bwMode="auto">
            <a:xfrm>
              <a:off x="5065469" y="4114837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8" name="Oval 307"/>
            <p:cNvSpPr>
              <a:spLocks noChangeArrowheads="1"/>
            </p:cNvSpPr>
            <p:nvPr/>
          </p:nvSpPr>
          <p:spPr bwMode="auto">
            <a:xfrm>
              <a:off x="5076098" y="3928829"/>
              <a:ext cx="14615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9" name="Oval 308"/>
            <p:cNvSpPr>
              <a:spLocks noChangeArrowheads="1"/>
            </p:cNvSpPr>
            <p:nvPr/>
          </p:nvSpPr>
          <p:spPr bwMode="auto">
            <a:xfrm>
              <a:off x="5185045" y="4096236"/>
              <a:ext cx="6643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0" name="Oval 309"/>
            <p:cNvSpPr>
              <a:spLocks noChangeArrowheads="1"/>
            </p:cNvSpPr>
            <p:nvPr/>
          </p:nvSpPr>
          <p:spPr bwMode="auto">
            <a:xfrm>
              <a:off x="5150501" y="3906243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1" name="Oval 310"/>
            <p:cNvSpPr>
              <a:spLocks noChangeArrowheads="1"/>
            </p:cNvSpPr>
            <p:nvPr/>
          </p:nvSpPr>
          <p:spPr bwMode="auto">
            <a:xfrm>
              <a:off x="5223576" y="4118823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2" name="Oval 311"/>
            <p:cNvSpPr>
              <a:spLocks noChangeArrowheads="1"/>
            </p:cNvSpPr>
            <p:nvPr/>
          </p:nvSpPr>
          <p:spPr bwMode="auto">
            <a:xfrm>
              <a:off x="5275392" y="3758765"/>
              <a:ext cx="9300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3" name="Oval 312"/>
            <p:cNvSpPr>
              <a:spLocks noChangeArrowheads="1"/>
            </p:cNvSpPr>
            <p:nvPr/>
          </p:nvSpPr>
          <p:spPr bwMode="auto">
            <a:xfrm>
              <a:off x="5363081" y="3930158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4" name="Oval 313"/>
            <p:cNvSpPr>
              <a:spLocks noChangeArrowheads="1"/>
            </p:cNvSpPr>
            <p:nvPr/>
          </p:nvSpPr>
          <p:spPr bwMode="auto">
            <a:xfrm>
              <a:off x="5464057" y="3830511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5" name="Oval 314"/>
            <p:cNvSpPr>
              <a:spLocks noChangeArrowheads="1"/>
            </p:cNvSpPr>
            <p:nvPr/>
          </p:nvSpPr>
          <p:spPr bwMode="auto">
            <a:xfrm>
              <a:off x="5555732" y="3908900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6" name="Oval 383"/>
            <p:cNvSpPr>
              <a:spLocks noChangeArrowheads="1"/>
            </p:cNvSpPr>
            <p:nvPr/>
          </p:nvSpPr>
          <p:spPr bwMode="auto">
            <a:xfrm>
              <a:off x="5626149" y="2679921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7" name="Oval 385"/>
            <p:cNvSpPr>
              <a:spLocks noChangeArrowheads="1"/>
            </p:cNvSpPr>
            <p:nvPr/>
          </p:nvSpPr>
          <p:spPr bwMode="auto">
            <a:xfrm>
              <a:off x="5697895" y="2723766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8" name="Oval 386"/>
            <p:cNvSpPr>
              <a:spLocks noChangeArrowheads="1"/>
            </p:cNvSpPr>
            <p:nvPr/>
          </p:nvSpPr>
          <p:spPr bwMode="auto">
            <a:xfrm>
              <a:off x="5760340" y="2613490"/>
              <a:ext cx="10629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9" name="Oval 388"/>
            <p:cNvSpPr>
              <a:spLocks noChangeArrowheads="1"/>
            </p:cNvSpPr>
            <p:nvPr/>
          </p:nvSpPr>
          <p:spPr bwMode="auto">
            <a:xfrm>
              <a:off x="5901175" y="2729080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0" name="Oval 389"/>
            <p:cNvSpPr>
              <a:spLocks noChangeArrowheads="1"/>
            </p:cNvSpPr>
            <p:nvPr/>
          </p:nvSpPr>
          <p:spPr bwMode="auto">
            <a:xfrm>
              <a:off x="5950334" y="2851314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1" name="Oval 390"/>
            <p:cNvSpPr>
              <a:spLocks noChangeArrowheads="1"/>
            </p:cNvSpPr>
            <p:nvPr/>
          </p:nvSpPr>
          <p:spPr bwMode="auto">
            <a:xfrm>
              <a:off x="6007465" y="2645377"/>
              <a:ext cx="10629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2" name="Oval 391"/>
            <p:cNvSpPr>
              <a:spLocks noChangeArrowheads="1"/>
            </p:cNvSpPr>
            <p:nvPr/>
          </p:nvSpPr>
          <p:spPr bwMode="auto">
            <a:xfrm>
              <a:off x="6052638" y="2641391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3" name="Oval 392"/>
            <p:cNvSpPr>
              <a:spLocks noChangeArrowheads="1"/>
            </p:cNvSpPr>
            <p:nvPr/>
          </p:nvSpPr>
          <p:spPr bwMode="auto">
            <a:xfrm>
              <a:off x="6083196" y="2650691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4" name="Oval 393"/>
            <p:cNvSpPr>
              <a:spLocks noChangeArrowheads="1"/>
            </p:cNvSpPr>
            <p:nvPr/>
          </p:nvSpPr>
          <p:spPr bwMode="auto">
            <a:xfrm>
              <a:off x="6132356" y="2519157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5" name="Oval 394"/>
            <p:cNvSpPr>
              <a:spLocks noChangeArrowheads="1"/>
            </p:cNvSpPr>
            <p:nvPr/>
          </p:nvSpPr>
          <p:spPr bwMode="auto">
            <a:xfrm>
              <a:off x="6145642" y="2747681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6" name="Oval 395"/>
            <p:cNvSpPr>
              <a:spLocks noChangeArrowheads="1"/>
            </p:cNvSpPr>
            <p:nvPr/>
          </p:nvSpPr>
          <p:spPr bwMode="auto">
            <a:xfrm>
              <a:off x="6184172" y="2601532"/>
              <a:ext cx="17272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7" name="Oval 396"/>
            <p:cNvSpPr>
              <a:spLocks noChangeArrowheads="1"/>
            </p:cNvSpPr>
            <p:nvPr/>
          </p:nvSpPr>
          <p:spPr bwMode="auto">
            <a:xfrm>
              <a:off x="6259904" y="2754324"/>
              <a:ext cx="6643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8" name="Oval 397"/>
            <p:cNvSpPr>
              <a:spLocks noChangeArrowheads="1"/>
            </p:cNvSpPr>
            <p:nvPr/>
          </p:nvSpPr>
          <p:spPr bwMode="auto">
            <a:xfrm>
              <a:off x="6291791" y="2803483"/>
              <a:ext cx="13286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9" name="Oval 398"/>
            <p:cNvSpPr>
              <a:spLocks noChangeArrowheads="1"/>
            </p:cNvSpPr>
            <p:nvPr/>
          </p:nvSpPr>
          <p:spPr bwMode="auto">
            <a:xfrm>
              <a:off x="6340950" y="2681250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0" name="Oval 399"/>
            <p:cNvSpPr>
              <a:spLocks noChangeArrowheads="1"/>
            </p:cNvSpPr>
            <p:nvPr/>
          </p:nvSpPr>
          <p:spPr bwMode="auto">
            <a:xfrm>
              <a:off x="6406053" y="2819427"/>
              <a:ext cx="2657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1" name="Oval 400"/>
            <p:cNvSpPr>
              <a:spLocks noChangeArrowheads="1"/>
            </p:cNvSpPr>
            <p:nvPr/>
          </p:nvSpPr>
          <p:spPr bwMode="auto">
            <a:xfrm>
              <a:off x="6416682" y="2865929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2" name="Oval 401"/>
            <p:cNvSpPr>
              <a:spLocks noChangeArrowheads="1"/>
            </p:cNvSpPr>
            <p:nvPr/>
          </p:nvSpPr>
          <p:spPr bwMode="auto">
            <a:xfrm>
              <a:off x="6468498" y="2855300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3" name="Oval 407"/>
            <p:cNvSpPr>
              <a:spLocks noChangeArrowheads="1"/>
            </p:cNvSpPr>
            <p:nvPr/>
          </p:nvSpPr>
          <p:spPr bwMode="auto">
            <a:xfrm>
              <a:off x="6754204" y="2726419"/>
              <a:ext cx="9300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4" name="Oval 408"/>
            <p:cNvSpPr>
              <a:spLocks noChangeArrowheads="1"/>
            </p:cNvSpPr>
            <p:nvPr/>
          </p:nvSpPr>
          <p:spPr bwMode="auto">
            <a:xfrm>
              <a:off x="6772804" y="2808793"/>
              <a:ext cx="15944" cy="159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5" name="Oval 409"/>
            <p:cNvSpPr>
              <a:spLocks noChangeArrowheads="1"/>
            </p:cNvSpPr>
            <p:nvPr/>
          </p:nvSpPr>
          <p:spPr bwMode="auto">
            <a:xfrm>
              <a:off x="6852523" y="2754320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6" name="Oval 414"/>
            <p:cNvSpPr>
              <a:spLocks noChangeArrowheads="1"/>
            </p:cNvSpPr>
            <p:nvPr/>
          </p:nvSpPr>
          <p:spPr bwMode="auto">
            <a:xfrm>
              <a:off x="6977415" y="2895154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7" name="Oval 437"/>
            <p:cNvSpPr>
              <a:spLocks noChangeArrowheads="1"/>
            </p:cNvSpPr>
            <p:nvPr/>
          </p:nvSpPr>
          <p:spPr bwMode="auto">
            <a:xfrm>
              <a:off x="4798449" y="3215352"/>
              <a:ext cx="1329" cy="26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8" name="Oval 438"/>
            <p:cNvSpPr>
              <a:spLocks noChangeArrowheads="1"/>
            </p:cNvSpPr>
            <p:nvPr/>
          </p:nvSpPr>
          <p:spPr bwMode="auto">
            <a:xfrm>
              <a:off x="4886139" y="3293741"/>
              <a:ext cx="5315" cy="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9" name="Oval 439"/>
            <p:cNvSpPr>
              <a:spLocks noChangeArrowheads="1"/>
            </p:cNvSpPr>
            <p:nvPr/>
          </p:nvSpPr>
          <p:spPr bwMode="auto">
            <a:xfrm>
              <a:off x="4980473" y="3366815"/>
              <a:ext cx="5315" cy="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0" name="Oval 440"/>
            <p:cNvSpPr>
              <a:spLocks noChangeArrowheads="1"/>
            </p:cNvSpPr>
            <p:nvPr/>
          </p:nvSpPr>
          <p:spPr bwMode="auto">
            <a:xfrm>
              <a:off x="4967186" y="3134306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1" name="Oval 441"/>
            <p:cNvSpPr>
              <a:spLocks noChangeArrowheads="1"/>
            </p:cNvSpPr>
            <p:nvPr/>
          </p:nvSpPr>
          <p:spPr bwMode="auto">
            <a:xfrm>
              <a:off x="5464097" y="3013401"/>
              <a:ext cx="14615" cy="159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2" name="Oval 442"/>
            <p:cNvSpPr>
              <a:spLocks noChangeArrowheads="1"/>
            </p:cNvSpPr>
            <p:nvPr/>
          </p:nvSpPr>
          <p:spPr bwMode="auto">
            <a:xfrm>
              <a:off x="5555773" y="3093119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3" name="Oval 443"/>
            <p:cNvSpPr>
              <a:spLocks noChangeArrowheads="1"/>
            </p:cNvSpPr>
            <p:nvPr/>
          </p:nvSpPr>
          <p:spPr bwMode="auto">
            <a:xfrm>
              <a:off x="5562416" y="3061232"/>
              <a:ext cx="17272" cy="159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4" name="Oval 444"/>
            <p:cNvSpPr>
              <a:spLocks noChangeArrowheads="1"/>
            </p:cNvSpPr>
            <p:nvPr/>
          </p:nvSpPr>
          <p:spPr bwMode="auto">
            <a:xfrm>
              <a:off x="5626190" y="3128992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5" name="Oval 445"/>
            <p:cNvSpPr>
              <a:spLocks noChangeArrowheads="1"/>
            </p:cNvSpPr>
            <p:nvPr/>
          </p:nvSpPr>
          <p:spPr bwMode="auto">
            <a:xfrm>
              <a:off x="5642134" y="2985500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6" name="Oval 446"/>
            <p:cNvSpPr>
              <a:spLocks noChangeArrowheads="1"/>
            </p:cNvSpPr>
            <p:nvPr/>
          </p:nvSpPr>
          <p:spPr bwMode="auto">
            <a:xfrm>
              <a:off x="5697937" y="3171508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7" name="Oval 447"/>
            <p:cNvSpPr>
              <a:spLocks noChangeArrowheads="1"/>
            </p:cNvSpPr>
            <p:nvPr/>
          </p:nvSpPr>
          <p:spPr bwMode="auto">
            <a:xfrm>
              <a:off x="5760383" y="3061232"/>
              <a:ext cx="10629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8" name="Oval 448"/>
            <p:cNvSpPr>
              <a:spLocks noChangeArrowheads="1"/>
            </p:cNvSpPr>
            <p:nvPr/>
          </p:nvSpPr>
          <p:spPr bwMode="auto">
            <a:xfrm>
              <a:off x="5822829" y="3000115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9" name="Oval 449"/>
            <p:cNvSpPr>
              <a:spLocks noChangeArrowheads="1"/>
            </p:cNvSpPr>
            <p:nvPr/>
          </p:nvSpPr>
          <p:spPr bwMode="auto">
            <a:xfrm>
              <a:off x="5901218" y="3178151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0" name="Oval 450"/>
            <p:cNvSpPr>
              <a:spLocks noChangeArrowheads="1"/>
            </p:cNvSpPr>
            <p:nvPr/>
          </p:nvSpPr>
          <p:spPr bwMode="auto">
            <a:xfrm>
              <a:off x="5950378" y="3299055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1" name="Oval 451"/>
            <p:cNvSpPr>
              <a:spLocks noChangeArrowheads="1"/>
            </p:cNvSpPr>
            <p:nvPr/>
          </p:nvSpPr>
          <p:spPr bwMode="auto">
            <a:xfrm>
              <a:off x="6007509" y="3093119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2" name="Oval 452"/>
            <p:cNvSpPr>
              <a:spLocks noChangeArrowheads="1"/>
            </p:cNvSpPr>
            <p:nvPr/>
          </p:nvSpPr>
          <p:spPr bwMode="auto">
            <a:xfrm>
              <a:off x="6052683" y="3089133"/>
              <a:ext cx="3986" cy="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3" name="Oval 453"/>
            <p:cNvSpPr>
              <a:spLocks noChangeArrowheads="1"/>
            </p:cNvSpPr>
            <p:nvPr/>
          </p:nvSpPr>
          <p:spPr bwMode="auto">
            <a:xfrm>
              <a:off x="6132401" y="2966900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4" name="Oval 454"/>
            <p:cNvSpPr>
              <a:spLocks noChangeArrowheads="1"/>
            </p:cNvSpPr>
            <p:nvPr/>
          </p:nvSpPr>
          <p:spPr bwMode="auto">
            <a:xfrm>
              <a:off x="6145688" y="3195423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5" name="Oval 455"/>
            <p:cNvSpPr>
              <a:spLocks noChangeArrowheads="1"/>
            </p:cNvSpPr>
            <p:nvPr/>
          </p:nvSpPr>
          <p:spPr bwMode="auto">
            <a:xfrm>
              <a:off x="6259950" y="3202066"/>
              <a:ext cx="6643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6" name="Oval 456"/>
            <p:cNvSpPr>
              <a:spLocks noChangeArrowheads="1"/>
            </p:cNvSpPr>
            <p:nvPr/>
          </p:nvSpPr>
          <p:spPr bwMode="auto">
            <a:xfrm>
              <a:off x="6291838" y="3251225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7" name="Oval 457"/>
            <p:cNvSpPr>
              <a:spLocks noChangeArrowheads="1"/>
            </p:cNvSpPr>
            <p:nvPr/>
          </p:nvSpPr>
          <p:spPr bwMode="auto">
            <a:xfrm>
              <a:off x="6340997" y="3128992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8" name="Oval 458"/>
            <p:cNvSpPr>
              <a:spLocks noChangeArrowheads="1"/>
            </p:cNvSpPr>
            <p:nvPr/>
          </p:nvSpPr>
          <p:spPr bwMode="auto">
            <a:xfrm>
              <a:off x="6406101" y="3269826"/>
              <a:ext cx="2657" cy="26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9" name="Oval 459"/>
            <p:cNvSpPr>
              <a:spLocks noChangeArrowheads="1"/>
            </p:cNvSpPr>
            <p:nvPr/>
          </p:nvSpPr>
          <p:spPr bwMode="auto">
            <a:xfrm>
              <a:off x="6416730" y="3314999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0" name="Oval 460"/>
            <p:cNvSpPr>
              <a:spLocks noChangeArrowheads="1"/>
            </p:cNvSpPr>
            <p:nvPr/>
          </p:nvSpPr>
          <p:spPr bwMode="auto">
            <a:xfrm>
              <a:off x="6468546" y="3303041"/>
              <a:ext cx="5315" cy="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1" name="Oval 461"/>
            <p:cNvSpPr>
              <a:spLocks noChangeArrowheads="1"/>
            </p:cNvSpPr>
            <p:nvPr/>
          </p:nvSpPr>
          <p:spPr bwMode="auto">
            <a:xfrm>
              <a:off x="6530992" y="3148921"/>
              <a:ext cx="26573" cy="252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2" name="Oval 462"/>
            <p:cNvSpPr>
              <a:spLocks noChangeArrowheads="1"/>
            </p:cNvSpPr>
            <p:nvPr/>
          </p:nvSpPr>
          <p:spPr bwMode="auto">
            <a:xfrm>
              <a:off x="6758189" y="2997458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3" name="Oval 463"/>
            <p:cNvSpPr>
              <a:spLocks noChangeArrowheads="1"/>
            </p:cNvSpPr>
            <p:nvPr/>
          </p:nvSpPr>
          <p:spPr bwMode="auto">
            <a:xfrm>
              <a:off x="6767490" y="3008087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4" name="Oval 464"/>
            <p:cNvSpPr>
              <a:spLocks noChangeArrowheads="1"/>
            </p:cNvSpPr>
            <p:nvPr/>
          </p:nvSpPr>
          <p:spPr bwMode="auto">
            <a:xfrm>
              <a:off x="6754204" y="3174165"/>
              <a:ext cx="9300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5" name="Oval 465"/>
            <p:cNvSpPr>
              <a:spLocks noChangeArrowheads="1"/>
            </p:cNvSpPr>
            <p:nvPr/>
          </p:nvSpPr>
          <p:spPr bwMode="auto">
            <a:xfrm>
              <a:off x="6772804" y="3257868"/>
              <a:ext cx="15944" cy="159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6" name="Oval 466"/>
            <p:cNvSpPr>
              <a:spLocks noChangeArrowheads="1"/>
            </p:cNvSpPr>
            <p:nvPr/>
          </p:nvSpPr>
          <p:spPr bwMode="auto">
            <a:xfrm>
              <a:off x="7410550" y="3301713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7" name="Oval 467"/>
            <p:cNvSpPr>
              <a:spLocks noChangeArrowheads="1"/>
            </p:cNvSpPr>
            <p:nvPr/>
          </p:nvSpPr>
          <p:spPr bwMode="auto">
            <a:xfrm>
              <a:off x="7433137" y="3430589"/>
              <a:ext cx="10629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8" name="Oval 468"/>
            <p:cNvSpPr>
              <a:spLocks noChangeArrowheads="1"/>
            </p:cNvSpPr>
            <p:nvPr/>
          </p:nvSpPr>
          <p:spPr bwMode="auto">
            <a:xfrm>
              <a:off x="7487611" y="3402688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9" name="Oval 500"/>
            <p:cNvSpPr>
              <a:spLocks noChangeArrowheads="1"/>
            </p:cNvSpPr>
            <p:nvPr/>
          </p:nvSpPr>
          <p:spPr bwMode="auto">
            <a:xfrm>
              <a:off x="5950378" y="2475309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0" name="Freeform 539"/>
            <p:cNvSpPr>
              <a:spLocks/>
            </p:cNvSpPr>
            <p:nvPr/>
          </p:nvSpPr>
          <p:spPr bwMode="auto">
            <a:xfrm>
              <a:off x="6530992" y="3148921"/>
              <a:ext cx="13286" cy="25244"/>
            </a:xfrm>
            <a:custGeom>
              <a:avLst/>
              <a:gdLst>
                <a:gd name="T0" fmla="*/ 10 w 10"/>
                <a:gd name="T1" fmla="*/ 0 h 20"/>
                <a:gd name="T2" fmla="*/ 0 w 10"/>
                <a:gd name="T3" fmla="*/ 10 h 20"/>
                <a:gd name="T4" fmla="*/ 10 w 1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1" name="Oval 540"/>
            <p:cNvSpPr>
              <a:spLocks noChangeArrowheads="1"/>
            </p:cNvSpPr>
            <p:nvPr/>
          </p:nvSpPr>
          <p:spPr bwMode="auto">
            <a:xfrm>
              <a:off x="6530992" y="3148921"/>
              <a:ext cx="26573" cy="252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2" name="Freeform 541"/>
            <p:cNvSpPr>
              <a:spLocks/>
            </p:cNvSpPr>
            <p:nvPr/>
          </p:nvSpPr>
          <p:spPr bwMode="auto">
            <a:xfrm>
              <a:off x="6533650" y="3152907"/>
              <a:ext cx="9300" cy="17272"/>
            </a:xfrm>
            <a:custGeom>
              <a:avLst/>
              <a:gdLst>
                <a:gd name="T0" fmla="*/ 7 w 7"/>
                <a:gd name="T1" fmla="*/ 0 h 14"/>
                <a:gd name="T2" fmla="*/ 0 w 7"/>
                <a:gd name="T3" fmla="*/ 7 h 14"/>
                <a:gd name="T4" fmla="*/ 7 w 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3" name="Freeform 542"/>
            <p:cNvSpPr>
              <a:spLocks/>
            </p:cNvSpPr>
            <p:nvPr/>
          </p:nvSpPr>
          <p:spPr bwMode="auto">
            <a:xfrm>
              <a:off x="5582345" y="2840680"/>
              <a:ext cx="10629" cy="26572"/>
            </a:xfrm>
            <a:custGeom>
              <a:avLst/>
              <a:gdLst>
                <a:gd name="T0" fmla="*/ 9 w 9"/>
                <a:gd name="T1" fmla="*/ 0 h 20"/>
                <a:gd name="T2" fmla="*/ 0 w 9"/>
                <a:gd name="T3" fmla="*/ 10 h 20"/>
                <a:gd name="T4" fmla="*/ 9 w 9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0">
                  <a:moveTo>
                    <a:pt x="9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4" name="Freeform 544"/>
            <p:cNvSpPr>
              <a:spLocks/>
            </p:cNvSpPr>
            <p:nvPr/>
          </p:nvSpPr>
          <p:spPr bwMode="auto">
            <a:xfrm>
              <a:off x="4811736" y="3805261"/>
              <a:ext cx="13286" cy="26572"/>
            </a:xfrm>
            <a:custGeom>
              <a:avLst/>
              <a:gdLst>
                <a:gd name="T0" fmla="*/ 10 w 10"/>
                <a:gd name="T1" fmla="*/ 0 h 20"/>
                <a:gd name="T2" fmla="*/ 0 w 10"/>
                <a:gd name="T3" fmla="*/ 10 h 20"/>
                <a:gd name="T4" fmla="*/ 10 w 10"/>
                <a:gd name="T5" fmla="*/ 20 h 20"/>
                <a:gd name="T6" fmla="*/ 10 w 1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5" name="Freeform 548"/>
            <p:cNvSpPr>
              <a:spLocks/>
            </p:cNvSpPr>
            <p:nvPr/>
          </p:nvSpPr>
          <p:spPr bwMode="auto">
            <a:xfrm>
              <a:off x="6998673" y="4918647"/>
              <a:ext cx="13286" cy="26572"/>
            </a:xfrm>
            <a:custGeom>
              <a:avLst/>
              <a:gdLst>
                <a:gd name="T0" fmla="*/ 10 w 10"/>
                <a:gd name="T1" fmla="*/ 0 h 20"/>
                <a:gd name="T2" fmla="*/ 0 w 10"/>
                <a:gd name="T3" fmla="*/ 10 h 20"/>
                <a:gd name="T4" fmla="*/ 10 w 1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6" name="Freeform 549"/>
            <p:cNvSpPr>
              <a:spLocks/>
            </p:cNvSpPr>
            <p:nvPr/>
          </p:nvSpPr>
          <p:spPr bwMode="auto">
            <a:xfrm>
              <a:off x="5759054" y="4817672"/>
              <a:ext cx="13286" cy="25244"/>
            </a:xfrm>
            <a:custGeom>
              <a:avLst/>
              <a:gdLst>
                <a:gd name="T0" fmla="*/ 10 w 10"/>
                <a:gd name="T1" fmla="*/ 0 h 19"/>
                <a:gd name="T2" fmla="*/ 0 w 10"/>
                <a:gd name="T3" fmla="*/ 10 h 19"/>
                <a:gd name="T4" fmla="*/ 10 w 10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9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7" name="Oval 130"/>
            <p:cNvSpPr>
              <a:spLocks noChangeArrowheads="1"/>
            </p:cNvSpPr>
            <p:nvPr/>
          </p:nvSpPr>
          <p:spPr bwMode="auto">
            <a:xfrm>
              <a:off x="6059281" y="4476223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8" name="Oval 132"/>
            <p:cNvSpPr>
              <a:spLocks noChangeArrowheads="1"/>
            </p:cNvSpPr>
            <p:nvPr/>
          </p:nvSpPr>
          <p:spPr bwMode="auto">
            <a:xfrm>
              <a:off x="5950334" y="4484195"/>
              <a:ext cx="6643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9" name="Oval 139"/>
            <p:cNvSpPr>
              <a:spLocks noChangeArrowheads="1"/>
            </p:cNvSpPr>
            <p:nvPr/>
          </p:nvSpPr>
          <p:spPr bwMode="auto">
            <a:xfrm>
              <a:off x="5586291" y="4279587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0" name="Oval 260"/>
            <p:cNvSpPr>
              <a:spLocks noChangeArrowheads="1"/>
            </p:cNvSpPr>
            <p:nvPr/>
          </p:nvSpPr>
          <p:spPr bwMode="auto">
            <a:xfrm>
              <a:off x="5697895" y="3539542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1" name="Oval 265"/>
            <p:cNvSpPr>
              <a:spLocks noChangeArrowheads="1"/>
            </p:cNvSpPr>
            <p:nvPr/>
          </p:nvSpPr>
          <p:spPr bwMode="auto">
            <a:xfrm>
              <a:off x="6416682" y="3683033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2" name="Oval 266"/>
            <p:cNvSpPr>
              <a:spLocks noChangeArrowheads="1"/>
            </p:cNvSpPr>
            <p:nvPr/>
          </p:nvSpPr>
          <p:spPr bwMode="auto">
            <a:xfrm>
              <a:off x="6468498" y="3671076"/>
              <a:ext cx="5315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3" name="Oval 267"/>
            <p:cNvSpPr>
              <a:spLocks noChangeArrowheads="1"/>
            </p:cNvSpPr>
            <p:nvPr/>
          </p:nvSpPr>
          <p:spPr bwMode="auto">
            <a:xfrm>
              <a:off x="6536258" y="3520941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4" name="Oval 268"/>
            <p:cNvSpPr>
              <a:spLocks noChangeArrowheads="1"/>
            </p:cNvSpPr>
            <p:nvPr/>
          </p:nvSpPr>
          <p:spPr bwMode="auto">
            <a:xfrm>
              <a:off x="6772753" y="3624574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5" name="Oval 269"/>
            <p:cNvSpPr>
              <a:spLocks noChangeArrowheads="1"/>
            </p:cNvSpPr>
            <p:nvPr/>
          </p:nvSpPr>
          <p:spPr bwMode="auto">
            <a:xfrm>
              <a:off x="6852471" y="3570100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6" name="Oval 270"/>
            <p:cNvSpPr>
              <a:spLocks noChangeArrowheads="1"/>
            </p:cNvSpPr>
            <p:nvPr/>
          </p:nvSpPr>
          <p:spPr bwMode="auto">
            <a:xfrm>
              <a:off x="6930860" y="3536885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7" name="Oval 272"/>
            <p:cNvSpPr>
              <a:spLocks noChangeArrowheads="1"/>
            </p:cNvSpPr>
            <p:nvPr/>
          </p:nvSpPr>
          <p:spPr bwMode="auto">
            <a:xfrm>
              <a:off x="6977362" y="3710935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8" name="Oval 276"/>
            <p:cNvSpPr>
              <a:spLocks noChangeArrowheads="1"/>
            </p:cNvSpPr>
            <p:nvPr/>
          </p:nvSpPr>
          <p:spPr bwMode="auto">
            <a:xfrm>
              <a:off x="7263016" y="3685691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9" name="Oval 277"/>
            <p:cNvSpPr>
              <a:spLocks noChangeArrowheads="1"/>
            </p:cNvSpPr>
            <p:nvPr/>
          </p:nvSpPr>
          <p:spPr bwMode="auto">
            <a:xfrm>
              <a:off x="7324133" y="3643175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0" name="Oval 278"/>
            <p:cNvSpPr>
              <a:spLocks noChangeArrowheads="1"/>
            </p:cNvSpPr>
            <p:nvPr/>
          </p:nvSpPr>
          <p:spPr bwMode="auto">
            <a:xfrm>
              <a:off x="7367978" y="3729535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1" name="Oval 279"/>
            <p:cNvSpPr>
              <a:spLocks noChangeArrowheads="1"/>
            </p:cNvSpPr>
            <p:nvPr/>
          </p:nvSpPr>
          <p:spPr bwMode="auto">
            <a:xfrm>
              <a:off x="7410494" y="3669747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2" name="Oval 315"/>
            <p:cNvSpPr>
              <a:spLocks noChangeArrowheads="1"/>
            </p:cNvSpPr>
            <p:nvPr/>
          </p:nvSpPr>
          <p:spPr bwMode="auto">
            <a:xfrm>
              <a:off x="5562375" y="3877013"/>
              <a:ext cx="17272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3" name="Freeform 23"/>
            <p:cNvSpPr>
              <a:spLocks/>
            </p:cNvSpPr>
            <p:nvPr/>
          </p:nvSpPr>
          <p:spPr bwMode="auto">
            <a:xfrm>
              <a:off x="6093826" y="4112180"/>
              <a:ext cx="55802" cy="73074"/>
            </a:xfrm>
            <a:custGeom>
              <a:avLst/>
              <a:gdLst>
                <a:gd name="T0" fmla="*/ 40 w 42"/>
                <a:gd name="T1" fmla="*/ 0 h 55"/>
                <a:gd name="T2" fmla="*/ 4 w 42"/>
                <a:gd name="T3" fmla="*/ 0 h 55"/>
                <a:gd name="T4" fmla="*/ 0 w 42"/>
                <a:gd name="T5" fmla="*/ 55 h 55"/>
                <a:gd name="T6" fmla="*/ 42 w 42"/>
                <a:gd name="T7" fmla="*/ 55 h 55"/>
                <a:gd name="T8" fmla="*/ 40 w 4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5">
                  <a:moveTo>
                    <a:pt x="40" y="0"/>
                  </a:moveTo>
                  <a:lnTo>
                    <a:pt x="4" y="0"/>
                  </a:lnTo>
                  <a:lnTo>
                    <a:pt x="0" y="55"/>
                  </a:lnTo>
                  <a:lnTo>
                    <a:pt x="42" y="55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4" name="Oval 114"/>
            <p:cNvSpPr>
              <a:spLocks noChangeArrowheads="1"/>
            </p:cNvSpPr>
            <p:nvPr/>
          </p:nvSpPr>
          <p:spPr bwMode="auto">
            <a:xfrm>
              <a:off x="6841842" y="4395177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5" name="Oval 116"/>
            <p:cNvSpPr>
              <a:spLocks noChangeArrowheads="1"/>
            </p:cNvSpPr>
            <p:nvPr/>
          </p:nvSpPr>
          <p:spPr bwMode="auto">
            <a:xfrm>
              <a:off x="6738209" y="4295530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6" name="Oval 117"/>
            <p:cNvSpPr>
              <a:spLocks noChangeArrowheads="1"/>
            </p:cNvSpPr>
            <p:nvPr/>
          </p:nvSpPr>
          <p:spPr bwMode="auto">
            <a:xfrm>
              <a:off x="6655834" y="4375248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7" name="Oval 118"/>
            <p:cNvSpPr>
              <a:spLocks noChangeArrowheads="1"/>
            </p:cNvSpPr>
            <p:nvPr/>
          </p:nvSpPr>
          <p:spPr bwMode="auto">
            <a:xfrm>
              <a:off x="6638562" y="4343361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8" name="Oval 119"/>
            <p:cNvSpPr>
              <a:spLocks noChangeArrowheads="1"/>
            </p:cNvSpPr>
            <p:nvPr/>
          </p:nvSpPr>
          <p:spPr bwMode="auto">
            <a:xfrm>
              <a:off x="6582760" y="4409792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9" name="Oval 120"/>
            <p:cNvSpPr>
              <a:spLocks noChangeArrowheads="1"/>
            </p:cNvSpPr>
            <p:nvPr/>
          </p:nvSpPr>
          <p:spPr bwMode="auto">
            <a:xfrm>
              <a:off x="6566817" y="4266300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0" name="Oval 121"/>
            <p:cNvSpPr>
              <a:spLocks noChangeArrowheads="1"/>
            </p:cNvSpPr>
            <p:nvPr/>
          </p:nvSpPr>
          <p:spPr bwMode="auto">
            <a:xfrm>
              <a:off x="6505700" y="4453637"/>
              <a:ext cx="14615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1" name="Oval 122"/>
            <p:cNvSpPr>
              <a:spLocks noChangeArrowheads="1"/>
            </p:cNvSpPr>
            <p:nvPr/>
          </p:nvSpPr>
          <p:spPr bwMode="auto">
            <a:xfrm>
              <a:off x="6445912" y="4343361"/>
              <a:ext cx="10629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2" name="Oval 123"/>
            <p:cNvSpPr>
              <a:spLocks noChangeArrowheads="1"/>
            </p:cNvSpPr>
            <p:nvPr/>
          </p:nvSpPr>
          <p:spPr bwMode="auto">
            <a:xfrm>
              <a:off x="6378152" y="4282244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3" name="Oval 124"/>
            <p:cNvSpPr>
              <a:spLocks noChangeArrowheads="1"/>
            </p:cNvSpPr>
            <p:nvPr/>
          </p:nvSpPr>
          <p:spPr bwMode="auto">
            <a:xfrm>
              <a:off x="6306406" y="4458951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4" name="Oval 126"/>
            <p:cNvSpPr>
              <a:spLocks noChangeArrowheads="1"/>
            </p:cNvSpPr>
            <p:nvPr/>
          </p:nvSpPr>
          <p:spPr bwMode="auto">
            <a:xfrm>
              <a:off x="6198787" y="4375248"/>
              <a:ext cx="10629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5" name="Oval 127"/>
            <p:cNvSpPr>
              <a:spLocks noChangeArrowheads="1"/>
            </p:cNvSpPr>
            <p:nvPr/>
          </p:nvSpPr>
          <p:spPr bwMode="auto">
            <a:xfrm>
              <a:off x="6160257" y="4371262"/>
              <a:ext cx="5315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6" name="Oval 128"/>
            <p:cNvSpPr>
              <a:spLocks noChangeArrowheads="1"/>
            </p:cNvSpPr>
            <p:nvPr/>
          </p:nvSpPr>
          <p:spPr bwMode="auto">
            <a:xfrm>
              <a:off x="6128370" y="4380562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7" name="Oval 129"/>
            <p:cNvSpPr>
              <a:spLocks noChangeArrowheads="1"/>
            </p:cNvSpPr>
            <p:nvPr/>
          </p:nvSpPr>
          <p:spPr bwMode="auto">
            <a:xfrm>
              <a:off x="6076554" y="4249028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8" name="Oval 131"/>
            <p:cNvSpPr>
              <a:spLocks noChangeArrowheads="1"/>
            </p:cNvSpPr>
            <p:nvPr/>
          </p:nvSpPr>
          <p:spPr bwMode="auto">
            <a:xfrm>
              <a:off x="6015437" y="4331403"/>
              <a:ext cx="17272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9" name="Oval 134"/>
            <p:cNvSpPr>
              <a:spLocks noChangeArrowheads="1"/>
            </p:cNvSpPr>
            <p:nvPr/>
          </p:nvSpPr>
          <p:spPr bwMode="auto">
            <a:xfrm>
              <a:off x="5871945" y="4411121"/>
              <a:ext cx="3986" cy="3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0" name="Oval 138"/>
            <p:cNvSpPr>
              <a:spLocks noChangeArrowheads="1"/>
            </p:cNvSpPr>
            <p:nvPr/>
          </p:nvSpPr>
          <p:spPr bwMode="auto">
            <a:xfrm>
              <a:off x="5664680" y="4435036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1" name="Oval 274"/>
            <p:cNvSpPr>
              <a:spLocks noChangeArrowheads="1"/>
            </p:cNvSpPr>
            <p:nvPr/>
          </p:nvSpPr>
          <p:spPr bwMode="auto">
            <a:xfrm>
              <a:off x="7099595" y="3776037"/>
              <a:ext cx="7972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2" name="Oval 275"/>
            <p:cNvSpPr>
              <a:spLocks noChangeArrowheads="1"/>
            </p:cNvSpPr>
            <p:nvPr/>
          </p:nvSpPr>
          <p:spPr bwMode="auto">
            <a:xfrm>
              <a:off x="7132811" y="3781352"/>
              <a:ext cx="11958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3" name="Oval 280"/>
            <p:cNvSpPr>
              <a:spLocks noChangeArrowheads="1"/>
            </p:cNvSpPr>
            <p:nvPr/>
          </p:nvSpPr>
          <p:spPr bwMode="auto">
            <a:xfrm>
              <a:off x="7433080" y="3799953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4" name="Oval 281"/>
            <p:cNvSpPr>
              <a:spLocks noChangeArrowheads="1"/>
            </p:cNvSpPr>
            <p:nvPr/>
          </p:nvSpPr>
          <p:spPr bwMode="auto">
            <a:xfrm>
              <a:off x="7487554" y="3770723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5" name="Oval 316"/>
            <p:cNvSpPr>
              <a:spLocks noChangeArrowheads="1"/>
            </p:cNvSpPr>
            <p:nvPr/>
          </p:nvSpPr>
          <p:spPr bwMode="auto">
            <a:xfrm>
              <a:off x="5626149" y="3944773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6" name="Oval 317"/>
            <p:cNvSpPr>
              <a:spLocks noChangeArrowheads="1"/>
            </p:cNvSpPr>
            <p:nvPr/>
          </p:nvSpPr>
          <p:spPr bwMode="auto">
            <a:xfrm>
              <a:off x="5642093" y="3801281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7" name="Oval 318"/>
            <p:cNvSpPr>
              <a:spLocks noChangeArrowheads="1"/>
            </p:cNvSpPr>
            <p:nvPr/>
          </p:nvSpPr>
          <p:spPr bwMode="auto">
            <a:xfrm>
              <a:off x="5697895" y="3987289"/>
              <a:ext cx="13286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8" name="Oval 319"/>
            <p:cNvSpPr>
              <a:spLocks noChangeArrowheads="1"/>
            </p:cNvSpPr>
            <p:nvPr/>
          </p:nvSpPr>
          <p:spPr bwMode="auto">
            <a:xfrm>
              <a:off x="5760340" y="3878341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9" name="Oval 320"/>
            <p:cNvSpPr>
              <a:spLocks noChangeArrowheads="1"/>
            </p:cNvSpPr>
            <p:nvPr/>
          </p:nvSpPr>
          <p:spPr bwMode="auto">
            <a:xfrm>
              <a:off x="5822786" y="3817225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0" name="Oval 321"/>
            <p:cNvSpPr>
              <a:spLocks noChangeArrowheads="1"/>
            </p:cNvSpPr>
            <p:nvPr/>
          </p:nvSpPr>
          <p:spPr bwMode="auto">
            <a:xfrm>
              <a:off x="5901175" y="3993932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1" name="Oval 322"/>
            <p:cNvSpPr>
              <a:spLocks noChangeArrowheads="1"/>
            </p:cNvSpPr>
            <p:nvPr/>
          </p:nvSpPr>
          <p:spPr bwMode="auto">
            <a:xfrm>
              <a:off x="5950334" y="4116165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2" name="Oval 323"/>
            <p:cNvSpPr>
              <a:spLocks noChangeArrowheads="1"/>
            </p:cNvSpPr>
            <p:nvPr/>
          </p:nvSpPr>
          <p:spPr bwMode="auto">
            <a:xfrm>
              <a:off x="6007465" y="3908900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3" name="Oval 324"/>
            <p:cNvSpPr>
              <a:spLocks noChangeArrowheads="1"/>
            </p:cNvSpPr>
            <p:nvPr/>
          </p:nvSpPr>
          <p:spPr bwMode="auto">
            <a:xfrm>
              <a:off x="6052638" y="3904914"/>
              <a:ext cx="3986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4" name="Oval 325"/>
            <p:cNvSpPr>
              <a:spLocks noChangeArrowheads="1"/>
            </p:cNvSpPr>
            <p:nvPr/>
          </p:nvSpPr>
          <p:spPr bwMode="auto">
            <a:xfrm>
              <a:off x="6083196" y="3915543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5" name="Oval 326"/>
            <p:cNvSpPr>
              <a:spLocks noChangeArrowheads="1"/>
            </p:cNvSpPr>
            <p:nvPr/>
          </p:nvSpPr>
          <p:spPr bwMode="auto">
            <a:xfrm>
              <a:off x="6145642" y="4011204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6" name="Oval 327"/>
            <p:cNvSpPr>
              <a:spLocks noChangeArrowheads="1"/>
            </p:cNvSpPr>
            <p:nvPr/>
          </p:nvSpPr>
          <p:spPr bwMode="auto">
            <a:xfrm>
              <a:off x="6184172" y="3865055"/>
              <a:ext cx="17272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7" name="Oval 328"/>
            <p:cNvSpPr>
              <a:spLocks noChangeArrowheads="1"/>
            </p:cNvSpPr>
            <p:nvPr/>
          </p:nvSpPr>
          <p:spPr bwMode="auto">
            <a:xfrm>
              <a:off x="6259904" y="4019176"/>
              <a:ext cx="6643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8" name="Oval 329"/>
            <p:cNvSpPr>
              <a:spLocks noChangeArrowheads="1"/>
            </p:cNvSpPr>
            <p:nvPr/>
          </p:nvSpPr>
          <p:spPr bwMode="auto">
            <a:xfrm>
              <a:off x="6291791" y="4068335"/>
              <a:ext cx="13286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9" name="Oval 330"/>
            <p:cNvSpPr>
              <a:spLocks noChangeArrowheads="1"/>
            </p:cNvSpPr>
            <p:nvPr/>
          </p:nvSpPr>
          <p:spPr bwMode="auto">
            <a:xfrm>
              <a:off x="6340950" y="3944773"/>
              <a:ext cx="3986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0" name="Oval 331"/>
            <p:cNvSpPr>
              <a:spLocks noChangeArrowheads="1"/>
            </p:cNvSpPr>
            <p:nvPr/>
          </p:nvSpPr>
          <p:spPr bwMode="auto">
            <a:xfrm>
              <a:off x="6406053" y="4085607"/>
              <a:ext cx="2657" cy="13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1" name="Oval 332"/>
            <p:cNvSpPr>
              <a:spLocks noChangeArrowheads="1"/>
            </p:cNvSpPr>
            <p:nvPr/>
          </p:nvSpPr>
          <p:spPr bwMode="auto">
            <a:xfrm>
              <a:off x="6416682" y="4130780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2" name="Oval 333"/>
            <p:cNvSpPr>
              <a:spLocks noChangeArrowheads="1"/>
            </p:cNvSpPr>
            <p:nvPr/>
          </p:nvSpPr>
          <p:spPr bwMode="auto">
            <a:xfrm>
              <a:off x="6468498" y="4118823"/>
              <a:ext cx="5315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3" name="Oval 334"/>
            <p:cNvSpPr>
              <a:spLocks noChangeArrowheads="1"/>
            </p:cNvSpPr>
            <p:nvPr/>
          </p:nvSpPr>
          <p:spPr bwMode="auto">
            <a:xfrm>
              <a:off x="6536258" y="3968688"/>
              <a:ext cx="15944" cy="17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4" name="Oval 335"/>
            <p:cNvSpPr>
              <a:spLocks noChangeArrowheads="1"/>
            </p:cNvSpPr>
            <p:nvPr/>
          </p:nvSpPr>
          <p:spPr bwMode="auto">
            <a:xfrm>
              <a:off x="6619961" y="3814567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5" name="Oval 336"/>
            <p:cNvSpPr>
              <a:spLocks noChangeArrowheads="1"/>
            </p:cNvSpPr>
            <p:nvPr/>
          </p:nvSpPr>
          <p:spPr bwMode="auto">
            <a:xfrm>
              <a:off x="6687721" y="3843797"/>
              <a:ext cx="15944" cy="1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6" name="Oval 337"/>
            <p:cNvSpPr>
              <a:spLocks noChangeArrowheads="1"/>
            </p:cNvSpPr>
            <p:nvPr/>
          </p:nvSpPr>
          <p:spPr bwMode="auto">
            <a:xfrm>
              <a:off x="6758138" y="3814567"/>
              <a:ext cx="13286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7" name="Oval 338"/>
            <p:cNvSpPr>
              <a:spLocks noChangeArrowheads="1"/>
            </p:cNvSpPr>
            <p:nvPr/>
          </p:nvSpPr>
          <p:spPr bwMode="auto">
            <a:xfrm>
              <a:off x="6767439" y="3825196"/>
              <a:ext cx="7972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8" name="Oval 339"/>
            <p:cNvSpPr>
              <a:spLocks noChangeArrowheads="1"/>
            </p:cNvSpPr>
            <p:nvPr/>
          </p:nvSpPr>
          <p:spPr bwMode="auto">
            <a:xfrm>
              <a:off x="6754152" y="3991275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9" name="Oval 340"/>
            <p:cNvSpPr>
              <a:spLocks noChangeArrowheads="1"/>
            </p:cNvSpPr>
            <p:nvPr/>
          </p:nvSpPr>
          <p:spPr bwMode="auto">
            <a:xfrm>
              <a:off x="6772753" y="4073649"/>
              <a:ext cx="15944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0" name="Oval 341"/>
            <p:cNvSpPr>
              <a:spLocks noChangeArrowheads="1"/>
            </p:cNvSpPr>
            <p:nvPr/>
          </p:nvSpPr>
          <p:spPr bwMode="auto">
            <a:xfrm>
              <a:off x="6930860" y="3984632"/>
              <a:ext cx="3986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1" name="Oval 342"/>
            <p:cNvSpPr>
              <a:spLocks noChangeArrowheads="1"/>
            </p:cNvSpPr>
            <p:nvPr/>
          </p:nvSpPr>
          <p:spPr bwMode="auto">
            <a:xfrm>
              <a:off x="6953446" y="3869041"/>
              <a:ext cx="5315" cy="53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2" name="Oval 343"/>
            <p:cNvSpPr>
              <a:spLocks noChangeArrowheads="1"/>
            </p:cNvSpPr>
            <p:nvPr/>
          </p:nvSpPr>
          <p:spPr bwMode="auto">
            <a:xfrm>
              <a:off x="6977362" y="3962045"/>
              <a:ext cx="11958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3" name="Oval 344"/>
            <p:cNvSpPr>
              <a:spLocks noChangeArrowheads="1"/>
            </p:cNvSpPr>
            <p:nvPr/>
          </p:nvSpPr>
          <p:spPr bwMode="auto">
            <a:xfrm>
              <a:off x="7005263" y="3853098"/>
              <a:ext cx="5315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4" name="Oval 345"/>
            <p:cNvSpPr>
              <a:spLocks noChangeArrowheads="1"/>
            </p:cNvSpPr>
            <p:nvPr/>
          </p:nvSpPr>
          <p:spPr bwMode="auto">
            <a:xfrm>
              <a:off x="7053093" y="3915543"/>
              <a:ext cx="17272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5" name="Oval 346"/>
            <p:cNvSpPr>
              <a:spLocks noChangeArrowheads="1"/>
            </p:cNvSpPr>
            <p:nvPr/>
          </p:nvSpPr>
          <p:spPr bwMode="auto">
            <a:xfrm>
              <a:off x="7099595" y="4223784"/>
              <a:ext cx="7972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6" name="Oval 347"/>
            <p:cNvSpPr>
              <a:spLocks noChangeArrowheads="1"/>
            </p:cNvSpPr>
            <p:nvPr/>
          </p:nvSpPr>
          <p:spPr bwMode="auto">
            <a:xfrm>
              <a:off x="7132811" y="4229099"/>
              <a:ext cx="11958" cy="13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7" name="Oval 348"/>
            <p:cNvSpPr>
              <a:spLocks noChangeArrowheads="1"/>
            </p:cNvSpPr>
            <p:nvPr/>
          </p:nvSpPr>
          <p:spPr bwMode="auto">
            <a:xfrm>
              <a:off x="7209871" y="3863727"/>
              <a:ext cx="14615" cy="159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8" name="Oval 349"/>
            <p:cNvSpPr>
              <a:spLocks noChangeArrowheads="1"/>
            </p:cNvSpPr>
            <p:nvPr/>
          </p:nvSpPr>
          <p:spPr bwMode="auto">
            <a:xfrm>
              <a:off x="7263016" y="4134766"/>
              <a:ext cx="9300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9" name="Oval 350"/>
            <p:cNvSpPr>
              <a:spLocks noChangeArrowheads="1"/>
            </p:cNvSpPr>
            <p:nvPr/>
          </p:nvSpPr>
          <p:spPr bwMode="auto">
            <a:xfrm>
              <a:off x="7324133" y="4090922"/>
              <a:ext cx="5315" cy="66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0" name="Oval 351"/>
            <p:cNvSpPr>
              <a:spLocks noChangeArrowheads="1"/>
            </p:cNvSpPr>
            <p:nvPr/>
          </p:nvSpPr>
          <p:spPr bwMode="auto">
            <a:xfrm>
              <a:off x="7367978" y="4177282"/>
              <a:ext cx="7972" cy="7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1" name="Oval 352"/>
            <p:cNvSpPr>
              <a:spLocks noChangeArrowheads="1"/>
            </p:cNvSpPr>
            <p:nvPr/>
          </p:nvSpPr>
          <p:spPr bwMode="auto">
            <a:xfrm>
              <a:off x="7410494" y="4117494"/>
              <a:ext cx="7972" cy="9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2" name="Oval 353"/>
            <p:cNvSpPr>
              <a:spLocks noChangeArrowheads="1"/>
            </p:cNvSpPr>
            <p:nvPr/>
          </p:nvSpPr>
          <p:spPr bwMode="auto">
            <a:xfrm>
              <a:off x="7433080" y="4247699"/>
              <a:ext cx="10629" cy="1195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3" name="Oval 354"/>
            <p:cNvSpPr>
              <a:spLocks noChangeArrowheads="1"/>
            </p:cNvSpPr>
            <p:nvPr/>
          </p:nvSpPr>
          <p:spPr bwMode="auto">
            <a:xfrm>
              <a:off x="7487554" y="4218470"/>
              <a:ext cx="10629" cy="1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4" name="Freeform 546"/>
            <p:cNvSpPr>
              <a:spLocks/>
            </p:cNvSpPr>
            <p:nvPr/>
          </p:nvSpPr>
          <p:spPr bwMode="auto">
            <a:xfrm>
              <a:off x="7386635" y="3943438"/>
              <a:ext cx="13286" cy="25244"/>
            </a:xfrm>
            <a:custGeom>
              <a:avLst/>
              <a:gdLst>
                <a:gd name="T0" fmla="*/ 10 w 10"/>
                <a:gd name="T1" fmla="*/ 0 h 20"/>
                <a:gd name="T2" fmla="*/ 0 w 10"/>
                <a:gd name="T3" fmla="*/ 10 h 20"/>
                <a:gd name="T4" fmla="*/ 10 w 1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8214270" y="2275130"/>
            <a:ext cx="2378521" cy="826834"/>
            <a:chOff x="8244559" y="2382706"/>
            <a:chExt cx="2378521" cy="826834"/>
          </a:xfrm>
        </p:grpSpPr>
        <p:sp>
          <p:nvSpPr>
            <p:cNvPr id="276" name="TextBox 275"/>
            <p:cNvSpPr txBox="1"/>
            <p:nvPr/>
          </p:nvSpPr>
          <p:spPr>
            <a:xfrm flipH="1">
              <a:off x="8244559" y="2674009"/>
              <a:ext cx="237852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Lorem ipsum dolor sit amet, conse ctetur adipiscing.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7" name="TextBox 276"/>
            <p:cNvSpPr txBox="1"/>
            <p:nvPr/>
          </p:nvSpPr>
          <p:spPr>
            <a:xfrm flipH="1">
              <a:off x="8244559" y="2382706"/>
              <a:ext cx="1258770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343E48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Open Sans"/>
                  <a:ea typeface="+mn-ea"/>
                  <a:cs typeface="Lato Regular"/>
                </a:rPr>
                <a:t>Teamwork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343E48">
                    <a:lumMod val="60000"/>
                    <a:lumOff val="40000"/>
                  </a:srgbClr>
                </a:solidFill>
                <a:effectLst/>
                <a:uLnTx/>
                <a:uFillTx/>
                <a:latin typeface="Open Sans"/>
                <a:ea typeface="+mn-ea"/>
                <a:cs typeface="Lato Regular"/>
              </a:endParaRPr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8214270" y="4953722"/>
            <a:ext cx="2378521" cy="826834"/>
            <a:chOff x="8244559" y="4953722"/>
            <a:chExt cx="2378521" cy="826834"/>
          </a:xfrm>
        </p:grpSpPr>
        <p:sp>
          <p:nvSpPr>
            <p:cNvPr id="279" name="TextBox 278"/>
            <p:cNvSpPr txBox="1"/>
            <p:nvPr/>
          </p:nvSpPr>
          <p:spPr>
            <a:xfrm flipH="1">
              <a:off x="8244559" y="5245025"/>
              <a:ext cx="237852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Lorem ipsum dolor sit amet, conse ctetur adipiscing.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0" name="TextBox 279"/>
            <p:cNvSpPr txBox="1"/>
            <p:nvPr/>
          </p:nvSpPr>
          <p:spPr>
            <a:xfrm flipH="1">
              <a:off x="8244559" y="4953722"/>
              <a:ext cx="1526344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Open Sans"/>
                  <a:ea typeface="+mn-ea"/>
                  <a:cs typeface="Lato Regular"/>
                </a:rPr>
                <a:t>Logical Think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en Sans"/>
                <a:ea typeface="+mn-ea"/>
                <a:cs typeface="Lato Regular"/>
              </a:endParaRPr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8716941" y="3614426"/>
            <a:ext cx="2378521" cy="826834"/>
            <a:chOff x="8747230" y="3695513"/>
            <a:chExt cx="2378521" cy="826834"/>
          </a:xfrm>
        </p:grpSpPr>
        <p:sp>
          <p:nvSpPr>
            <p:cNvPr id="282" name="TextBox 281"/>
            <p:cNvSpPr txBox="1"/>
            <p:nvPr/>
          </p:nvSpPr>
          <p:spPr>
            <a:xfrm flipH="1">
              <a:off x="8747230" y="3986816"/>
              <a:ext cx="237852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Lorem ipsum dolor sit amet, conse ctetur adipiscing.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3" name="TextBox 282"/>
            <p:cNvSpPr txBox="1"/>
            <p:nvPr/>
          </p:nvSpPr>
          <p:spPr>
            <a:xfrm flipH="1">
              <a:off x="8747230" y="3695513"/>
              <a:ext cx="131064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61A00"/>
                  </a:solidFill>
                  <a:effectLst/>
                  <a:uLnTx/>
                  <a:uFillTx/>
                  <a:latin typeface="Open Sans"/>
                  <a:ea typeface="+mn-ea"/>
                  <a:cs typeface="Lato Regular"/>
                </a:rPr>
                <a:t>Co-operate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Open Sans"/>
                <a:ea typeface="+mn-ea"/>
                <a:cs typeface="Lato Regular"/>
              </a:endParaRPr>
            </a:p>
          </p:txBody>
        </p:sp>
      </p:grpSp>
      <p:grpSp>
        <p:nvGrpSpPr>
          <p:cNvPr id="284" name="Group 283"/>
          <p:cNvGrpSpPr/>
          <p:nvPr/>
        </p:nvGrpSpPr>
        <p:grpSpPr>
          <a:xfrm flipH="1">
            <a:off x="1599209" y="2275130"/>
            <a:ext cx="2378521" cy="826834"/>
            <a:chOff x="8244559" y="2382706"/>
            <a:chExt cx="2378521" cy="826834"/>
          </a:xfrm>
        </p:grpSpPr>
        <p:sp>
          <p:nvSpPr>
            <p:cNvPr id="285" name="TextBox 284"/>
            <p:cNvSpPr txBox="1"/>
            <p:nvPr/>
          </p:nvSpPr>
          <p:spPr>
            <a:xfrm flipH="1">
              <a:off x="8244559" y="2674009"/>
              <a:ext cx="237852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Lorem ipsum dolor sit amet, conse ctetur adipiscing.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6" name="TextBox 285"/>
            <p:cNvSpPr txBox="1"/>
            <p:nvPr/>
          </p:nvSpPr>
          <p:spPr>
            <a:xfrm flipH="1">
              <a:off x="8244559" y="2382706"/>
              <a:ext cx="1626436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latin typeface="Open Sans"/>
                  <a:ea typeface="+mn-ea"/>
                  <a:cs typeface="Lato Regular"/>
                </a:rPr>
                <a:t>Hard Thinking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Lato Regular"/>
              </a:endParaRPr>
            </a:p>
          </p:txBody>
        </p:sp>
      </p:grpSp>
      <p:grpSp>
        <p:nvGrpSpPr>
          <p:cNvPr id="287" name="Group 286"/>
          <p:cNvGrpSpPr/>
          <p:nvPr/>
        </p:nvGrpSpPr>
        <p:grpSpPr>
          <a:xfrm flipH="1">
            <a:off x="1599209" y="4953722"/>
            <a:ext cx="2378521" cy="826834"/>
            <a:chOff x="8244559" y="4953722"/>
            <a:chExt cx="2378521" cy="826834"/>
          </a:xfrm>
        </p:grpSpPr>
        <p:sp>
          <p:nvSpPr>
            <p:cNvPr id="288" name="TextBox 287"/>
            <p:cNvSpPr txBox="1"/>
            <p:nvPr/>
          </p:nvSpPr>
          <p:spPr>
            <a:xfrm flipH="1">
              <a:off x="8244559" y="5245025"/>
              <a:ext cx="237852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Lorem ipsum dolor sit amet, conse ctetur adipiscing.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9" name="TextBox 288"/>
            <p:cNvSpPr txBox="1"/>
            <p:nvPr/>
          </p:nvSpPr>
          <p:spPr>
            <a:xfrm flipH="1">
              <a:off x="8244559" y="4953722"/>
              <a:ext cx="1119886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latin typeface="Open Sans"/>
                  <a:ea typeface="+mn-ea"/>
                  <a:cs typeface="Lato Regular"/>
                </a:rPr>
                <a:t>Research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Lato Regular"/>
              </a:endParaRPr>
            </a:p>
          </p:txBody>
        </p:sp>
      </p:grpSp>
      <p:grpSp>
        <p:nvGrpSpPr>
          <p:cNvPr id="290" name="Group 289"/>
          <p:cNvGrpSpPr/>
          <p:nvPr/>
        </p:nvGrpSpPr>
        <p:grpSpPr>
          <a:xfrm flipH="1">
            <a:off x="1096538" y="3614426"/>
            <a:ext cx="2378521" cy="826834"/>
            <a:chOff x="8747230" y="3695513"/>
            <a:chExt cx="2378521" cy="826834"/>
          </a:xfrm>
        </p:grpSpPr>
        <p:sp>
          <p:nvSpPr>
            <p:cNvPr id="291" name="TextBox 290"/>
            <p:cNvSpPr txBox="1"/>
            <p:nvPr/>
          </p:nvSpPr>
          <p:spPr>
            <a:xfrm flipH="1">
              <a:off x="8747230" y="3986816"/>
              <a:ext cx="237852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rPr>
                <a:t>Lorem ipsum dolor sit amet, conse ctetur adipiscing.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92" name="TextBox 291"/>
            <p:cNvSpPr txBox="1"/>
            <p:nvPr/>
          </p:nvSpPr>
          <p:spPr>
            <a:xfrm flipH="1">
              <a:off x="8747230" y="3695513"/>
              <a:ext cx="1513520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Open Sans"/>
                  <a:ea typeface="+mn-ea"/>
                  <a:cs typeface="Lato Regular"/>
                </a:rPr>
                <a:t>Quick-witted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Lato Regular"/>
              </a:endParaRPr>
            </a:p>
          </p:txBody>
        </p:sp>
      </p:grpSp>
      <p:grpSp>
        <p:nvGrpSpPr>
          <p:cNvPr id="293" name="Group 292"/>
          <p:cNvGrpSpPr/>
          <p:nvPr/>
        </p:nvGrpSpPr>
        <p:grpSpPr>
          <a:xfrm>
            <a:off x="4968480" y="4035120"/>
            <a:ext cx="2092586" cy="1454845"/>
            <a:chOff x="4968480" y="4035120"/>
            <a:chExt cx="2092586" cy="1454845"/>
          </a:xfrm>
        </p:grpSpPr>
        <p:grpSp>
          <p:nvGrpSpPr>
            <p:cNvPr id="294" name="Group 293"/>
            <p:cNvGrpSpPr/>
            <p:nvPr/>
          </p:nvGrpSpPr>
          <p:grpSpPr>
            <a:xfrm>
              <a:off x="4968480" y="4035120"/>
              <a:ext cx="2092586" cy="1454845"/>
              <a:chOff x="4968480" y="4035120"/>
              <a:chExt cx="2092586" cy="1454845"/>
            </a:xfrm>
          </p:grpSpPr>
          <p:sp>
            <p:nvSpPr>
              <p:cNvPr id="296" name="Freeform 11"/>
              <p:cNvSpPr>
                <a:spLocks/>
              </p:cNvSpPr>
              <p:nvPr/>
            </p:nvSpPr>
            <p:spPr bwMode="auto">
              <a:xfrm>
                <a:off x="6042009" y="4035120"/>
                <a:ext cx="166078" cy="150135"/>
              </a:xfrm>
              <a:custGeom>
                <a:avLst/>
                <a:gdLst>
                  <a:gd name="T0" fmla="*/ 111 w 125"/>
                  <a:gd name="T1" fmla="*/ 0 h 113"/>
                  <a:gd name="T2" fmla="*/ 14 w 125"/>
                  <a:gd name="T3" fmla="*/ 3 h 113"/>
                  <a:gd name="T4" fmla="*/ 0 w 125"/>
                  <a:gd name="T5" fmla="*/ 113 h 113"/>
                  <a:gd name="T6" fmla="*/ 39 w 125"/>
                  <a:gd name="T7" fmla="*/ 113 h 113"/>
                  <a:gd name="T8" fmla="*/ 43 w 125"/>
                  <a:gd name="T9" fmla="*/ 58 h 113"/>
                  <a:gd name="T10" fmla="*/ 79 w 125"/>
                  <a:gd name="T11" fmla="*/ 58 h 113"/>
                  <a:gd name="T12" fmla="*/ 81 w 125"/>
                  <a:gd name="T13" fmla="*/ 113 h 113"/>
                  <a:gd name="T14" fmla="*/ 125 w 125"/>
                  <a:gd name="T15" fmla="*/ 113 h 113"/>
                  <a:gd name="T16" fmla="*/ 111 w 125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13">
                    <a:moveTo>
                      <a:pt x="111" y="0"/>
                    </a:moveTo>
                    <a:lnTo>
                      <a:pt x="14" y="3"/>
                    </a:lnTo>
                    <a:lnTo>
                      <a:pt x="0" y="113"/>
                    </a:lnTo>
                    <a:lnTo>
                      <a:pt x="39" y="113"/>
                    </a:lnTo>
                    <a:lnTo>
                      <a:pt x="43" y="58"/>
                    </a:lnTo>
                    <a:lnTo>
                      <a:pt x="79" y="58"/>
                    </a:lnTo>
                    <a:lnTo>
                      <a:pt x="81" y="113"/>
                    </a:lnTo>
                    <a:lnTo>
                      <a:pt x="125" y="113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C5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grpSp>
            <p:nvGrpSpPr>
              <p:cNvPr id="297" name="Group 296"/>
              <p:cNvGrpSpPr/>
              <p:nvPr/>
            </p:nvGrpSpPr>
            <p:grpSpPr>
              <a:xfrm>
                <a:off x="4968480" y="4185254"/>
                <a:ext cx="2092586" cy="1304711"/>
                <a:chOff x="4968480" y="4185254"/>
                <a:chExt cx="2092586" cy="1304711"/>
              </a:xfrm>
            </p:grpSpPr>
            <p:sp>
              <p:nvSpPr>
                <p:cNvPr id="298" name="Freeform 8"/>
                <p:cNvSpPr>
                  <a:spLocks noEditPoints="1"/>
                </p:cNvSpPr>
                <p:nvPr/>
              </p:nvSpPr>
              <p:spPr bwMode="auto">
                <a:xfrm>
                  <a:off x="5021625" y="4185254"/>
                  <a:ext cx="1992939" cy="1062901"/>
                </a:xfrm>
                <a:custGeom>
                  <a:avLst/>
                  <a:gdLst>
                    <a:gd name="T0" fmla="*/ 776 w 1517"/>
                    <a:gd name="T1" fmla="*/ 0 h 810"/>
                    <a:gd name="T2" fmla="*/ 706 w 1517"/>
                    <a:gd name="T3" fmla="*/ 0 h 810"/>
                    <a:gd name="T4" fmla="*/ 624 w 1517"/>
                    <a:gd name="T5" fmla="*/ 497 h 810"/>
                    <a:gd name="T6" fmla="*/ 489 w 1517"/>
                    <a:gd name="T7" fmla="*/ 441 h 810"/>
                    <a:gd name="T8" fmla="*/ 439 w 1517"/>
                    <a:gd name="T9" fmla="*/ 448 h 810"/>
                    <a:gd name="T10" fmla="*/ 305 w 1517"/>
                    <a:gd name="T11" fmla="*/ 586 h 810"/>
                    <a:gd name="T12" fmla="*/ 137 w 1517"/>
                    <a:gd name="T13" fmla="*/ 515 h 810"/>
                    <a:gd name="T14" fmla="*/ 75 w 1517"/>
                    <a:gd name="T15" fmla="*/ 523 h 810"/>
                    <a:gd name="T16" fmla="*/ 0 w 1517"/>
                    <a:gd name="T17" fmla="*/ 559 h 810"/>
                    <a:gd name="T18" fmla="*/ 54 w 1517"/>
                    <a:gd name="T19" fmla="*/ 618 h 810"/>
                    <a:gd name="T20" fmla="*/ 314 w 1517"/>
                    <a:gd name="T21" fmla="*/ 810 h 810"/>
                    <a:gd name="T22" fmla="*/ 327 w 1517"/>
                    <a:gd name="T23" fmla="*/ 805 h 810"/>
                    <a:gd name="T24" fmla="*/ 397 w 1517"/>
                    <a:gd name="T25" fmla="*/ 688 h 810"/>
                    <a:gd name="T26" fmla="*/ 422 w 1517"/>
                    <a:gd name="T27" fmla="*/ 684 h 810"/>
                    <a:gd name="T28" fmla="*/ 446 w 1517"/>
                    <a:gd name="T29" fmla="*/ 687 h 810"/>
                    <a:gd name="T30" fmla="*/ 554 w 1517"/>
                    <a:gd name="T31" fmla="*/ 536 h 810"/>
                    <a:gd name="T32" fmla="*/ 591 w 1517"/>
                    <a:gd name="T33" fmla="*/ 531 h 810"/>
                    <a:gd name="T34" fmla="*/ 700 w 1517"/>
                    <a:gd name="T35" fmla="*/ 579 h 810"/>
                    <a:gd name="T36" fmla="*/ 776 w 1517"/>
                    <a:gd name="T37" fmla="*/ 0 h 810"/>
                    <a:gd name="T38" fmla="*/ 948 w 1517"/>
                    <a:gd name="T39" fmla="*/ 0 h 810"/>
                    <a:gd name="T40" fmla="*/ 903 w 1517"/>
                    <a:gd name="T41" fmla="*/ 0 h 810"/>
                    <a:gd name="T42" fmla="*/ 971 w 1517"/>
                    <a:gd name="T43" fmla="*/ 563 h 810"/>
                    <a:gd name="T44" fmla="*/ 1008 w 1517"/>
                    <a:gd name="T45" fmla="*/ 519 h 810"/>
                    <a:gd name="T46" fmla="*/ 1026 w 1517"/>
                    <a:gd name="T47" fmla="*/ 517 h 810"/>
                    <a:gd name="T48" fmla="*/ 1098 w 1517"/>
                    <a:gd name="T49" fmla="*/ 574 h 810"/>
                    <a:gd name="T50" fmla="*/ 1087 w 1517"/>
                    <a:gd name="T51" fmla="*/ 653 h 810"/>
                    <a:gd name="T52" fmla="*/ 1211 w 1517"/>
                    <a:gd name="T53" fmla="*/ 628 h 810"/>
                    <a:gd name="T54" fmla="*/ 1376 w 1517"/>
                    <a:gd name="T55" fmla="*/ 741 h 810"/>
                    <a:gd name="T56" fmla="*/ 1391 w 1517"/>
                    <a:gd name="T57" fmla="*/ 781 h 810"/>
                    <a:gd name="T58" fmla="*/ 1517 w 1517"/>
                    <a:gd name="T59" fmla="*/ 693 h 810"/>
                    <a:gd name="T60" fmla="*/ 1466 w 1517"/>
                    <a:gd name="T61" fmla="*/ 669 h 810"/>
                    <a:gd name="T62" fmla="*/ 1486 w 1517"/>
                    <a:gd name="T63" fmla="*/ 601 h 810"/>
                    <a:gd name="T64" fmla="*/ 1421 w 1517"/>
                    <a:gd name="T65" fmla="*/ 551 h 810"/>
                    <a:gd name="T66" fmla="*/ 1403 w 1517"/>
                    <a:gd name="T67" fmla="*/ 553 h 810"/>
                    <a:gd name="T68" fmla="*/ 1358 w 1517"/>
                    <a:gd name="T69" fmla="*/ 595 h 810"/>
                    <a:gd name="T70" fmla="*/ 1158 w 1517"/>
                    <a:gd name="T71" fmla="*/ 503 h 810"/>
                    <a:gd name="T72" fmla="*/ 1157 w 1517"/>
                    <a:gd name="T73" fmla="*/ 503 h 810"/>
                    <a:gd name="T74" fmla="*/ 1162 w 1517"/>
                    <a:gd name="T75" fmla="*/ 441 h 810"/>
                    <a:gd name="T76" fmla="*/ 1074 w 1517"/>
                    <a:gd name="T77" fmla="*/ 374 h 810"/>
                    <a:gd name="T78" fmla="*/ 1050 w 1517"/>
                    <a:gd name="T79" fmla="*/ 377 h 810"/>
                    <a:gd name="T80" fmla="*/ 1012 w 1517"/>
                    <a:gd name="T81" fmla="*/ 398 h 810"/>
                    <a:gd name="T82" fmla="*/ 948 w 1517"/>
                    <a:gd name="T83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17" h="810">
                      <a:moveTo>
                        <a:pt x="776" y="0"/>
                      </a:moveTo>
                      <a:cubicBezTo>
                        <a:pt x="706" y="0"/>
                        <a:pt x="706" y="0"/>
                        <a:pt x="706" y="0"/>
                      </a:cubicBezTo>
                      <a:cubicBezTo>
                        <a:pt x="624" y="497"/>
                        <a:pt x="624" y="497"/>
                        <a:pt x="624" y="497"/>
                      </a:cubicBezTo>
                      <a:cubicBezTo>
                        <a:pt x="589" y="462"/>
                        <a:pt x="540" y="441"/>
                        <a:pt x="489" y="441"/>
                      </a:cubicBezTo>
                      <a:cubicBezTo>
                        <a:pt x="473" y="441"/>
                        <a:pt x="456" y="443"/>
                        <a:pt x="439" y="448"/>
                      </a:cubicBezTo>
                      <a:cubicBezTo>
                        <a:pt x="370" y="467"/>
                        <a:pt x="321" y="521"/>
                        <a:pt x="305" y="586"/>
                      </a:cubicBezTo>
                      <a:cubicBezTo>
                        <a:pt x="262" y="541"/>
                        <a:pt x="201" y="515"/>
                        <a:pt x="137" y="515"/>
                      </a:cubicBezTo>
                      <a:cubicBezTo>
                        <a:pt x="117" y="515"/>
                        <a:pt x="96" y="517"/>
                        <a:pt x="75" y="523"/>
                      </a:cubicBezTo>
                      <a:cubicBezTo>
                        <a:pt x="47" y="531"/>
                        <a:pt x="22" y="543"/>
                        <a:pt x="0" y="559"/>
                      </a:cubicBezTo>
                      <a:cubicBezTo>
                        <a:pt x="17" y="579"/>
                        <a:pt x="35" y="599"/>
                        <a:pt x="54" y="618"/>
                      </a:cubicBezTo>
                      <a:cubicBezTo>
                        <a:pt x="130" y="694"/>
                        <a:pt x="218" y="759"/>
                        <a:pt x="314" y="810"/>
                      </a:cubicBezTo>
                      <a:cubicBezTo>
                        <a:pt x="319" y="808"/>
                        <a:pt x="323" y="807"/>
                        <a:pt x="327" y="805"/>
                      </a:cubicBezTo>
                      <a:cubicBezTo>
                        <a:pt x="319" y="752"/>
                        <a:pt x="348" y="701"/>
                        <a:pt x="397" y="688"/>
                      </a:cubicBezTo>
                      <a:cubicBezTo>
                        <a:pt x="406" y="685"/>
                        <a:pt x="414" y="684"/>
                        <a:pt x="422" y="684"/>
                      </a:cubicBezTo>
                      <a:cubicBezTo>
                        <a:pt x="430" y="684"/>
                        <a:pt x="438" y="685"/>
                        <a:pt x="446" y="687"/>
                      </a:cubicBezTo>
                      <a:cubicBezTo>
                        <a:pt x="445" y="617"/>
                        <a:pt x="487" y="554"/>
                        <a:pt x="554" y="536"/>
                      </a:cubicBezTo>
                      <a:cubicBezTo>
                        <a:pt x="566" y="532"/>
                        <a:pt x="578" y="531"/>
                        <a:pt x="591" y="531"/>
                      </a:cubicBezTo>
                      <a:cubicBezTo>
                        <a:pt x="632" y="531"/>
                        <a:pt x="671" y="549"/>
                        <a:pt x="700" y="579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moveTo>
                        <a:pt x="948" y="0"/>
                      </a:moveTo>
                      <a:cubicBezTo>
                        <a:pt x="903" y="0"/>
                        <a:pt x="903" y="0"/>
                        <a:pt x="903" y="0"/>
                      </a:cubicBezTo>
                      <a:cubicBezTo>
                        <a:pt x="971" y="563"/>
                        <a:pt x="971" y="563"/>
                        <a:pt x="971" y="563"/>
                      </a:cubicBezTo>
                      <a:cubicBezTo>
                        <a:pt x="979" y="555"/>
                        <a:pt x="997" y="522"/>
                        <a:pt x="1008" y="519"/>
                      </a:cubicBezTo>
                      <a:cubicBezTo>
                        <a:pt x="1014" y="518"/>
                        <a:pt x="1020" y="517"/>
                        <a:pt x="1026" y="517"/>
                      </a:cubicBezTo>
                      <a:cubicBezTo>
                        <a:pt x="1058" y="517"/>
                        <a:pt x="1088" y="540"/>
                        <a:pt x="1098" y="574"/>
                      </a:cubicBezTo>
                      <a:cubicBezTo>
                        <a:pt x="1103" y="592"/>
                        <a:pt x="1094" y="638"/>
                        <a:pt x="1087" y="653"/>
                      </a:cubicBezTo>
                      <a:cubicBezTo>
                        <a:pt x="1121" y="642"/>
                        <a:pt x="1165" y="628"/>
                        <a:pt x="1211" y="628"/>
                      </a:cubicBezTo>
                      <a:cubicBezTo>
                        <a:pt x="1272" y="628"/>
                        <a:pt x="1335" y="653"/>
                        <a:pt x="1376" y="741"/>
                      </a:cubicBezTo>
                      <a:cubicBezTo>
                        <a:pt x="1382" y="755"/>
                        <a:pt x="1388" y="769"/>
                        <a:pt x="1391" y="781"/>
                      </a:cubicBezTo>
                      <a:cubicBezTo>
                        <a:pt x="1435" y="754"/>
                        <a:pt x="1477" y="725"/>
                        <a:pt x="1517" y="693"/>
                      </a:cubicBezTo>
                      <a:cubicBezTo>
                        <a:pt x="1502" y="681"/>
                        <a:pt x="1485" y="673"/>
                        <a:pt x="1466" y="669"/>
                      </a:cubicBezTo>
                      <a:cubicBezTo>
                        <a:pt x="1485" y="653"/>
                        <a:pt x="1494" y="627"/>
                        <a:pt x="1486" y="601"/>
                      </a:cubicBezTo>
                      <a:cubicBezTo>
                        <a:pt x="1478" y="571"/>
                        <a:pt x="1451" y="551"/>
                        <a:pt x="1421" y="551"/>
                      </a:cubicBezTo>
                      <a:cubicBezTo>
                        <a:pt x="1415" y="551"/>
                        <a:pt x="1409" y="552"/>
                        <a:pt x="1403" y="553"/>
                      </a:cubicBezTo>
                      <a:cubicBezTo>
                        <a:pt x="1381" y="559"/>
                        <a:pt x="1365" y="576"/>
                        <a:pt x="1358" y="595"/>
                      </a:cubicBezTo>
                      <a:cubicBezTo>
                        <a:pt x="1324" y="548"/>
                        <a:pt x="1263" y="503"/>
                        <a:pt x="1158" y="503"/>
                      </a:cubicBezTo>
                      <a:cubicBezTo>
                        <a:pt x="1158" y="503"/>
                        <a:pt x="1158" y="503"/>
                        <a:pt x="1157" y="503"/>
                      </a:cubicBezTo>
                      <a:cubicBezTo>
                        <a:pt x="1166" y="484"/>
                        <a:pt x="1168" y="463"/>
                        <a:pt x="1162" y="441"/>
                      </a:cubicBezTo>
                      <a:cubicBezTo>
                        <a:pt x="1151" y="400"/>
                        <a:pt x="1114" y="374"/>
                        <a:pt x="1074" y="374"/>
                      </a:cubicBezTo>
                      <a:cubicBezTo>
                        <a:pt x="1066" y="374"/>
                        <a:pt x="1058" y="375"/>
                        <a:pt x="1050" y="377"/>
                      </a:cubicBezTo>
                      <a:cubicBezTo>
                        <a:pt x="1035" y="381"/>
                        <a:pt x="1023" y="388"/>
                        <a:pt x="1012" y="398"/>
                      </a:cubicBezTo>
                      <a:cubicBezTo>
                        <a:pt x="948" y="0"/>
                        <a:pt x="948" y="0"/>
                        <a:pt x="948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299" name="Freeform 9"/>
                <p:cNvSpPr>
                  <a:spLocks noEditPoints="1"/>
                </p:cNvSpPr>
                <p:nvPr/>
              </p:nvSpPr>
              <p:spPr bwMode="auto">
                <a:xfrm>
                  <a:off x="4968480" y="4918656"/>
                  <a:ext cx="2092586" cy="369358"/>
                </a:xfrm>
                <a:custGeom>
                  <a:avLst/>
                  <a:gdLst>
                    <a:gd name="T0" fmla="*/ 1558 w 1593"/>
                    <a:gd name="T1" fmla="*/ 134 h 281"/>
                    <a:gd name="T2" fmla="*/ 1432 w 1593"/>
                    <a:gd name="T3" fmla="*/ 222 h 281"/>
                    <a:gd name="T4" fmla="*/ 1443 w 1593"/>
                    <a:gd name="T5" fmla="*/ 281 h 281"/>
                    <a:gd name="T6" fmla="*/ 1593 w 1593"/>
                    <a:gd name="T7" fmla="*/ 177 h 281"/>
                    <a:gd name="T8" fmla="*/ 1558 w 1593"/>
                    <a:gd name="T9" fmla="*/ 134 h 281"/>
                    <a:gd name="T10" fmla="*/ 41 w 1593"/>
                    <a:gd name="T11" fmla="*/ 0 h 281"/>
                    <a:gd name="T12" fmla="*/ 0 w 1593"/>
                    <a:gd name="T13" fmla="*/ 38 h 281"/>
                    <a:gd name="T14" fmla="*/ 36 w 1593"/>
                    <a:gd name="T15" fmla="*/ 78 h 281"/>
                    <a:gd name="T16" fmla="*/ 80 w 1593"/>
                    <a:gd name="T17" fmla="*/ 122 h 281"/>
                    <a:gd name="T18" fmla="*/ 231 w 1593"/>
                    <a:gd name="T19" fmla="*/ 243 h 281"/>
                    <a:gd name="T20" fmla="*/ 259 w 1593"/>
                    <a:gd name="T21" fmla="*/ 240 h 281"/>
                    <a:gd name="T22" fmla="*/ 339 w 1593"/>
                    <a:gd name="T23" fmla="*/ 260 h 281"/>
                    <a:gd name="T24" fmla="*/ 355 w 1593"/>
                    <a:gd name="T25" fmla="*/ 251 h 281"/>
                    <a:gd name="T26" fmla="*/ 95 w 1593"/>
                    <a:gd name="T27" fmla="*/ 59 h 281"/>
                    <a:gd name="T28" fmla="*/ 41 w 1593"/>
                    <a:gd name="T29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93" h="281">
                      <a:moveTo>
                        <a:pt x="1558" y="134"/>
                      </a:moveTo>
                      <a:cubicBezTo>
                        <a:pt x="1518" y="166"/>
                        <a:pt x="1476" y="195"/>
                        <a:pt x="1432" y="222"/>
                      </a:cubicBezTo>
                      <a:cubicBezTo>
                        <a:pt x="1439" y="244"/>
                        <a:pt x="1442" y="264"/>
                        <a:pt x="1443" y="281"/>
                      </a:cubicBezTo>
                      <a:cubicBezTo>
                        <a:pt x="1496" y="250"/>
                        <a:pt x="1546" y="216"/>
                        <a:pt x="1593" y="177"/>
                      </a:cubicBezTo>
                      <a:cubicBezTo>
                        <a:pt x="1585" y="160"/>
                        <a:pt x="1572" y="145"/>
                        <a:pt x="1558" y="134"/>
                      </a:cubicBezTo>
                      <a:moveTo>
                        <a:pt x="41" y="0"/>
                      </a:moveTo>
                      <a:cubicBezTo>
                        <a:pt x="25" y="11"/>
                        <a:pt x="12" y="24"/>
                        <a:pt x="0" y="38"/>
                      </a:cubicBezTo>
                      <a:cubicBezTo>
                        <a:pt x="11" y="52"/>
                        <a:pt x="23" y="65"/>
                        <a:pt x="36" y="78"/>
                      </a:cubicBezTo>
                      <a:cubicBezTo>
                        <a:pt x="51" y="92"/>
                        <a:pt x="65" y="107"/>
                        <a:pt x="80" y="122"/>
                      </a:cubicBezTo>
                      <a:cubicBezTo>
                        <a:pt x="127" y="166"/>
                        <a:pt x="177" y="207"/>
                        <a:pt x="231" y="243"/>
                      </a:cubicBezTo>
                      <a:cubicBezTo>
                        <a:pt x="241" y="241"/>
                        <a:pt x="250" y="240"/>
                        <a:pt x="259" y="240"/>
                      </a:cubicBezTo>
                      <a:cubicBezTo>
                        <a:pt x="287" y="240"/>
                        <a:pt x="314" y="247"/>
                        <a:pt x="339" y="260"/>
                      </a:cubicBezTo>
                      <a:cubicBezTo>
                        <a:pt x="344" y="257"/>
                        <a:pt x="350" y="254"/>
                        <a:pt x="355" y="251"/>
                      </a:cubicBezTo>
                      <a:cubicBezTo>
                        <a:pt x="259" y="200"/>
                        <a:pt x="171" y="135"/>
                        <a:pt x="95" y="59"/>
                      </a:cubicBezTo>
                      <a:cubicBezTo>
                        <a:pt x="76" y="40"/>
                        <a:pt x="58" y="20"/>
                        <a:pt x="41" y="0"/>
                      </a:cubicBezTo>
                    </a:path>
                  </a:pathLst>
                </a:custGeom>
                <a:solidFill>
                  <a:srgbClr val="55A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0" name="Freeform 14"/>
                <p:cNvSpPr>
                  <a:spLocks noEditPoints="1"/>
                </p:cNvSpPr>
                <p:nvPr/>
              </p:nvSpPr>
              <p:spPr bwMode="auto">
                <a:xfrm>
                  <a:off x="5434827" y="4185254"/>
                  <a:ext cx="1414986" cy="1231636"/>
                </a:xfrm>
                <a:custGeom>
                  <a:avLst/>
                  <a:gdLst>
                    <a:gd name="T0" fmla="*/ 502 w 1077"/>
                    <a:gd name="T1" fmla="*/ 0 h 938"/>
                    <a:gd name="T2" fmla="*/ 462 w 1077"/>
                    <a:gd name="T3" fmla="*/ 0 h 938"/>
                    <a:gd name="T4" fmla="*/ 386 w 1077"/>
                    <a:gd name="T5" fmla="*/ 579 h 938"/>
                    <a:gd name="T6" fmla="*/ 277 w 1077"/>
                    <a:gd name="T7" fmla="*/ 531 h 938"/>
                    <a:gd name="T8" fmla="*/ 240 w 1077"/>
                    <a:gd name="T9" fmla="*/ 536 h 938"/>
                    <a:gd name="T10" fmla="*/ 132 w 1077"/>
                    <a:gd name="T11" fmla="*/ 687 h 938"/>
                    <a:gd name="T12" fmla="*/ 108 w 1077"/>
                    <a:gd name="T13" fmla="*/ 684 h 938"/>
                    <a:gd name="T14" fmla="*/ 83 w 1077"/>
                    <a:gd name="T15" fmla="*/ 688 h 938"/>
                    <a:gd name="T16" fmla="*/ 13 w 1077"/>
                    <a:gd name="T17" fmla="*/ 805 h 938"/>
                    <a:gd name="T18" fmla="*/ 0 w 1077"/>
                    <a:gd name="T19" fmla="*/ 810 h 938"/>
                    <a:gd name="T20" fmla="*/ 296 w 1077"/>
                    <a:gd name="T21" fmla="*/ 916 h 938"/>
                    <a:gd name="T22" fmla="*/ 319 w 1077"/>
                    <a:gd name="T23" fmla="*/ 893 h 938"/>
                    <a:gd name="T24" fmla="*/ 290 w 1077"/>
                    <a:gd name="T25" fmla="*/ 838 h 938"/>
                    <a:gd name="T26" fmla="*/ 390 w 1077"/>
                    <a:gd name="T27" fmla="*/ 661 h 938"/>
                    <a:gd name="T28" fmla="*/ 428 w 1077"/>
                    <a:gd name="T29" fmla="*/ 656 h 938"/>
                    <a:gd name="T30" fmla="*/ 449 w 1077"/>
                    <a:gd name="T31" fmla="*/ 657 h 938"/>
                    <a:gd name="T32" fmla="*/ 502 w 1077"/>
                    <a:gd name="T33" fmla="*/ 0 h 938"/>
                    <a:gd name="T34" fmla="*/ 589 w 1077"/>
                    <a:gd name="T35" fmla="*/ 0 h 938"/>
                    <a:gd name="T36" fmla="*/ 544 w 1077"/>
                    <a:gd name="T37" fmla="*/ 0 h 938"/>
                    <a:gd name="T38" fmla="*/ 573 w 1077"/>
                    <a:gd name="T39" fmla="*/ 736 h 938"/>
                    <a:gd name="T40" fmla="*/ 585 w 1077"/>
                    <a:gd name="T41" fmla="*/ 732 h 938"/>
                    <a:gd name="T42" fmla="*/ 606 w 1077"/>
                    <a:gd name="T43" fmla="*/ 729 h 938"/>
                    <a:gd name="T44" fmla="*/ 683 w 1077"/>
                    <a:gd name="T45" fmla="*/ 787 h 938"/>
                    <a:gd name="T46" fmla="*/ 627 w 1077"/>
                    <a:gd name="T47" fmla="*/ 885 h 938"/>
                    <a:gd name="T48" fmla="*/ 606 w 1077"/>
                    <a:gd name="T49" fmla="*/ 888 h 938"/>
                    <a:gd name="T50" fmla="*/ 554 w 1077"/>
                    <a:gd name="T51" fmla="*/ 869 h 938"/>
                    <a:gd name="T52" fmla="*/ 471 w 1077"/>
                    <a:gd name="T53" fmla="*/ 937 h 938"/>
                    <a:gd name="T54" fmla="*/ 513 w 1077"/>
                    <a:gd name="T55" fmla="*/ 938 h 938"/>
                    <a:gd name="T56" fmla="*/ 1077 w 1077"/>
                    <a:gd name="T57" fmla="*/ 781 h 938"/>
                    <a:gd name="T58" fmla="*/ 1062 w 1077"/>
                    <a:gd name="T59" fmla="*/ 741 h 938"/>
                    <a:gd name="T60" fmla="*/ 897 w 1077"/>
                    <a:gd name="T61" fmla="*/ 628 h 938"/>
                    <a:gd name="T62" fmla="*/ 773 w 1077"/>
                    <a:gd name="T63" fmla="*/ 653 h 938"/>
                    <a:gd name="T64" fmla="*/ 784 w 1077"/>
                    <a:gd name="T65" fmla="*/ 574 h 938"/>
                    <a:gd name="T66" fmla="*/ 712 w 1077"/>
                    <a:gd name="T67" fmla="*/ 517 h 938"/>
                    <a:gd name="T68" fmla="*/ 694 w 1077"/>
                    <a:gd name="T69" fmla="*/ 519 h 938"/>
                    <a:gd name="T70" fmla="*/ 657 w 1077"/>
                    <a:gd name="T71" fmla="*/ 563 h 938"/>
                    <a:gd name="T72" fmla="*/ 589 w 1077"/>
                    <a:gd name="T73" fmla="*/ 0 h 9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77" h="938">
                      <a:moveTo>
                        <a:pt x="502" y="0"/>
                      </a:moveTo>
                      <a:cubicBezTo>
                        <a:pt x="462" y="0"/>
                        <a:pt x="462" y="0"/>
                        <a:pt x="462" y="0"/>
                      </a:cubicBezTo>
                      <a:cubicBezTo>
                        <a:pt x="386" y="579"/>
                        <a:pt x="386" y="579"/>
                        <a:pt x="386" y="579"/>
                      </a:cubicBezTo>
                      <a:cubicBezTo>
                        <a:pt x="357" y="549"/>
                        <a:pt x="318" y="531"/>
                        <a:pt x="277" y="531"/>
                      </a:cubicBezTo>
                      <a:cubicBezTo>
                        <a:pt x="264" y="531"/>
                        <a:pt x="252" y="532"/>
                        <a:pt x="240" y="536"/>
                      </a:cubicBezTo>
                      <a:cubicBezTo>
                        <a:pt x="173" y="554"/>
                        <a:pt x="131" y="617"/>
                        <a:pt x="132" y="687"/>
                      </a:cubicBezTo>
                      <a:cubicBezTo>
                        <a:pt x="124" y="685"/>
                        <a:pt x="116" y="684"/>
                        <a:pt x="108" y="684"/>
                      </a:cubicBezTo>
                      <a:cubicBezTo>
                        <a:pt x="100" y="684"/>
                        <a:pt x="92" y="685"/>
                        <a:pt x="83" y="688"/>
                      </a:cubicBezTo>
                      <a:cubicBezTo>
                        <a:pt x="34" y="701"/>
                        <a:pt x="5" y="752"/>
                        <a:pt x="13" y="805"/>
                      </a:cubicBezTo>
                      <a:cubicBezTo>
                        <a:pt x="9" y="807"/>
                        <a:pt x="5" y="808"/>
                        <a:pt x="0" y="810"/>
                      </a:cubicBezTo>
                      <a:cubicBezTo>
                        <a:pt x="92" y="859"/>
                        <a:pt x="191" y="895"/>
                        <a:pt x="296" y="916"/>
                      </a:cubicBezTo>
                      <a:cubicBezTo>
                        <a:pt x="302" y="907"/>
                        <a:pt x="310" y="900"/>
                        <a:pt x="319" y="893"/>
                      </a:cubicBezTo>
                      <a:cubicBezTo>
                        <a:pt x="306" y="878"/>
                        <a:pt x="295" y="859"/>
                        <a:pt x="290" y="838"/>
                      </a:cubicBezTo>
                      <a:cubicBezTo>
                        <a:pt x="268" y="761"/>
                        <a:pt x="313" y="682"/>
                        <a:pt x="390" y="661"/>
                      </a:cubicBezTo>
                      <a:cubicBezTo>
                        <a:pt x="403" y="657"/>
                        <a:pt x="416" y="656"/>
                        <a:pt x="428" y="656"/>
                      </a:cubicBezTo>
                      <a:cubicBezTo>
                        <a:pt x="435" y="656"/>
                        <a:pt x="442" y="656"/>
                        <a:pt x="449" y="657"/>
                      </a:cubicBezTo>
                      <a:cubicBezTo>
                        <a:pt x="502" y="0"/>
                        <a:pt x="502" y="0"/>
                        <a:pt x="502" y="0"/>
                      </a:cubicBezTo>
                      <a:moveTo>
                        <a:pt x="589" y="0"/>
                      </a:moveTo>
                      <a:cubicBezTo>
                        <a:pt x="544" y="0"/>
                        <a:pt x="544" y="0"/>
                        <a:pt x="544" y="0"/>
                      </a:cubicBezTo>
                      <a:cubicBezTo>
                        <a:pt x="573" y="736"/>
                        <a:pt x="573" y="736"/>
                        <a:pt x="573" y="736"/>
                      </a:cubicBezTo>
                      <a:cubicBezTo>
                        <a:pt x="577" y="735"/>
                        <a:pt x="581" y="733"/>
                        <a:pt x="585" y="732"/>
                      </a:cubicBezTo>
                      <a:cubicBezTo>
                        <a:pt x="592" y="730"/>
                        <a:pt x="599" y="729"/>
                        <a:pt x="606" y="729"/>
                      </a:cubicBezTo>
                      <a:cubicBezTo>
                        <a:pt x="641" y="729"/>
                        <a:pt x="673" y="752"/>
                        <a:pt x="683" y="787"/>
                      </a:cubicBezTo>
                      <a:cubicBezTo>
                        <a:pt x="695" y="830"/>
                        <a:pt x="670" y="874"/>
                        <a:pt x="627" y="885"/>
                      </a:cubicBezTo>
                      <a:cubicBezTo>
                        <a:pt x="620" y="887"/>
                        <a:pt x="613" y="888"/>
                        <a:pt x="606" y="888"/>
                      </a:cubicBezTo>
                      <a:cubicBezTo>
                        <a:pt x="587" y="888"/>
                        <a:pt x="569" y="881"/>
                        <a:pt x="554" y="869"/>
                      </a:cubicBezTo>
                      <a:cubicBezTo>
                        <a:pt x="537" y="900"/>
                        <a:pt x="508" y="925"/>
                        <a:pt x="471" y="937"/>
                      </a:cubicBezTo>
                      <a:cubicBezTo>
                        <a:pt x="485" y="938"/>
                        <a:pt x="499" y="938"/>
                        <a:pt x="513" y="938"/>
                      </a:cubicBezTo>
                      <a:cubicBezTo>
                        <a:pt x="720" y="938"/>
                        <a:pt x="913" y="881"/>
                        <a:pt x="1077" y="781"/>
                      </a:cubicBezTo>
                      <a:cubicBezTo>
                        <a:pt x="1074" y="769"/>
                        <a:pt x="1068" y="755"/>
                        <a:pt x="1062" y="741"/>
                      </a:cubicBezTo>
                      <a:cubicBezTo>
                        <a:pt x="1021" y="653"/>
                        <a:pt x="958" y="628"/>
                        <a:pt x="897" y="628"/>
                      </a:cubicBezTo>
                      <a:cubicBezTo>
                        <a:pt x="851" y="628"/>
                        <a:pt x="807" y="642"/>
                        <a:pt x="773" y="653"/>
                      </a:cubicBezTo>
                      <a:cubicBezTo>
                        <a:pt x="780" y="638"/>
                        <a:pt x="789" y="592"/>
                        <a:pt x="784" y="574"/>
                      </a:cubicBezTo>
                      <a:cubicBezTo>
                        <a:pt x="774" y="540"/>
                        <a:pt x="744" y="517"/>
                        <a:pt x="712" y="517"/>
                      </a:cubicBezTo>
                      <a:cubicBezTo>
                        <a:pt x="706" y="517"/>
                        <a:pt x="700" y="518"/>
                        <a:pt x="694" y="519"/>
                      </a:cubicBezTo>
                      <a:cubicBezTo>
                        <a:pt x="683" y="522"/>
                        <a:pt x="665" y="555"/>
                        <a:pt x="657" y="563"/>
                      </a:cubicBezTo>
                      <a:cubicBezTo>
                        <a:pt x="589" y="0"/>
                        <a:pt x="589" y="0"/>
                        <a:pt x="589" y="0"/>
                      </a:cubicBezTo>
                    </a:path>
                  </a:pathLst>
                </a:custGeom>
                <a:solidFill>
                  <a:srgbClr val="D2DF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1" name="Freeform 15"/>
                <p:cNvSpPr>
                  <a:spLocks noEditPoints="1"/>
                </p:cNvSpPr>
                <p:nvPr/>
              </p:nvSpPr>
              <p:spPr bwMode="auto">
                <a:xfrm>
                  <a:off x="5271406" y="5210954"/>
                  <a:ext cx="1593022" cy="279011"/>
                </a:xfrm>
                <a:custGeom>
                  <a:avLst/>
                  <a:gdLst>
                    <a:gd name="T0" fmla="*/ 28 w 1212"/>
                    <a:gd name="T1" fmla="*/ 18 h 213"/>
                    <a:gd name="T2" fmla="*/ 0 w 1212"/>
                    <a:gd name="T3" fmla="*/ 21 h 213"/>
                    <a:gd name="T4" fmla="*/ 401 w 1212"/>
                    <a:gd name="T5" fmla="*/ 188 h 213"/>
                    <a:gd name="T6" fmla="*/ 420 w 1212"/>
                    <a:gd name="T7" fmla="*/ 135 h 213"/>
                    <a:gd name="T8" fmla="*/ 124 w 1212"/>
                    <a:gd name="T9" fmla="*/ 29 h 213"/>
                    <a:gd name="T10" fmla="*/ 108 w 1212"/>
                    <a:gd name="T11" fmla="*/ 38 h 213"/>
                    <a:gd name="T12" fmla="*/ 28 w 1212"/>
                    <a:gd name="T13" fmla="*/ 18 h 213"/>
                    <a:gd name="T14" fmla="*/ 1201 w 1212"/>
                    <a:gd name="T15" fmla="*/ 0 h 213"/>
                    <a:gd name="T16" fmla="*/ 637 w 1212"/>
                    <a:gd name="T17" fmla="*/ 157 h 213"/>
                    <a:gd name="T18" fmla="*/ 595 w 1212"/>
                    <a:gd name="T19" fmla="*/ 156 h 213"/>
                    <a:gd name="T20" fmla="*/ 590 w 1212"/>
                    <a:gd name="T21" fmla="*/ 157 h 213"/>
                    <a:gd name="T22" fmla="*/ 590 w 1212"/>
                    <a:gd name="T23" fmla="*/ 158 h 213"/>
                    <a:gd name="T24" fmla="*/ 593 w 1212"/>
                    <a:gd name="T25" fmla="*/ 167 h 213"/>
                    <a:gd name="T26" fmla="*/ 595 w 1212"/>
                    <a:gd name="T27" fmla="*/ 212 h 213"/>
                    <a:gd name="T28" fmla="*/ 637 w 1212"/>
                    <a:gd name="T29" fmla="*/ 213 h 213"/>
                    <a:gd name="T30" fmla="*/ 637 w 1212"/>
                    <a:gd name="T31" fmla="*/ 213 h 213"/>
                    <a:gd name="T32" fmla="*/ 1212 w 1212"/>
                    <a:gd name="T33" fmla="*/ 59 h 213"/>
                    <a:gd name="T34" fmla="*/ 1201 w 1212"/>
                    <a:gd name="T35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12" h="213">
                      <a:moveTo>
                        <a:pt x="28" y="18"/>
                      </a:moveTo>
                      <a:cubicBezTo>
                        <a:pt x="19" y="18"/>
                        <a:pt x="10" y="19"/>
                        <a:pt x="0" y="21"/>
                      </a:cubicBezTo>
                      <a:cubicBezTo>
                        <a:pt x="120" y="100"/>
                        <a:pt x="255" y="158"/>
                        <a:pt x="401" y="188"/>
                      </a:cubicBezTo>
                      <a:cubicBezTo>
                        <a:pt x="402" y="169"/>
                        <a:pt x="408" y="151"/>
                        <a:pt x="420" y="135"/>
                      </a:cubicBezTo>
                      <a:cubicBezTo>
                        <a:pt x="315" y="114"/>
                        <a:pt x="216" y="78"/>
                        <a:pt x="124" y="29"/>
                      </a:cubicBezTo>
                      <a:cubicBezTo>
                        <a:pt x="119" y="32"/>
                        <a:pt x="113" y="35"/>
                        <a:pt x="108" y="38"/>
                      </a:cubicBezTo>
                      <a:cubicBezTo>
                        <a:pt x="83" y="25"/>
                        <a:pt x="56" y="18"/>
                        <a:pt x="28" y="18"/>
                      </a:cubicBezTo>
                      <a:moveTo>
                        <a:pt x="1201" y="0"/>
                      </a:moveTo>
                      <a:cubicBezTo>
                        <a:pt x="1037" y="100"/>
                        <a:pt x="844" y="157"/>
                        <a:pt x="637" y="157"/>
                      </a:cubicBezTo>
                      <a:cubicBezTo>
                        <a:pt x="623" y="157"/>
                        <a:pt x="609" y="157"/>
                        <a:pt x="595" y="156"/>
                      </a:cubicBezTo>
                      <a:cubicBezTo>
                        <a:pt x="594" y="157"/>
                        <a:pt x="592" y="157"/>
                        <a:pt x="590" y="157"/>
                      </a:cubicBezTo>
                      <a:cubicBezTo>
                        <a:pt x="590" y="158"/>
                        <a:pt x="590" y="158"/>
                        <a:pt x="590" y="158"/>
                      </a:cubicBezTo>
                      <a:cubicBezTo>
                        <a:pt x="591" y="161"/>
                        <a:pt x="592" y="164"/>
                        <a:pt x="593" y="167"/>
                      </a:cubicBezTo>
                      <a:cubicBezTo>
                        <a:pt x="597" y="182"/>
                        <a:pt x="598" y="198"/>
                        <a:pt x="595" y="212"/>
                      </a:cubicBezTo>
                      <a:cubicBezTo>
                        <a:pt x="609" y="213"/>
                        <a:pt x="623" y="213"/>
                        <a:pt x="637" y="213"/>
                      </a:cubicBezTo>
                      <a:cubicBezTo>
                        <a:pt x="637" y="213"/>
                        <a:pt x="637" y="213"/>
                        <a:pt x="637" y="213"/>
                      </a:cubicBezTo>
                      <a:cubicBezTo>
                        <a:pt x="846" y="213"/>
                        <a:pt x="1043" y="157"/>
                        <a:pt x="1212" y="59"/>
                      </a:cubicBezTo>
                      <a:cubicBezTo>
                        <a:pt x="1211" y="42"/>
                        <a:pt x="1208" y="22"/>
                        <a:pt x="1201" y="0"/>
                      </a:cubicBezTo>
                    </a:path>
                  </a:pathLst>
                </a:custGeom>
                <a:solidFill>
                  <a:srgbClr val="CCE5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2" name="Freeform 16"/>
                <p:cNvSpPr>
                  <a:spLocks/>
                </p:cNvSpPr>
                <p:nvPr/>
              </p:nvSpPr>
              <p:spPr bwMode="auto">
                <a:xfrm>
                  <a:off x="6528286" y="4400492"/>
                  <a:ext cx="340128" cy="324185"/>
                </a:xfrm>
                <a:custGeom>
                  <a:avLst/>
                  <a:gdLst>
                    <a:gd name="T0" fmla="*/ 107 w 258"/>
                    <a:gd name="T1" fmla="*/ 0 h 247"/>
                    <a:gd name="T2" fmla="*/ 82 w 258"/>
                    <a:gd name="T3" fmla="*/ 4 h 247"/>
                    <a:gd name="T4" fmla="*/ 14 w 258"/>
                    <a:gd name="T5" fmla="*/ 123 h 247"/>
                    <a:gd name="T6" fmla="*/ 70 w 258"/>
                    <a:gd name="T7" fmla="*/ 187 h 247"/>
                    <a:gd name="T8" fmla="*/ 69 w 258"/>
                    <a:gd name="T9" fmla="*/ 214 h 247"/>
                    <a:gd name="T10" fmla="*/ 111 w 258"/>
                    <a:gd name="T11" fmla="*/ 247 h 247"/>
                    <a:gd name="T12" fmla="*/ 123 w 258"/>
                    <a:gd name="T13" fmla="*/ 245 h 247"/>
                    <a:gd name="T14" fmla="*/ 154 w 258"/>
                    <a:gd name="T15" fmla="*/ 215 h 247"/>
                    <a:gd name="T16" fmla="*/ 199 w 258"/>
                    <a:gd name="T17" fmla="*/ 240 h 247"/>
                    <a:gd name="T18" fmla="*/ 213 w 258"/>
                    <a:gd name="T19" fmla="*/ 238 h 247"/>
                    <a:gd name="T20" fmla="*/ 250 w 258"/>
                    <a:gd name="T21" fmla="*/ 173 h 247"/>
                    <a:gd name="T22" fmla="*/ 199 w 258"/>
                    <a:gd name="T23" fmla="*/ 135 h 247"/>
                    <a:gd name="T24" fmla="*/ 196 w 258"/>
                    <a:gd name="T25" fmla="*/ 135 h 247"/>
                    <a:gd name="T26" fmla="*/ 201 w 258"/>
                    <a:gd name="T27" fmla="*/ 72 h 247"/>
                    <a:gd name="T28" fmla="*/ 107 w 258"/>
                    <a:gd name="T29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8" h="247">
                      <a:moveTo>
                        <a:pt x="107" y="0"/>
                      </a:moveTo>
                      <a:cubicBezTo>
                        <a:pt x="99" y="0"/>
                        <a:pt x="90" y="2"/>
                        <a:pt x="82" y="4"/>
                      </a:cubicBezTo>
                      <a:cubicBezTo>
                        <a:pt x="30" y="18"/>
                        <a:pt x="0" y="71"/>
                        <a:pt x="14" y="123"/>
                      </a:cubicBezTo>
                      <a:cubicBezTo>
                        <a:pt x="22" y="153"/>
                        <a:pt x="44" y="176"/>
                        <a:pt x="70" y="187"/>
                      </a:cubicBezTo>
                      <a:cubicBezTo>
                        <a:pt x="67" y="195"/>
                        <a:pt x="66" y="205"/>
                        <a:pt x="69" y="214"/>
                      </a:cubicBezTo>
                      <a:cubicBezTo>
                        <a:pt x="74" y="234"/>
                        <a:pt x="92" y="247"/>
                        <a:pt x="111" y="247"/>
                      </a:cubicBezTo>
                      <a:cubicBezTo>
                        <a:pt x="115" y="247"/>
                        <a:pt x="119" y="246"/>
                        <a:pt x="123" y="245"/>
                      </a:cubicBezTo>
                      <a:cubicBezTo>
                        <a:pt x="138" y="241"/>
                        <a:pt x="150" y="229"/>
                        <a:pt x="154" y="215"/>
                      </a:cubicBezTo>
                      <a:cubicBezTo>
                        <a:pt x="163" y="231"/>
                        <a:pt x="181" y="240"/>
                        <a:pt x="199" y="240"/>
                      </a:cubicBezTo>
                      <a:cubicBezTo>
                        <a:pt x="204" y="240"/>
                        <a:pt x="208" y="240"/>
                        <a:pt x="213" y="238"/>
                      </a:cubicBezTo>
                      <a:cubicBezTo>
                        <a:pt x="241" y="231"/>
                        <a:pt x="258" y="202"/>
                        <a:pt x="250" y="173"/>
                      </a:cubicBezTo>
                      <a:cubicBezTo>
                        <a:pt x="243" y="150"/>
                        <a:pt x="222" y="135"/>
                        <a:pt x="199" y="135"/>
                      </a:cubicBezTo>
                      <a:cubicBezTo>
                        <a:pt x="198" y="135"/>
                        <a:pt x="197" y="135"/>
                        <a:pt x="196" y="135"/>
                      </a:cubicBezTo>
                      <a:cubicBezTo>
                        <a:pt x="205" y="115"/>
                        <a:pt x="207" y="93"/>
                        <a:pt x="201" y="72"/>
                      </a:cubicBezTo>
                      <a:cubicBezTo>
                        <a:pt x="189" y="29"/>
                        <a:pt x="150" y="0"/>
                        <a:pt x="107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Freeform 17"/>
                <p:cNvSpPr>
                  <a:spLocks/>
                </p:cNvSpPr>
                <p:nvPr/>
              </p:nvSpPr>
              <p:spPr bwMode="auto">
                <a:xfrm>
                  <a:off x="5356438" y="4506782"/>
                  <a:ext cx="314884" cy="269711"/>
                </a:xfrm>
                <a:custGeom>
                  <a:avLst/>
                  <a:gdLst>
                    <a:gd name="T0" fmla="*/ 79 w 239"/>
                    <a:gd name="T1" fmla="*/ 0 h 205"/>
                    <a:gd name="T2" fmla="*/ 63 w 239"/>
                    <a:gd name="T3" fmla="*/ 2 h 205"/>
                    <a:gd name="T4" fmla="*/ 21 w 239"/>
                    <a:gd name="T5" fmla="*/ 76 h 205"/>
                    <a:gd name="T6" fmla="*/ 24 w 239"/>
                    <a:gd name="T7" fmla="*/ 84 h 205"/>
                    <a:gd name="T8" fmla="*/ 5 w 239"/>
                    <a:gd name="T9" fmla="*/ 136 h 205"/>
                    <a:gd name="T10" fmla="*/ 52 w 239"/>
                    <a:gd name="T11" fmla="*/ 172 h 205"/>
                    <a:gd name="T12" fmla="*/ 65 w 239"/>
                    <a:gd name="T13" fmla="*/ 170 h 205"/>
                    <a:gd name="T14" fmla="*/ 78 w 239"/>
                    <a:gd name="T15" fmla="*/ 164 h 205"/>
                    <a:gd name="T16" fmla="*/ 149 w 239"/>
                    <a:gd name="T17" fmla="*/ 205 h 205"/>
                    <a:gd name="T18" fmla="*/ 170 w 239"/>
                    <a:gd name="T19" fmla="*/ 202 h 205"/>
                    <a:gd name="T20" fmla="*/ 227 w 239"/>
                    <a:gd name="T21" fmla="*/ 102 h 205"/>
                    <a:gd name="T22" fmla="*/ 149 w 239"/>
                    <a:gd name="T23" fmla="*/ 42 h 205"/>
                    <a:gd name="T24" fmla="*/ 136 w 239"/>
                    <a:gd name="T25" fmla="*/ 43 h 205"/>
                    <a:gd name="T26" fmla="*/ 79 w 239"/>
                    <a:gd name="T27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9" h="205">
                      <a:moveTo>
                        <a:pt x="79" y="0"/>
                      </a:moveTo>
                      <a:cubicBezTo>
                        <a:pt x="74" y="0"/>
                        <a:pt x="68" y="1"/>
                        <a:pt x="63" y="2"/>
                      </a:cubicBezTo>
                      <a:cubicBezTo>
                        <a:pt x="31" y="11"/>
                        <a:pt x="12" y="44"/>
                        <a:pt x="21" y="76"/>
                      </a:cubicBezTo>
                      <a:cubicBezTo>
                        <a:pt x="22" y="79"/>
                        <a:pt x="23" y="82"/>
                        <a:pt x="24" y="84"/>
                      </a:cubicBezTo>
                      <a:cubicBezTo>
                        <a:pt x="8" y="96"/>
                        <a:pt x="0" y="116"/>
                        <a:pt x="5" y="136"/>
                      </a:cubicBezTo>
                      <a:cubicBezTo>
                        <a:pt x="11" y="158"/>
                        <a:pt x="31" y="172"/>
                        <a:pt x="52" y="172"/>
                      </a:cubicBezTo>
                      <a:cubicBezTo>
                        <a:pt x="56" y="172"/>
                        <a:pt x="61" y="171"/>
                        <a:pt x="65" y="170"/>
                      </a:cubicBezTo>
                      <a:cubicBezTo>
                        <a:pt x="70" y="169"/>
                        <a:pt x="74" y="167"/>
                        <a:pt x="78" y="164"/>
                      </a:cubicBezTo>
                      <a:cubicBezTo>
                        <a:pt x="93" y="189"/>
                        <a:pt x="120" y="205"/>
                        <a:pt x="149" y="205"/>
                      </a:cubicBezTo>
                      <a:cubicBezTo>
                        <a:pt x="156" y="205"/>
                        <a:pt x="163" y="204"/>
                        <a:pt x="170" y="202"/>
                      </a:cubicBezTo>
                      <a:cubicBezTo>
                        <a:pt x="213" y="190"/>
                        <a:pt x="239" y="145"/>
                        <a:pt x="227" y="102"/>
                      </a:cubicBezTo>
                      <a:cubicBezTo>
                        <a:pt x="217" y="66"/>
                        <a:pt x="184" y="42"/>
                        <a:pt x="149" y="42"/>
                      </a:cubicBezTo>
                      <a:cubicBezTo>
                        <a:pt x="145" y="42"/>
                        <a:pt x="141" y="43"/>
                        <a:pt x="136" y="43"/>
                      </a:cubicBezTo>
                      <a:cubicBezTo>
                        <a:pt x="129" y="17"/>
                        <a:pt x="105" y="0"/>
                        <a:pt x="79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Freeform 18"/>
                <p:cNvSpPr>
                  <a:spLocks/>
                </p:cNvSpPr>
                <p:nvPr/>
              </p:nvSpPr>
              <p:spPr bwMode="auto">
                <a:xfrm>
                  <a:off x="5537132" y="4280915"/>
                  <a:ext cx="119576" cy="108947"/>
                </a:xfrm>
                <a:custGeom>
                  <a:avLst/>
                  <a:gdLst>
                    <a:gd name="T0" fmla="*/ 45 w 91"/>
                    <a:gd name="T1" fmla="*/ 0 h 83"/>
                    <a:gd name="T2" fmla="*/ 34 w 91"/>
                    <a:gd name="T3" fmla="*/ 2 h 83"/>
                    <a:gd name="T4" fmla="*/ 6 w 91"/>
                    <a:gd name="T5" fmla="*/ 52 h 83"/>
                    <a:gd name="T6" fmla="*/ 45 w 91"/>
                    <a:gd name="T7" fmla="*/ 83 h 83"/>
                    <a:gd name="T8" fmla="*/ 56 w 91"/>
                    <a:gd name="T9" fmla="*/ 81 h 83"/>
                    <a:gd name="T10" fmla="*/ 85 w 91"/>
                    <a:gd name="T11" fmla="*/ 30 h 83"/>
                    <a:gd name="T12" fmla="*/ 45 w 91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83">
                      <a:moveTo>
                        <a:pt x="45" y="0"/>
                      </a:moveTo>
                      <a:cubicBezTo>
                        <a:pt x="42" y="0"/>
                        <a:pt x="38" y="1"/>
                        <a:pt x="34" y="2"/>
                      </a:cubicBezTo>
                      <a:cubicBezTo>
                        <a:pt x="12" y="8"/>
                        <a:pt x="0" y="30"/>
                        <a:pt x="6" y="52"/>
                      </a:cubicBezTo>
                      <a:cubicBezTo>
                        <a:pt x="11" y="71"/>
                        <a:pt x="27" y="83"/>
                        <a:pt x="45" y="83"/>
                      </a:cubicBezTo>
                      <a:cubicBezTo>
                        <a:pt x="49" y="83"/>
                        <a:pt x="53" y="82"/>
                        <a:pt x="56" y="81"/>
                      </a:cubicBezTo>
                      <a:cubicBezTo>
                        <a:pt x="78" y="75"/>
                        <a:pt x="91" y="52"/>
                        <a:pt x="85" y="30"/>
                      </a:cubicBezTo>
                      <a:cubicBezTo>
                        <a:pt x="80" y="12"/>
                        <a:pt x="64" y="0"/>
                        <a:pt x="45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Freeform 19"/>
                <p:cNvSpPr>
                  <a:spLocks/>
                </p:cNvSpPr>
                <p:nvPr/>
              </p:nvSpPr>
              <p:spPr bwMode="auto">
                <a:xfrm>
                  <a:off x="6625276" y="4201198"/>
                  <a:ext cx="119576" cy="110276"/>
                </a:xfrm>
                <a:custGeom>
                  <a:avLst/>
                  <a:gdLst>
                    <a:gd name="T0" fmla="*/ 45 w 91"/>
                    <a:gd name="T1" fmla="*/ 0 h 83"/>
                    <a:gd name="T2" fmla="*/ 34 w 91"/>
                    <a:gd name="T3" fmla="*/ 2 h 83"/>
                    <a:gd name="T4" fmla="*/ 6 w 91"/>
                    <a:gd name="T5" fmla="*/ 52 h 83"/>
                    <a:gd name="T6" fmla="*/ 45 w 91"/>
                    <a:gd name="T7" fmla="*/ 83 h 83"/>
                    <a:gd name="T8" fmla="*/ 56 w 91"/>
                    <a:gd name="T9" fmla="*/ 81 h 83"/>
                    <a:gd name="T10" fmla="*/ 85 w 91"/>
                    <a:gd name="T11" fmla="*/ 30 h 83"/>
                    <a:gd name="T12" fmla="*/ 45 w 91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83">
                      <a:moveTo>
                        <a:pt x="45" y="0"/>
                      </a:moveTo>
                      <a:cubicBezTo>
                        <a:pt x="42" y="0"/>
                        <a:pt x="38" y="1"/>
                        <a:pt x="34" y="2"/>
                      </a:cubicBezTo>
                      <a:cubicBezTo>
                        <a:pt x="12" y="8"/>
                        <a:pt x="0" y="30"/>
                        <a:pt x="6" y="52"/>
                      </a:cubicBezTo>
                      <a:cubicBezTo>
                        <a:pt x="11" y="71"/>
                        <a:pt x="27" y="83"/>
                        <a:pt x="45" y="83"/>
                      </a:cubicBezTo>
                      <a:cubicBezTo>
                        <a:pt x="49" y="83"/>
                        <a:pt x="53" y="82"/>
                        <a:pt x="56" y="81"/>
                      </a:cubicBezTo>
                      <a:cubicBezTo>
                        <a:pt x="78" y="75"/>
                        <a:pt x="91" y="52"/>
                        <a:pt x="85" y="30"/>
                      </a:cubicBezTo>
                      <a:cubicBezTo>
                        <a:pt x="80" y="12"/>
                        <a:pt x="63" y="0"/>
                        <a:pt x="45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Freeform 20"/>
                <p:cNvSpPr>
                  <a:spLocks/>
                </p:cNvSpPr>
                <p:nvPr/>
              </p:nvSpPr>
              <p:spPr bwMode="auto">
                <a:xfrm>
                  <a:off x="5469372" y="4397834"/>
                  <a:ext cx="71746" cy="63774"/>
                </a:xfrm>
                <a:custGeom>
                  <a:avLst/>
                  <a:gdLst>
                    <a:gd name="T0" fmla="*/ 27 w 54"/>
                    <a:gd name="T1" fmla="*/ 0 h 49"/>
                    <a:gd name="T2" fmla="*/ 21 w 54"/>
                    <a:gd name="T3" fmla="*/ 1 h 49"/>
                    <a:gd name="T4" fmla="*/ 4 w 54"/>
                    <a:gd name="T5" fmla="*/ 31 h 49"/>
                    <a:gd name="T6" fmla="*/ 27 w 54"/>
                    <a:gd name="T7" fmla="*/ 49 h 49"/>
                    <a:gd name="T8" fmla="*/ 33 w 54"/>
                    <a:gd name="T9" fmla="*/ 48 h 49"/>
                    <a:gd name="T10" fmla="*/ 50 w 54"/>
                    <a:gd name="T11" fmla="*/ 18 h 49"/>
                    <a:gd name="T12" fmla="*/ 27 w 54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49">
                      <a:moveTo>
                        <a:pt x="27" y="0"/>
                      </a:moveTo>
                      <a:cubicBezTo>
                        <a:pt x="25" y="0"/>
                        <a:pt x="23" y="0"/>
                        <a:pt x="21" y="1"/>
                      </a:cubicBezTo>
                      <a:cubicBezTo>
                        <a:pt x="8" y="5"/>
                        <a:pt x="0" y="18"/>
                        <a:pt x="4" y="31"/>
                      </a:cubicBezTo>
                      <a:cubicBezTo>
                        <a:pt x="6" y="42"/>
                        <a:pt x="16" y="49"/>
                        <a:pt x="27" y="49"/>
                      </a:cubicBezTo>
                      <a:cubicBezTo>
                        <a:pt x="29" y="49"/>
                        <a:pt x="31" y="49"/>
                        <a:pt x="33" y="48"/>
                      </a:cubicBezTo>
                      <a:cubicBezTo>
                        <a:pt x="46" y="44"/>
                        <a:pt x="54" y="31"/>
                        <a:pt x="50" y="18"/>
                      </a:cubicBezTo>
                      <a:cubicBezTo>
                        <a:pt x="47" y="7"/>
                        <a:pt x="38" y="0"/>
                        <a:pt x="27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7" name="Freeform 21"/>
                <p:cNvSpPr>
                  <a:spLocks/>
                </p:cNvSpPr>
                <p:nvPr/>
              </p:nvSpPr>
              <p:spPr bwMode="auto">
                <a:xfrm>
                  <a:off x="6759467" y="4280915"/>
                  <a:ext cx="71746" cy="62445"/>
                </a:xfrm>
                <a:custGeom>
                  <a:avLst/>
                  <a:gdLst>
                    <a:gd name="T0" fmla="*/ 27 w 54"/>
                    <a:gd name="T1" fmla="*/ 0 h 48"/>
                    <a:gd name="T2" fmla="*/ 20 w 54"/>
                    <a:gd name="T3" fmla="*/ 0 h 48"/>
                    <a:gd name="T4" fmla="*/ 3 w 54"/>
                    <a:gd name="T5" fmla="*/ 30 h 48"/>
                    <a:gd name="T6" fmla="*/ 27 w 54"/>
                    <a:gd name="T7" fmla="*/ 48 h 48"/>
                    <a:gd name="T8" fmla="*/ 33 w 54"/>
                    <a:gd name="T9" fmla="*/ 47 h 48"/>
                    <a:gd name="T10" fmla="*/ 50 w 54"/>
                    <a:gd name="T11" fmla="*/ 17 h 48"/>
                    <a:gd name="T12" fmla="*/ 27 w 54"/>
                    <a:gd name="T1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48">
                      <a:moveTo>
                        <a:pt x="27" y="0"/>
                      </a:moveTo>
                      <a:cubicBezTo>
                        <a:pt x="25" y="0"/>
                        <a:pt x="23" y="0"/>
                        <a:pt x="20" y="0"/>
                      </a:cubicBezTo>
                      <a:cubicBezTo>
                        <a:pt x="7" y="4"/>
                        <a:pt x="0" y="17"/>
                        <a:pt x="3" y="30"/>
                      </a:cubicBezTo>
                      <a:cubicBezTo>
                        <a:pt x="6" y="41"/>
                        <a:pt x="16" y="48"/>
                        <a:pt x="27" y="48"/>
                      </a:cubicBezTo>
                      <a:cubicBezTo>
                        <a:pt x="29" y="48"/>
                        <a:pt x="31" y="48"/>
                        <a:pt x="33" y="47"/>
                      </a:cubicBezTo>
                      <a:cubicBezTo>
                        <a:pt x="46" y="44"/>
                        <a:pt x="54" y="30"/>
                        <a:pt x="50" y="17"/>
                      </a:cubicBezTo>
                      <a:cubicBezTo>
                        <a:pt x="47" y="7"/>
                        <a:pt x="38" y="0"/>
                        <a:pt x="27" y="0"/>
                      </a:cubicBezTo>
                    </a:path>
                  </a:pathLst>
                </a:custGeom>
                <a:solidFill>
                  <a:srgbClr val="6996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Freeform 25"/>
                <p:cNvSpPr>
                  <a:spLocks/>
                </p:cNvSpPr>
                <p:nvPr/>
              </p:nvSpPr>
              <p:spPr bwMode="auto">
                <a:xfrm>
                  <a:off x="5786913" y="4185254"/>
                  <a:ext cx="560680" cy="1230308"/>
                </a:xfrm>
                <a:custGeom>
                  <a:avLst/>
                  <a:gdLst>
                    <a:gd name="T0" fmla="*/ 276 w 427"/>
                    <a:gd name="T1" fmla="*/ 0 h 937"/>
                    <a:gd name="T2" fmla="*/ 234 w 427"/>
                    <a:gd name="T3" fmla="*/ 0 h 937"/>
                    <a:gd name="T4" fmla="*/ 181 w 427"/>
                    <a:gd name="T5" fmla="*/ 657 h 937"/>
                    <a:gd name="T6" fmla="*/ 160 w 427"/>
                    <a:gd name="T7" fmla="*/ 656 h 937"/>
                    <a:gd name="T8" fmla="*/ 122 w 427"/>
                    <a:gd name="T9" fmla="*/ 661 h 937"/>
                    <a:gd name="T10" fmla="*/ 22 w 427"/>
                    <a:gd name="T11" fmla="*/ 838 h 937"/>
                    <a:gd name="T12" fmla="*/ 51 w 427"/>
                    <a:gd name="T13" fmla="*/ 893 h 937"/>
                    <a:gd name="T14" fmla="*/ 28 w 427"/>
                    <a:gd name="T15" fmla="*/ 916 h 937"/>
                    <a:gd name="T16" fmla="*/ 203 w 427"/>
                    <a:gd name="T17" fmla="*/ 937 h 937"/>
                    <a:gd name="T18" fmla="*/ 286 w 427"/>
                    <a:gd name="T19" fmla="*/ 869 h 937"/>
                    <a:gd name="T20" fmla="*/ 338 w 427"/>
                    <a:gd name="T21" fmla="*/ 888 h 937"/>
                    <a:gd name="T22" fmla="*/ 359 w 427"/>
                    <a:gd name="T23" fmla="*/ 885 h 937"/>
                    <a:gd name="T24" fmla="*/ 415 w 427"/>
                    <a:gd name="T25" fmla="*/ 787 h 937"/>
                    <a:gd name="T26" fmla="*/ 338 w 427"/>
                    <a:gd name="T27" fmla="*/ 729 h 937"/>
                    <a:gd name="T28" fmla="*/ 317 w 427"/>
                    <a:gd name="T29" fmla="*/ 732 h 937"/>
                    <a:gd name="T30" fmla="*/ 305 w 427"/>
                    <a:gd name="T31" fmla="*/ 736 h 937"/>
                    <a:gd name="T32" fmla="*/ 276 w 427"/>
                    <a:gd name="T33" fmla="*/ 0 h 9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7" h="937">
                      <a:moveTo>
                        <a:pt x="276" y="0"/>
                      </a:moveTo>
                      <a:cubicBezTo>
                        <a:pt x="234" y="0"/>
                        <a:pt x="234" y="0"/>
                        <a:pt x="234" y="0"/>
                      </a:cubicBezTo>
                      <a:cubicBezTo>
                        <a:pt x="181" y="657"/>
                        <a:pt x="181" y="657"/>
                        <a:pt x="181" y="657"/>
                      </a:cubicBezTo>
                      <a:cubicBezTo>
                        <a:pt x="174" y="656"/>
                        <a:pt x="167" y="656"/>
                        <a:pt x="160" y="656"/>
                      </a:cubicBezTo>
                      <a:cubicBezTo>
                        <a:pt x="148" y="656"/>
                        <a:pt x="135" y="657"/>
                        <a:pt x="122" y="661"/>
                      </a:cubicBezTo>
                      <a:cubicBezTo>
                        <a:pt x="45" y="682"/>
                        <a:pt x="0" y="761"/>
                        <a:pt x="22" y="838"/>
                      </a:cubicBezTo>
                      <a:cubicBezTo>
                        <a:pt x="27" y="859"/>
                        <a:pt x="38" y="878"/>
                        <a:pt x="51" y="893"/>
                      </a:cubicBezTo>
                      <a:cubicBezTo>
                        <a:pt x="42" y="900"/>
                        <a:pt x="34" y="907"/>
                        <a:pt x="28" y="916"/>
                      </a:cubicBezTo>
                      <a:cubicBezTo>
                        <a:pt x="85" y="928"/>
                        <a:pt x="144" y="935"/>
                        <a:pt x="203" y="937"/>
                      </a:cubicBezTo>
                      <a:cubicBezTo>
                        <a:pt x="240" y="925"/>
                        <a:pt x="269" y="900"/>
                        <a:pt x="286" y="869"/>
                      </a:cubicBezTo>
                      <a:cubicBezTo>
                        <a:pt x="301" y="881"/>
                        <a:pt x="319" y="888"/>
                        <a:pt x="338" y="888"/>
                      </a:cubicBezTo>
                      <a:cubicBezTo>
                        <a:pt x="345" y="888"/>
                        <a:pt x="352" y="887"/>
                        <a:pt x="359" y="885"/>
                      </a:cubicBezTo>
                      <a:cubicBezTo>
                        <a:pt x="402" y="874"/>
                        <a:pt x="427" y="830"/>
                        <a:pt x="415" y="787"/>
                      </a:cubicBezTo>
                      <a:cubicBezTo>
                        <a:pt x="405" y="752"/>
                        <a:pt x="373" y="729"/>
                        <a:pt x="338" y="729"/>
                      </a:cubicBezTo>
                      <a:cubicBezTo>
                        <a:pt x="331" y="729"/>
                        <a:pt x="324" y="730"/>
                        <a:pt x="317" y="732"/>
                      </a:cubicBezTo>
                      <a:cubicBezTo>
                        <a:pt x="313" y="733"/>
                        <a:pt x="309" y="735"/>
                        <a:pt x="305" y="736"/>
                      </a:cubicBezTo>
                      <a:cubicBezTo>
                        <a:pt x="276" y="0"/>
                        <a:pt x="276" y="0"/>
                        <a:pt x="276" y="0"/>
                      </a:cubicBezTo>
                    </a:path>
                  </a:pathLst>
                </a:custGeom>
                <a:solidFill>
                  <a:srgbClr val="B3D4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  <p:sp>
              <p:nvSpPr>
                <p:cNvPr id="309" name="Freeform 26"/>
                <p:cNvSpPr>
                  <a:spLocks/>
                </p:cNvSpPr>
                <p:nvPr/>
              </p:nvSpPr>
              <p:spPr bwMode="auto">
                <a:xfrm>
                  <a:off x="5798871" y="5387661"/>
                  <a:ext cx="257753" cy="100976"/>
                </a:xfrm>
                <a:custGeom>
                  <a:avLst/>
                  <a:gdLst>
                    <a:gd name="T0" fmla="*/ 19 w 197"/>
                    <a:gd name="T1" fmla="*/ 0 h 77"/>
                    <a:gd name="T2" fmla="*/ 0 w 197"/>
                    <a:gd name="T3" fmla="*/ 53 h 77"/>
                    <a:gd name="T4" fmla="*/ 194 w 197"/>
                    <a:gd name="T5" fmla="*/ 77 h 77"/>
                    <a:gd name="T6" fmla="*/ 192 w 197"/>
                    <a:gd name="T7" fmla="*/ 32 h 77"/>
                    <a:gd name="T8" fmla="*/ 189 w 197"/>
                    <a:gd name="T9" fmla="*/ 23 h 77"/>
                    <a:gd name="T10" fmla="*/ 189 w 197"/>
                    <a:gd name="T11" fmla="*/ 22 h 77"/>
                    <a:gd name="T12" fmla="*/ 194 w 197"/>
                    <a:gd name="T13" fmla="*/ 21 h 77"/>
                    <a:gd name="T14" fmla="*/ 19 w 197"/>
                    <a:gd name="T1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7" h="77">
                      <a:moveTo>
                        <a:pt x="19" y="0"/>
                      </a:moveTo>
                      <a:cubicBezTo>
                        <a:pt x="7" y="16"/>
                        <a:pt x="1" y="34"/>
                        <a:pt x="0" y="53"/>
                      </a:cubicBezTo>
                      <a:cubicBezTo>
                        <a:pt x="63" y="67"/>
                        <a:pt x="128" y="75"/>
                        <a:pt x="194" y="77"/>
                      </a:cubicBezTo>
                      <a:cubicBezTo>
                        <a:pt x="197" y="63"/>
                        <a:pt x="196" y="47"/>
                        <a:pt x="192" y="32"/>
                      </a:cubicBezTo>
                      <a:cubicBezTo>
                        <a:pt x="191" y="29"/>
                        <a:pt x="190" y="26"/>
                        <a:pt x="189" y="23"/>
                      </a:cubicBezTo>
                      <a:cubicBezTo>
                        <a:pt x="189" y="22"/>
                        <a:pt x="189" y="22"/>
                        <a:pt x="189" y="22"/>
                      </a:cubicBezTo>
                      <a:cubicBezTo>
                        <a:pt x="191" y="22"/>
                        <a:pt x="193" y="22"/>
                        <a:pt x="194" y="21"/>
                      </a:cubicBezTo>
                      <a:cubicBezTo>
                        <a:pt x="135" y="19"/>
                        <a:pt x="76" y="12"/>
                        <a:pt x="19" y="0"/>
                      </a:cubicBezTo>
                    </a:path>
                  </a:pathLst>
                </a:custGeom>
                <a:solidFill>
                  <a:srgbClr val="B0D7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95" name="Freeform 22"/>
            <p:cNvSpPr>
              <a:spLocks/>
            </p:cNvSpPr>
            <p:nvPr/>
          </p:nvSpPr>
          <p:spPr bwMode="auto">
            <a:xfrm>
              <a:off x="6093826" y="4112180"/>
              <a:ext cx="55802" cy="73074"/>
            </a:xfrm>
            <a:custGeom>
              <a:avLst/>
              <a:gdLst>
                <a:gd name="T0" fmla="*/ 40 w 42"/>
                <a:gd name="T1" fmla="*/ 0 h 55"/>
                <a:gd name="T2" fmla="*/ 4 w 42"/>
                <a:gd name="T3" fmla="*/ 0 h 55"/>
                <a:gd name="T4" fmla="*/ 0 w 42"/>
                <a:gd name="T5" fmla="*/ 55 h 55"/>
                <a:gd name="T6" fmla="*/ 42 w 42"/>
                <a:gd name="T7" fmla="*/ 55 h 55"/>
                <a:gd name="T8" fmla="*/ 40 w 4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5">
                  <a:moveTo>
                    <a:pt x="40" y="0"/>
                  </a:moveTo>
                  <a:lnTo>
                    <a:pt x="4" y="0"/>
                  </a:lnTo>
                  <a:lnTo>
                    <a:pt x="0" y="55"/>
                  </a:lnTo>
                  <a:lnTo>
                    <a:pt x="42" y="5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ACC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310" name="Group 309"/>
          <p:cNvGrpSpPr/>
          <p:nvPr/>
        </p:nvGrpSpPr>
        <p:grpSpPr>
          <a:xfrm>
            <a:off x="5566402" y="2115252"/>
            <a:ext cx="1081511" cy="2694448"/>
            <a:chOff x="5566402" y="2115252"/>
            <a:chExt cx="1081511" cy="2694448"/>
          </a:xfrm>
        </p:grpSpPr>
        <p:sp>
          <p:nvSpPr>
            <p:cNvPr id="311" name="Rectangle 553"/>
            <p:cNvSpPr>
              <a:spLocks noChangeArrowheads="1"/>
            </p:cNvSpPr>
            <p:nvPr/>
          </p:nvSpPr>
          <p:spPr bwMode="auto">
            <a:xfrm>
              <a:off x="5886603" y="3726872"/>
              <a:ext cx="50488" cy="200622"/>
            </a:xfrm>
            <a:prstGeom prst="rect">
              <a:avLst/>
            </a:prstGeom>
            <a:solidFill>
              <a:srgbClr val="CE4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2" name="Rectangle 554"/>
            <p:cNvSpPr>
              <a:spLocks noChangeArrowheads="1"/>
            </p:cNvSpPr>
            <p:nvPr/>
          </p:nvSpPr>
          <p:spPr bwMode="auto">
            <a:xfrm>
              <a:off x="6278551" y="3729529"/>
              <a:ext cx="50488" cy="200622"/>
            </a:xfrm>
            <a:prstGeom prst="rect">
              <a:avLst/>
            </a:prstGeom>
            <a:solidFill>
              <a:srgbClr val="CE4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3" name="Freeform 555"/>
            <p:cNvSpPr>
              <a:spLocks/>
            </p:cNvSpPr>
            <p:nvPr/>
          </p:nvSpPr>
          <p:spPr bwMode="auto">
            <a:xfrm>
              <a:off x="5768355" y="4214477"/>
              <a:ext cx="676276" cy="595223"/>
            </a:xfrm>
            <a:custGeom>
              <a:avLst/>
              <a:gdLst>
                <a:gd name="T0" fmla="*/ 350 w 515"/>
                <a:gd name="T1" fmla="*/ 1 h 453"/>
                <a:gd name="T2" fmla="*/ 177 w 515"/>
                <a:gd name="T3" fmla="*/ 0 h 453"/>
                <a:gd name="T4" fmla="*/ 176 w 515"/>
                <a:gd name="T5" fmla="*/ 1 h 453"/>
                <a:gd name="T6" fmla="*/ 237 w 515"/>
                <a:gd name="T7" fmla="*/ 407 h 453"/>
                <a:gd name="T8" fmla="*/ 269 w 515"/>
                <a:gd name="T9" fmla="*/ 379 h 453"/>
                <a:gd name="T10" fmla="*/ 268 w 515"/>
                <a:gd name="T11" fmla="*/ 453 h 453"/>
                <a:gd name="T12" fmla="*/ 350 w 515"/>
                <a:gd name="T13" fmla="*/ 2 h 453"/>
                <a:gd name="T14" fmla="*/ 350 w 515"/>
                <a:gd name="T15" fmla="*/ 1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453">
                  <a:moveTo>
                    <a:pt x="350" y="1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0" y="200"/>
                    <a:pt x="237" y="407"/>
                    <a:pt x="237" y="407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8" y="453"/>
                    <a:pt x="268" y="453"/>
                    <a:pt x="268" y="453"/>
                  </a:cubicBezTo>
                  <a:cubicBezTo>
                    <a:pt x="268" y="453"/>
                    <a:pt x="515" y="221"/>
                    <a:pt x="350" y="2"/>
                  </a:cubicBezTo>
                  <a:cubicBezTo>
                    <a:pt x="350" y="2"/>
                    <a:pt x="350" y="2"/>
                    <a:pt x="350" y="1"/>
                  </a:cubicBez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4" name="Freeform 556"/>
            <p:cNvSpPr>
              <a:spLocks/>
            </p:cNvSpPr>
            <p:nvPr/>
          </p:nvSpPr>
          <p:spPr bwMode="auto">
            <a:xfrm>
              <a:off x="5883946" y="4215806"/>
              <a:ext cx="447751" cy="454389"/>
            </a:xfrm>
            <a:custGeom>
              <a:avLst/>
              <a:gdLst>
                <a:gd name="T0" fmla="*/ 232 w 341"/>
                <a:gd name="T1" fmla="*/ 1 h 346"/>
                <a:gd name="T2" fmla="*/ 117 w 341"/>
                <a:gd name="T3" fmla="*/ 0 h 346"/>
                <a:gd name="T4" fmla="*/ 117 w 341"/>
                <a:gd name="T5" fmla="*/ 1 h 346"/>
                <a:gd name="T6" fmla="*/ 156 w 341"/>
                <a:gd name="T7" fmla="*/ 311 h 346"/>
                <a:gd name="T8" fmla="*/ 177 w 341"/>
                <a:gd name="T9" fmla="*/ 289 h 346"/>
                <a:gd name="T10" fmla="*/ 177 w 341"/>
                <a:gd name="T11" fmla="*/ 346 h 346"/>
                <a:gd name="T12" fmla="*/ 232 w 341"/>
                <a:gd name="T13" fmla="*/ 2 h 346"/>
                <a:gd name="T14" fmla="*/ 232 w 341"/>
                <a:gd name="T15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346">
                  <a:moveTo>
                    <a:pt x="232" y="1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0" y="152"/>
                    <a:pt x="156" y="311"/>
                    <a:pt x="156" y="311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77" y="346"/>
                    <a:pt x="177" y="346"/>
                    <a:pt x="177" y="346"/>
                  </a:cubicBezTo>
                  <a:cubicBezTo>
                    <a:pt x="177" y="346"/>
                    <a:pt x="341" y="169"/>
                    <a:pt x="232" y="2"/>
                  </a:cubicBezTo>
                  <a:cubicBezTo>
                    <a:pt x="232" y="2"/>
                    <a:pt x="232" y="1"/>
                    <a:pt x="232" y="1"/>
                  </a:cubicBezTo>
                  <a:close/>
                </a:path>
              </a:pathLst>
            </a:custGeom>
            <a:solidFill>
              <a:srgbClr val="FFD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5" name="Freeform 557"/>
            <p:cNvSpPr>
              <a:spLocks/>
            </p:cNvSpPr>
            <p:nvPr/>
          </p:nvSpPr>
          <p:spPr bwMode="auto">
            <a:xfrm>
              <a:off x="5937092" y="2115252"/>
              <a:ext cx="345446" cy="2141741"/>
            </a:xfrm>
            <a:custGeom>
              <a:avLst/>
              <a:gdLst>
                <a:gd name="T0" fmla="*/ 262 w 263"/>
                <a:gd name="T1" fmla="*/ 278 h 1630"/>
                <a:gd name="T2" fmla="*/ 128 w 263"/>
                <a:gd name="T3" fmla="*/ 0 h 1630"/>
                <a:gd name="T4" fmla="*/ 0 w 263"/>
                <a:gd name="T5" fmla="*/ 279 h 1630"/>
                <a:gd name="T6" fmla="*/ 0 w 263"/>
                <a:gd name="T7" fmla="*/ 1563 h 1630"/>
                <a:gd name="T8" fmla="*/ 75 w 263"/>
                <a:gd name="T9" fmla="*/ 1629 h 1630"/>
                <a:gd name="T10" fmla="*/ 192 w 263"/>
                <a:gd name="T11" fmla="*/ 1629 h 1630"/>
                <a:gd name="T12" fmla="*/ 262 w 263"/>
                <a:gd name="T13" fmla="*/ 1562 h 1630"/>
                <a:gd name="T14" fmla="*/ 262 w 263"/>
                <a:gd name="T15" fmla="*/ 278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1630">
                  <a:moveTo>
                    <a:pt x="262" y="278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1563"/>
                    <a:pt x="0" y="1563"/>
                    <a:pt x="0" y="1563"/>
                  </a:cubicBezTo>
                  <a:cubicBezTo>
                    <a:pt x="0" y="1600"/>
                    <a:pt x="36" y="1630"/>
                    <a:pt x="75" y="1629"/>
                  </a:cubicBezTo>
                  <a:cubicBezTo>
                    <a:pt x="192" y="1629"/>
                    <a:pt x="192" y="1629"/>
                    <a:pt x="192" y="1629"/>
                  </a:cubicBezTo>
                  <a:cubicBezTo>
                    <a:pt x="231" y="1629"/>
                    <a:pt x="263" y="1599"/>
                    <a:pt x="262" y="1562"/>
                  </a:cubicBezTo>
                  <a:lnTo>
                    <a:pt x="262" y="278"/>
                  </a:lnTo>
                  <a:close/>
                </a:path>
              </a:pathLst>
            </a:custGeom>
            <a:solidFill>
              <a:srgbClr val="D3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6" name="Freeform 558"/>
            <p:cNvSpPr>
              <a:spLocks/>
            </p:cNvSpPr>
            <p:nvPr/>
          </p:nvSpPr>
          <p:spPr bwMode="auto">
            <a:xfrm>
              <a:off x="6104500" y="2115252"/>
              <a:ext cx="178037" cy="2140412"/>
            </a:xfrm>
            <a:custGeom>
              <a:avLst/>
              <a:gdLst>
                <a:gd name="T0" fmla="*/ 134 w 135"/>
                <a:gd name="T1" fmla="*/ 278 h 1629"/>
                <a:gd name="T2" fmla="*/ 0 w 135"/>
                <a:gd name="T3" fmla="*/ 0 h 1629"/>
                <a:gd name="T4" fmla="*/ 1 w 135"/>
                <a:gd name="T5" fmla="*/ 289 h 1629"/>
                <a:gd name="T6" fmla="*/ 6 w 135"/>
                <a:gd name="T7" fmla="*/ 1629 h 1629"/>
                <a:gd name="T8" fmla="*/ 64 w 135"/>
                <a:gd name="T9" fmla="*/ 1629 h 1629"/>
                <a:gd name="T10" fmla="*/ 134 w 135"/>
                <a:gd name="T11" fmla="*/ 1562 h 1629"/>
                <a:gd name="T12" fmla="*/ 134 w 135"/>
                <a:gd name="T13" fmla="*/ 278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629">
                  <a:moveTo>
                    <a:pt x="134" y="2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6" y="1629"/>
                    <a:pt x="6" y="1629"/>
                    <a:pt x="6" y="1629"/>
                  </a:cubicBezTo>
                  <a:cubicBezTo>
                    <a:pt x="64" y="1629"/>
                    <a:pt x="64" y="1629"/>
                    <a:pt x="64" y="1629"/>
                  </a:cubicBezTo>
                  <a:cubicBezTo>
                    <a:pt x="103" y="1629"/>
                    <a:pt x="135" y="1599"/>
                    <a:pt x="134" y="1562"/>
                  </a:cubicBezTo>
                  <a:lnTo>
                    <a:pt x="134" y="278"/>
                  </a:lnTo>
                  <a:close/>
                </a:path>
              </a:pathLst>
            </a:custGeom>
            <a:solidFill>
              <a:srgbClr val="CE4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7" name="Freeform 559"/>
            <p:cNvSpPr>
              <a:spLocks/>
            </p:cNvSpPr>
            <p:nvPr/>
          </p:nvSpPr>
          <p:spPr bwMode="auto">
            <a:xfrm>
              <a:off x="5937092" y="2115252"/>
              <a:ext cx="344117" cy="1943776"/>
            </a:xfrm>
            <a:custGeom>
              <a:avLst/>
              <a:gdLst>
                <a:gd name="T0" fmla="*/ 262 w 262"/>
                <a:gd name="T1" fmla="*/ 278 h 1479"/>
                <a:gd name="T2" fmla="*/ 128 w 262"/>
                <a:gd name="T3" fmla="*/ 0 h 1479"/>
                <a:gd name="T4" fmla="*/ 0 w 262"/>
                <a:gd name="T5" fmla="*/ 279 h 1479"/>
                <a:gd name="T6" fmla="*/ 0 w 262"/>
                <a:gd name="T7" fmla="*/ 1464 h 1479"/>
                <a:gd name="T8" fmla="*/ 262 w 262"/>
                <a:gd name="T9" fmla="*/ 1464 h 1479"/>
                <a:gd name="T10" fmla="*/ 262 w 262"/>
                <a:gd name="T11" fmla="*/ 278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1479">
                  <a:moveTo>
                    <a:pt x="262" y="278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1464"/>
                    <a:pt x="0" y="1464"/>
                    <a:pt x="0" y="1464"/>
                  </a:cubicBezTo>
                  <a:cubicBezTo>
                    <a:pt x="91" y="1479"/>
                    <a:pt x="181" y="1478"/>
                    <a:pt x="262" y="1464"/>
                  </a:cubicBezTo>
                  <a:lnTo>
                    <a:pt x="262" y="278"/>
                  </a:lnTo>
                  <a:close/>
                </a:path>
              </a:pathLst>
            </a:custGeom>
            <a:solidFill>
              <a:srgbClr val="D6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8" name="Freeform 560"/>
            <p:cNvSpPr>
              <a:spLocks/>
            </p:cNvSpPr>
            <p:nvPr/>
          </p:nvSpPr>
          <p:spPr bwMode="auto">
            <a:xfrm>
              <a:off x="6104500" y="2115252"/>
              <a:ext cx="176709" cy="1938462"/>
            </a:xfrm>
            <a:custGeom>
              <a:avLst/>
              <a:gdLst>
                <a:gd name="T0" fmla="*/ 134 w 134"/>
                <a:gd name="T1" fmla="*/ 278 h 1475"/>
                <a:gd name="T2" fmla="*/ 0 w 134"/>
                <a:gd name="T3" fmla="*/ 0 h 1475"/>
                <a:gd name="T4" fmla="*/ 1 w 134"/>
                <a:gd name="T5" fmla="*/ 289 h 1475"/>
                <a:gd name="T6" fmla="*/ 5 w 134"/>
                <a:gd name="T7" fmla="*/ 1475 h 1475"/>
                <a:gd name="T8" fmla="*/ 134 w 134"/>
                <a:gd name="T9" fmla="*/ 1464 h 1475"/>
                <a:gd name="T10" fmla="*/ 134 w 134"/>
                <a:gd name="T11" fmla="*/ 278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475">
                  <a:moveTo>
                    <a:pt x="134" y="2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5" y="1475"/>
                    <a:pt x="5" y="1475"/>
                    <a:pt x="5" y="1475"/>
                  </a:cubicBezTo>
                  <a:cubicBezTo>
                    <a:pt x="49" y="1475"/>
                    <a:pt x="93" y="1471"/>
                    <a:pt x="134" y="1464"/>
                  </a:cubicBezTo>
                  <a:lnTo>
                    <a:pt x="134" y="278"/>
                  </a:lnTo>
                  <a:close/>
                </a:path>
              </a:pathLst>
            </a:custGeom>
            <a:solidFill>
              <a:srgbClr val="B9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9" name="Freeform 561"/>
            <p:cNvSpPr>
              <a:spLocks/>
            </p:cNvSpPr>
            <p:nvPr/>
          </p:nvSpPr>
          <p:spPr bwMode="auto">
            <a:xfrm>
              <a:off x="5937092" y="2115252"/>
              <a:ext cx="344117" cy="1842801"/>
            </a:xfrm>
            <a:custGeom>
              <a:avLst/>
              <a:gdLst>
                <a:gd name="T0" fmla="*/ 262 w 262"/>
                <a:gd name="T1" fmla="*/ 278 h 1402"/>
                <a:gd name="T2" fmla="*/ 128 w 262"/>
                <a:gd name="T3" fmla="*/ 0 h 1402"/>
                <a:gd name="T4" fmla="*/ 0 w 262"/>
                <a:gd name="T5" fmla="*/ 279 h 1402"/>
                <a:gd name="T6" fmla="*/ 0 w 262"/>
                <a:gd name="T7" fmla="*/ 1386 h 1402"/>
                <a:gd name="T8" fmla="*/ 262 w 262"/>
                <a:gd name="T9" fmla="*/ 1385 h 1402"/>
                <a:gd name="T10" fmla="*/ 262 w 262"/>
                <a:gd name="T11" fmla="*/ 278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1402">
                  <a:moveTo>
                    <a:pt x="262" y="278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1386"/>
                    <a:pt x="0" y="1386"/>
                    <a:pt x="0" y="1386"/>
                  </a:cubicBezTo>
                  <a:cubicBezTo>
                    <a:pt x="91" y="1402"/>
                    <a:pt x="181" y="1401"/>
                    <a:pt x="262" y="1385"/>
                  </a:cubicBezTo>
                  <a:lnTo>
                    <a:pt x="262" y="27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0" name="Freeform 562"/>
            <p:cNvSpPr>
              <a:spLocks/>
            </p:cNvSpPr>
            <p:nvPr/>
          </p:nvSpPr>
          <p:spPr bwMode="auto">
            <a:xfrm>
              <a:off x="6104500" y="2129867"/>
              <a:ext cx="176709" cy="1822871"/>
            </a:xfrm>
            <a:custGeom>
              <a:avLst/>
              <a:gdLst>
                <a:gd name="T0" fmla="*/ 134 w 134"/>
                <a:gd name="T1" fmla="*/ 276 h 1387"/>
                <a:gd name="T2" fmla="*/ 0 w 134"/>
                <a:gd name="T3" fmla="*/ 0 h 1387"/>
                <a:gd name="T4" fmla="*/ 1 w 134"/>
                <a:gd name="T5" fmla="*/ 287 h 1387"/>
                <a:gd name="T6" fmla="*/ 5 w 134"/>
                <a:gd name="T7" fmla="*/ 1387 h 1387"/>
                <a:gd name="T8" fmla="*/ 134 w 134"/>
                <a:gd name="T9" fmla="*/ 1375 h 1387"/>
                <a:gd name="T10" fmla="*/ 134 w 134"/>
                <a:gd name="T11" fmla="*/ 276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387">
                  <a:moveTo>
                    <a:pt x="134" y="27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87"/>
                    <a:pt x="1" y="287"/>
                    <a:pt x="1" y="287"/>
                  </a:cubicBezTo>
                  <a:cubicBezTo>
                    <a:pt x="5" y="1387"/>
                    <a:pt x="5" y="1387"/>
                    <a:pt x="5" y="1387"/>
                  </a:cubicBezTo>
                  <a:cubicBezTo>
                    <a:pt x="49" y="1387"/>
                    <a:pt x="93" y="1383"/>
                    <a:pt x="134" y="1375"/>
                  </a:cubicBezTo>
                  <a:lnTo>
                    <a:pt x="134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1" name="Freeform 563"/>
            <p:cNvSpPr>
              <a:spLocks/>
            </p:cNvSpPr>
            <p:nvPr/>
          </p:nvSpPr>
          <p:spPr bwMode="auto">
            <a:xfrm>
              <a:off x="5937092" y="2115252"/>
              <a:ext cx="344117" cy="381315"/>
            </a:xfrm>
            <a:custGeom>
              <a:avLst/>
              <a:gdLst>
                <a:gd name="T0" fmla="*/ 262 w 262"/>
                <a:gd name="T1" fmla="*/ 278 h 290"/>
                <a:gd name="T2" fmla="*/ 128 w 262"/>
                <a:gd name="T3" fmla="*/ 0 h 290"/>
                <a:gd name="T4" fmla="*/ 0 w 262"/>
                <a:gd name="T5" fmla="*/ 279 h 290"/>
                <a:gd name="T6" fmla="*/ 129 w 262"/>
                <a:gd name="T7" fmla="*/ 289 h 290"/>
                <a:gd name="T8" fmla="*/ 262 w 262"/>
                <a:gd name="T9" fmla="*/ 27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90">
                  <a:moveTo>
                    <a:pt x="262" y="278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41" y="286"/>
                    <a:pt x="84" y="290"/>
                    <a:pt x="129" y="289"/>
                  </a:cubicBezTo>
                  <a:cubicBezTo>
                    <a:pt x="174" y="289"/>
                    <a:pt x="221" y="285"/>
                    <a:pt x="262" y="278"/>
                  </a:cubicBezTo>
                  <a:close/>
                </a:path>
              </a:pathLst>
            </a:custGeom>
            <a:solidFill>
              <a:srgbClr val="D6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2" name="Freeform 564"/>
            <p:cNvSpPr>
              <a:spLocks/>
            </p:cNvSpPr>
            <p:nvPr/>
          </p:nvSpPr>
          <p:spPr bwMode="auto">
            <a:xfrm>
              <a:off x="6104500" y="2115252"/>
              <a:ext cx="176709" cy="379986"/>
            </a:xfrm>
            <a:custGeom>
              <a:avLst/>
              <a:gdLst>
                <a:gd name="T0" fmla="*/ 134 w 134"/>
                <a:gd name="T1" fmla="*/ 278 h 289"/>
                <a:gd name="T2" fmla="*/ 0 w 134"/>
                <a:gd name="T3" fmla="*/ 0 h 289"/>
                <a:gd name="T4" fmla="*/ 1 w 134"/>
                <a:gd name="T5" fmla="*/ 289 h 289"/>
                <a:gd name="T6" fmla="*/ 134 w 134"/>
                <a:gd name="T7" fmla="*/ 27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89">
                  <a:moveTo>
                    <a:pt x="134" y="27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46" y="289"/>
                    <a:pt x="93" y="285"/>
                    <a:pt x="134" y="278"/>
                  </a:cubicBezTo>
                  <a:close/>
                </a:path>
              </a:pathLst>
            </a:custGeom>
            <a:solidFill>
              <a:srgbClr val="B9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3" name="Freeform 565"/>
            <p:cNvSpPr>
              <a:spLocks/>
            </p:cNvSpPr>
            <p:nvPr/>
          </p:nvSpPr>
          <p:spPr bwMode="auto">
            <a:xfrm>
              <a:off x="6048697" y="2115252"/>
              <a:ext cx="112934" cy="126219"/>
            </a:xfrm>
            <a:custGeom>
              <a:avLst/>
              <a:gdLst>
                <a:gd name="T0" fmla="*/ 86 w 86"/>
                <a:gd name="T1" fmla="*/ 92 h 96"/>
                <a:gd name="T2" fmla="*/ 43 w 86"/>
                <a:gd name="T3" fmla="*/ 0 h 96"/>
                <a:gd name="T4" fmla="*/ 0 w 86"/>
                <a:gd name="T5" fmla="*/ 92 h 96"/>
                <a:gd name="T6" fmla="*/ 43 w 86"/>
                <a:gd name="T7" fmla="*/ 96 h 96"/>
                <a:gd name="T8" fmla="*/ 86 w 86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6">
                  <a:moveTo>
                    <a:pt x="86" y="9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4" y="95"/>
                    <a:pt x="28" y="96"/>
                    <a:pt x="43" y="96"/>
                  </a:cubicBezTo>
                  <a:cubicBezTo>
                    <a:pt x="58" y="96"/>
                    <a:pt x="72" y="95"/>
                    <a:pt x="86" y="9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4" name="Freeform 566"/>
            <p:cNvSpPr>
              <a:spLocks/>
            </p:cNvSpPr>
            <p:nvPr/>
          </p:nvSpPr>
          <p:spPr bwMode="auto">
            <a:xfrm>
              <a:off x="6222749" y="4279580"/>
              <a:ext cx="425164" cy="374672"/>
            </a:xfrm>
            <a:custGeom>
              <a:avLst/>
              <a:gdLst>
                <a:gd name="T0" fmla="*/ 220 w 324"/>
                <a:gd name="T1" fmla="*/ 1 h 285"/>
                <a:gd name="T2" fmla="*/ 111 w 324"/>
                <a:gd name="T3" fmla="*/ 0 h 285"/>
                <a:gd name="T4" fmla="*/ 111 w 324"/>
                <a:gd name="T5" fmla="*/ 1 h 285"/>
                <a:gd name="T6" fmla="*/ 149 w 324"/>
                <a:gd name="T7" fmla="*/ 257 h 285"/>
                <a:gd name="T8" fmla="*/ 169 w 324"/>
                <a:gd name="T9" fmla="*/ 239 h 285"/>
                <a:gd name="T10" fmla="*/ 169 w 324"/>
                <a:gd name="T11" fmla="*/ 285 h 285"/>
                <a:gd name="T12" fmla="*/ 220 w 324"/>
                <a:gd name="T13" fmla="*/ 2 h 285"/>
                <a:gd name="T14" fmla="*/ 220 w 324"/>
                <a:gd name="T15" fmla="*/ 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285">
                  <a:moveTo>
                    <a:pt x="220" y="1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0" y="126"/>
                    <a:pt x="149" y="257"/>
                    <a:pt x="149" y="257"/>
                  </a:cubicBezTo>
                  <a:cubicBezTo>
                    <a:pt x="169" y="239"/>
                    <a:pt x="169" y="239"/>
                    <a:pt x="169" y="239"/>
                  </a:cubicBezTo>
                  <a:cubicBezTo>
                    <a:pt x="169" y="285"/>
                    <a:pt x="169" y="285"/>
                    <a:pt x="169" y="285"/>
                  </a:cubicBezTo>
                  <a:cubicBezTo>
                    <a:pt x="169" y="285"/>
                    <a:pt x="324" y="139"/>
                    <a:pt x="220" y="2"/>
                  </a:cubicBezTo>
                  <a:lnTo>
                    <a:pt x="220" y="1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5" name="Freeform 567"/>
            <p:cNvSpPr>
              <a:spLocks/>
            </p:cNvSpPr>
            <p:nvPr/>
          </p:nvSpPr>
          <p:spPr bwMode="auto">
            <a:xfrm>
              <a:off x="6295824" y="4280908"/>
              <a:ext cx="281671" cy="285654"/>
            </a:xfrm>
            <a:custGeom>
              <a:avLst/>
              <a:gdLst>
                <a:gd name="T0" fmla="*/ 145 w 214"/>
                <a:gd name="T1" fmla="*/ 1 h 218"/>
                <a:gd name="T2" fmla="*/ 73 w 214"/>
                <a:gd name="T3" fmla="*/ 0 h 218"/>
                <a:gd name="T4" fmla="*/ 73 w 214"/>
                <a:gd name="T5" fmla="*/ 0 h 218"/>
                <a:gd name="T6" fmla="*/ 98 w 214"/>
                <a:gd name="T7" fmla="*/ 196 h 218"/>
                <a:gd name="T8" fmla="*/ 111 w 214"/>
                <a:gd name="T9" fmla="*/ 182 h 218"/>
                <a:gd name="T10" fmla="*/ 111 w 214"/>
                <a:gd name="T11" fmla="*/ 218 h 218"/>
                <a:gd name="T12" fmla="*/ 145 w 214"/>
                <a:gd name="T13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218">
                  <a:moveTo>
                    <a:pt x="145" y="1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96"/>
                    <a:pt x="98" y="196"/>
                    <a:pt x="98" y="196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11" y="218"/>
                    <a:pt x="111" y="218"/>
                    <a:pt x="111" y="218"/>
                  </a:cubicBezTo>
                  <a:cubicBezTo>
                    <a:pt x="111" y="218"/>
                    <a:pt x="214" y="106"/>
                    <a:pt x="145" y="1"/>
                  </a:cubicBezTo>
                  <a:close/>
                </a:path>
              </a:pathLst>
            </a:custGeom>
            <a:solidFill>
              <a:srgbClr val="FFD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6" name="Freeform 568"/>
            <p:cNvSpPr>
              <a:spLocks/>
            </p:cNvSpPr>
            <p:nvPr/>
          </p:nvSpPr>
          <p:spPr bwMode="auto">
            <a:xfrm>
              <a:off x="6327711" y="2958928"/>
              <a:ext cx="217897" cy="1347224"/>
            </a:xfrm>
            <a:custGeom>
              <a:avLst/>
              <a:gdLst>
                <a:gd name="T0" fmla="*/ 166 w 166"/>
                <a:gd name="T1" fmla="*/ 175 h 1025"/>
                <a:gd name="T2" fmla="*/ 81 w 166"/>
                <a:gd name="T3" fmla="*/ 0 h 1025"/>
                <a:gd name="T4" fmla="*/ 0 w 166"/>
                <a:gd name="T5" fmla="*/ 176 h 1025"/>
                <a:gd name="T6" fmla="*/ 0 w 166"/>
                <a:gd name="T7" fmla="*/ 983 h 1025"/>
                <a:gd name="T8" fmla="*/ 48 w 166"/>
                <a:gd name="T9" fmla="*/ 1025 h 1025"/>
                <a:gd name="T10" fmla="*/ 122 w 166"/>
                <a:gd name="T11" fmla="*/ 1025 h 1025"/>
                <a:gd name="T12" fmla="*/ 166 w 166"/>
                <a:gd name="T13" fmla="*/ 983 h 1025"/>
                <a:gd name="T14" fmla="*/ 166 w 166"/>
                <a:gd name="T15" fmla="*/ 17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025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983"/>
                    <a:pt x="0" y="983"/>
                    <a:pt x="0" y="983"/>
                  </a:cubicBezTo>
                  <a:cubicBezTo>
                    <a:pt x="0" y="1006"/>
                    <a:pt x="23" y="1025"/>
                    <a:pt x="48" y="1025"/>
                  </a:cubicBezTo>
                  <a:cubicBezTo>
                    <a:pt x="122" y="1025"/>
                    <a:pt x="122" y="1025"/>
                    <a:pt x="122" y="1025"/>
                  </a:cubicBezTo>
                  <a:cubicBezTo>
                    <a:pt x="146" y="1025"/>
                    <a:pt x="166" y="1006"/>
                    <a:pt x="166" y="983"/>
                  </a:cubicBezTo>
                  <a:lnTo>
                    <a:pt x="166" y="175"/>
                  </a:lnTo>
                  <a:close/>
                </a:path>
              </a:pathLst>
            </a:custGeom>
            <a:solidFill>
              <a:srgbClr val="D3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7" name="Freeform 569"/>
            <p:cNvSpPr>
              <a:spLocks/>
            </p:cNvSpPr>
            <p:nvPr/>
          </p:nvSpPr>
          <p:spPr bwMode="auto">
            <a:xfrm>
              <a:off x="6434002" y="2958928"/>
              <a:ext cx="111606" cy="1347224"/>
            </a:xfrm>
            <a:custGeom>
              <a:avLst/>
              <a:gdLst>
                <a:gd name="T0" fmla="*/ 85 w 85"/>
                <a:gd name="T1" fmla="*/ 175 h 1025"/>
                <a:gd name="T2" fmla="*/ 0 w 85"/>
                <a:gd name="T3" fmla="*/ 0 h 1025"/>
                <a:gd name="T4" fmla="*/ 1 w 85"/>
                <a:gd name="T5" fmla="*/ 182 h 1025"/>
                <a:gd name="T6" fmla="*/ 4 w 85"/>
                <a:gd name="T7" fmla="*/ 1025 h 1025"/>
                <a:gd name="T8" fmla="*/ 41 w 85"/>
                <a:gd name="T9" fmla="*/ 1025 h 1025"/>
                <a:gd name="T10" fmla="*/ 85 w 85"/>
                <a:gd name="T11" fmla="*/ 983 h 1025"/>
                <a:gd name="T12" fmla="*/ 85 w 85"/>
                <a:gd name="T13" fmla="*/ 17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025">
                  <a:moveTo>
                    <a:pt x="85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4" y="1025"/>
                    <a:pt x="4" y="1025"/>
                    <a:pt x="4" y="1025"/>
                  </a:cubicBezTo>
                  <a:cubicBezTo>
                    <a:pt x="41" y="1025"/>
                    <a:pt x="41" y="1025"/>
                    <a:pt x="41" y="1025"/>
                  </a:cubicBezTo>
                  <a:cubicBezTo>
                    <a:pt x="65" y="1025"/>
                    <a:pt x="85" y="1006"/>
                    <a:pt x="85" y="983"/>
                  </a:cubicBezTo>
                  <a:lnTo>
                    <a:pt x="85" y="175"/>
                  </a:lnTo>
                  <a:close/>
                </a:path>
              </a:pathLst>
            </a:custGeom>
            <a:solidFill>
              <a:srgbClr val="CE4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8" name="Freeform 570"/>
            <p:cNvSpPr>
              <a:spLocks/>
            </p:cNvSpPr>
            <p:nvPr/>
          </p:nvSpPr>
          <p:spPr bwMode="auto">
            <a:xfrm>
              <a:off x="6327711" y="2958928"/>
              <a:ext cx="217897" cy="1222334"/>
            </a:xfrm>
            <a:custGeom>
              <a:avLst/>
              <a:gdLst>
                <a:gd name="T0" fmla="*/ 166 w 166"/>
                <a:gd name="T1" fmla="*/ 175 h 930"/>
                <a:gd name="T2" fmla="*/ 81 w 166"/>
                <a:gd name="T3" fmla="*/ 0 h 930"/>
                <a:gd name="T4" fmla="*/ 0 w 166"/>
                <a:gd name="T5" fmla="*/ 176 h 930"/>
                <a:gd name="T6" fmla="*/ 0 w 166"/>
                <a:gd name="T7" fmla="*/ 921 h 930"/>
                <a:gd name="T8" fmla="*/ 166 w 166"/>
                <a:gd name="T9" fmla="*/ 921 h 930"/>
                <a:gd name="T10" fmla="*/ 166 w 166"/>
                <a:gd name="T11" fmla="*/ 17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930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921"/>
                    <a:pt x="0" y="921"/>
                    <a:pt x="0" y="921"/>
                  </a:cubicBezTo>
                  <a:cubicBezTo>
                    <a:pt x="58" y="930"/>
                    <a:pt x="114" y="930"/>
                    <a:pt x="166" y="921"/>
                  </a:cubicBezTo>
                  <a:lnTo>
                    <a:pt x="166" y="175"/>
                  </a:lnTo>
                  <a:close/>
                </a:path>
              </a:pathLst>
            </a:custGeom>
            <a:solidFill>
              <a:srgbClr val="D6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9" name="Freeform 571"/>
            <p:cNvSpPr>
              <a:spLocks/>
            </p:cNvSpPr>
            <p:nvPr/>
          </p:nvSpPr>
          <p:spPr bwMode="auto">
            <a:xfrm>
              <a:off x="6434002" y="2958928"/>
              <a:ext cx="111606" cy="1219676"/>
            </a:xfrm>
            <a:custGeom>
              <a:avLst/>
              <a:gdLst>
                <a:gd name="T0" fmla="*/ 85 w 85"/>
                <a:gd name="T1" fmla="*/ 175 h 928"/>
                <a:gd name="T2" fmla="*/ 0 w 85"/>
                <a:gd name="T3" fmla="*/ 0 h 928"/>
                <a:gd name="T4" fmla="*/ 1 w 85"/>
                <a:gd name="T5" fmla="*/ 182 h 928"/>
                <a:gd name="T6" fmla="*/ 3 w 85"/>
                <a:gd name="T7" fmla="*/ 928 h 928"/>
                <a:gd name="T8" fmla="*/ 85 w 85"/>
                <a:gd name="T9" fmla="*/ 921 h 928"/>
                <a:gd name="T10" fmla="*/ 85 w 85"/>
                <a:gd name="T11" fmla="*/ 17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928">
                  <a:moveTo>
                    <a:pt x="85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3" y="928"/>
                    <a:pt x="3" y="928"/>
                    <a:pt x="3" y="928"/>
                  </a:cubicBezTo>
                  <a:cubicBezTo>
                    <a:pt x="31" y="928"/>
                    <a:pt x="58" y="925"/>
                    <a:pt x="85" y="921"/>
                  </a:cubicBezTo>
                  <a:lnTo>
                    <a:pt x="85" y="175"/>
                  </a:lnTo>
                  <a:close/>
                </a:path>
              </a:pathLst>
            </a:custGeom>
            <a:solidFill>
              <a:srgbClr val="B9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0" name="Freeform 572"/>
            <p:cNvSpPr>
              <a:spLocks/>
            </p:cNvSpPr>
            <p:nvPr/>
          </p:nvSpPr>
          <p:spPr bwMode="auto">
            <a:xfrm>
              <a:off x="6327711" y="2958928"/>
              <a:ext cx="217897" cy="1158560"/>
            </a:xfrm>
            <a:custGeom>
              <a:avLst/>
              <a:gdLst>
                <a:gd name="T0" fmla="*/ 166 w 166"/>
                <a:gd name="T1" fmla="*/ 175 h 882"/>
                <a:gd name="T2" fmla="*/ 81 w 166"/>
                <a:gd name="T3" fmla="*/ 0 h 882"/>
                <a:gd name="T4" fmla="*/ 0 w 166"/>
                <a:gd name="T5" fmla="*/ 176 h 882"/>
                <a:gd name="T6" fmla="*/ 0 w 166"/>
                <a:gd name="T7" fmla="*/ 872 h 882"/>
                <a:gd name="T8" fmla="*/ 166 w 166"/>
                <a:gd name="T9" fmla="*/ 872 h 882"/>
                <a:gd name="T10" fmla="*/ 166 w 166"/>
                <a:gd name="T11" fmla="*/ 175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882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872"/>
                    <a:pt x="0" y="872"/>
                    <a:pt x="0" y="872"/>
                  </a:cubicBezTo>
                  <a:cubicBezTo>
                    <a:pt x="58" y="882"/>
                    <a:pt x="115" y="881"/>
                    <a:pt x="166" y="872"/>
                  </a:cubicBezTo>
                  <a:lnTo>
                    <a:pt x="166" y="17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1" name="Freeform 573"/>
            <p:cNvSpPr>
              <a:spLocks/>
            </p:cNvSpPr>
            <p:nvPr/>
          </p:nvSpPr>
          <p:spPr bwMode="auto">
            <a:xfrm>
              <a:off x="6434002" y="2968228"/>
              <a:ext cx="111606" cy="1145273"/>
            </a:xfrm>
            <a:custGeom>
              <a:avLst/>
              <a:gdLst>
                <a:gd name="T0" fmla="*/ 85 w 85"/>
                <a:gd name="T1" fmla="*/ 174 h 872"/>
                <a:gd name="T2" fmla="*/ 0 w 85"/>
                <a:gd name="T3" fmla="*/ 0 h 872"/>
                <a:gd name="T4" fmla="*/ 1 w 85"/>
                <a:gd name="T5" fmla="*/ 181 h 872"/>
                <a:gd name="T6" fmla="*/ 4 w 85"/>
                <a:gd name="T7" fmla="*/ 872 h 872"/>
                <a:gd name="T8" fmla="*/ 85 w 85"/>
                <a:gd name="T9" fmla="*/ 865 h 872"/>
                <a:gd name="T10" fmla="*/ 85 w 85"/>
                <a:gd name="T11" fmla="*/ 17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72">
                  <a:moveTo>
                    <a:pt x="85" y="1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4" y="872"/>
                    <a:pt x="4" y="872"/>
                    <a:pt x="4" y="872"/>
                  </a:cubicBezTo>
                  <a:cubicBezTo>
                    <a:pt x="31" y="872"/>
                    <a:pt x="59" y="870"/>
                    <a:pt x="85" y="865"/>
                  </a:cubicBezTo>
                  <a:lnTo>
                    <a:pt x="85" y="1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2" name="Freeform 574"/>
            <p:cNvSpPr>
              <a:spLocks/>
            </p:cNvSpPr>
            <p:nvPr/>
          </p:nvSpPr>
          <p:spPr bwMode="auto">
            <a:xfrm>
              <a:off x="6327711" y="2958928"/>
              <a:ext cx="217897" cy="239152"/>
            </a:xfrm>
            <a:custGeom>
              <a:avLst/>
              <a:gdLst>
                <a:gd name="T0" fmla="*/ 166 w 166"/>
                <a:gd name="T1" fmla="*/ 175 h 182"/>
                <a:gd name="T2" fmla="*/ 81 w 166"/>
                <a:gd name="T3" fmla="*/ 0 h 182"/>
                <a:gd name="T4" fmla="*/ 0 w 166"/>
                <a:gd name="T5" fmla="*/ 176 h 182"/>
                <a:gd name="T6" fmla="*/ 82 w 166"/>
                <a:gd name="T7" fmla="*/ 182 h 182"/>
                <a:gd name="T8" fmla="*/ 166 w 166"/>
                <a:gd name="T9" fmla="*/ 17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2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6" y="180"/>
                    <a:pt x="53" y="182"/>
                    <a:pt x="82" y="182"/>
                  </a:cubicBezTo>
                  <a:cubicBezTo>
                    <a:pt x="110" y="182"/>
                    <a:pt x="140" y="180"/>
                    <a:pt x="166" y="175"/>
                  </a:cubicBezTo>
                  <a:close/>
                </a:path>
              </a:pathLst>
            </a:custGeom>
            <a:solidFill>
              <a:srgbClr val="D6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3" name="Freeform 575"/>
            <p:cNvSpPr>
              <a:spLocks/>
            </p:cNvSpPr>
            <p:nvPr/>
          </p:nvSpPr>
          <p:spPr bwMode="auto">
            <a:xfrm>
              <a:off x="6434002" y="2958928"/>
              <a:ext cx="111606" cy="239152"/>
            </a:xfrm>
            <a:custGeom>
              <a:avLst/>
              <a:gdLst>
                <a:gd name="T0" fmla="*/ 85 w 85"/>
                <a:gd name="T1" fmla="*/ 175 h 182"/>
                <a:gd name="T2" fmla="*/ 0 w 85"/>
                <a:gd name="T3" fmla="*/ 0 h 182"/>
                <a:gd name="T4" fmla="*/ 1 w 85"/>
                <a:gd name="T5" fmla="*/ 182 h 182"/>
                <a:gd name="T6" fmla="*/ 85 w 85"/>
                <a:gd name="T7" fmla="*/ 17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82">
                  <a:moveTo>
                    <a:pt x="85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29" y="182"/>
                    <a:pt x="59" y="180"/>
                    <a:pt x="85" y="175"/>
                  </a:cubicBezTo>
                  <a:close/>
                </a:path>
              </a:pathLst>
            </a:custGeom>
            <a:solidFill>
              <a:srgbClr val="B9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4" name="Freeform 576"/>
            <p:cNvSpPr>
              <a:spLocks/>
            </p:cNvSpPr>
            <p:nvPr/>
          </p:nvSpPr>
          <p:spPr bwMode="auto">
            <a:xfrm>
              <a:off x="6399457" y="2958928"/>
              <a:ext cx="70418" cy="81046"/>
            </a:xfrm>
            <a:custGeom>
              <a:avLst/>
              <a:gdLst>
                <a:gd name="T0" fmla="*/ 54 w 54"/>
                <a:gd name="T1" fmla="*/ 58 h 61"/>
                <a:gd name="T2" fmla="*/ 27 w 54"/>
                <a:gd name="T3" fmla="*/ 0 h 61"/>
                <a:gd name="T4" fmla="*/ 0 w 54"/>
                <a:gd name="T5" fmla="*/ 58 h 61"/>
                <a:gd name="T6" fmla="*/ 27 w 54"/>
                <a:gd name="T7" fmla="*/ 61 h 61"/>
                <a:gd name="T8" fmla="*/ 54 w 54"/>
                <a:gd name="T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1">
                  <a:moveTo>
                    <a:pt x="54" y="5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60"/>
                    <a:pt x="18" y="61"/>
                    <a:pt x="27" y="61"/>
                  </a:cubicBezTo>
                  <a:cubicBezTo>
                    <a:pt x="37" y="60"/>
                    <a:pt x="46" y="60"/>
                    <a:pt x="54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5" name="Freeform 577"/>
            <p:cNvSpPr>
              <a:spLocks/>
            </p:cNvSpPr>
            <p:nvPr/>
          </p:nvSpPr>
          <p:spPr bwMode="auto">
            <a:xfrm>
              <a:off x="5566402" y="4279580"/>
              <a:ext cx="425164" cy="374672"/>
            </a:xfrm>
            <a:custGeom>
              <a:avLst/>
              <a:gdLst>
                <a:gd name="T0" fmla="*/ 220 w 324"/>
                <a:gd name="T1" fmla="*/ 1 h 285"/>
                <a:gd name="T2" fmla="*/ 111 w 324"/>
                <a:gd name="T3" fmla="*/ 0 h 285"/>
                <a:gd name="T4" fmla="*/ 111 w 324"/>
                <a:gd name="T5" fmla="*/ 1 h 285"/>
                <a:gd name="T6" fmla="*/ 149 w 324"/>
                <a:gd name="T7" fmla="*/ 257 h 285"/>
                <a:gd name="T8" fmla="*/ 169 w 324"/>
                <a:gd name="T9" fmla="*/ 239 h 285"/>
                <a:gd name="T10" fmla="*/ 169 w 324"/>
                <a:gd name="T11" fmla="*/ 285 h 285"/>
                <a:gd name="T12" fmla="*/ 220 w 324"/>
                <a:gd name="T13" fmla="*/ 2 h 285"/>
                <a:gd name="T14" fmla="*/ 220 w 324"/>
                <a:gd name="T15" fmla="*/ 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285">
                  <a:moveTo>
                    <a:pt x="220" y="1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0" y="126"/>
                    <a:pt x="149" y="257"/>
                    <a:pt x="149" y="257"/>
                  </a:cubicBezTo>
                  <a:cubicBezTo>
                    <a:pt x="169" y="239"/>
                    <a:pt x="169" y="239"/>
                    <a:pt x="169" y="239"/>
                  </a:cubicBezTo>
                  <a:cubicBezTo>
                    <a:pt x="169" y="285"/>
                    <a:pt x="169" y="285"/>
                    <a:pt x="169" y="285"/>
                  </a:cubicBezTo>
                  <a:cubicBezTo>
                    <a:pt x="169" y="285"/>
                    <a:pt x="324" y="139"/>
                    <a:pt x="220" y="2"/>
                  </a:cubicBezTo>
                  <a:lnTo>
                    <a:pt x="220" y="1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6" name="Freeform 578"/>
            <p:cNvSpPr>
              <a:spLocks/>
            </p:cNvSpPr>
            <p:nvPr/>
          </p:nvSpPr>
          <p:spPr bwMode="auto">
            <a:xfrm>
              <a:off x="5638148" y="4280908"/>
              <a:ext cx="283000" cy="285654"/>
            </a:xfrm>
            <a:custGeom>
              <a:avLst/>
              <a:gdLst>
                <a:gd name="T0" fmla="*/ 146 w 215"/>
                <a:gd name="T1" fmla="*/ 1 h 218"/>
                <a:gd name="T2" fmla="*/ 74 w 215"/>
                <a:gd name="T3" fmla="*/ 0 h 218"/>
                <a:gd name="T4" fmla="*/ 74 w 215"/>
                <a:gd name="T5" fmla="*/ 0 h 218"/>
                <a:gd name="T6" fmla="*/ 99 w 215"/>
                <a:gd name="T7" fmla="*/ 196 h 218"/>
                <a:gd name="T8" fmla="*/ 112 w 215"/>
                <a:gd name="T9" fmla="*/ 182 h 218"/>
                <a:gd name="T10" fmla="*/ 112 w 215"/>
                <a:gd name="T11" fmla="*/ 218 h 218"/>
                <a:gd name="T12" fmla="*/ 146 w 215"/>
                <a:gd name="T13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218">
                  <a:moveTo>
                    <a:pt x="146" y="1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96"/>
                    <a:pt x="99" y="196"/>
                    <a:pt x="99" y="19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218"/>
                    <a:pt x="112" y="218"/>
                    <a:pt x="112" y="218"/>
                  </a:cubicBezTo>
                  <a:cubicBezTo>
                    <a:pt x="112" y="218"/>
                    <a:pt x="215" y="106"/>
                    <a:pt x="146" y="1"/>
                  </a:cubicBezTo>
                  <a:close/>
                </a:path>
              </a:pathLst>
            </a:custGeom>
            <a:solidFill>
              <a:srgbClr val="FFD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7" name="Freeform 579"/>
            <p:cNvSpPr>
              <a:spLocks/>
            </p:cNvSpPr>
            <p:nvPr/>
          </p:nvSpPr>
          <p:spPr bwMode="auto">
            <a:xfrm>
              <a:off x="5671364" y="2958928"/>
              <a:ext cx="217897" cy="1347224"/>
            </a:xfrm>
            <a:custGeom>
              <a:avLst/>
              <a:gdLst>
                <a:gd name="T0" fmla="*/ 166 w 166"/>
                <a:gd name="T1" fmla="*/ 175 h 1025"/>
                <a:gd name="T2" fmla="*/ 81 w 166"/>
                <a:gd name="T3" fmla="*/ 0 h 1025"/>
                <a:gd name="T4" fmla="*/ 0 w 166"/>
                <a:gd name="T5" fmla="*/ 176 h 1025"/>
                <a:gd name="T6" fmla="*/ 0 w 166"/>
                <a:gd name="T7" fmla="*/ 983 h 1025"/>
                <a:gd name="T8" fmla="*/ 48 w 166"/>
                <a:gd name="T9" fmla="*/ 1025 h 1025"/>
                <a:gd name="T10" fmla="*/ 121 w 166"/>
                <a:gd name="T11" fmla="*/ 1025 h 1025"/>
                <a:gd name="T12" fmla="*/ 166 w 166"/>
                <a:gd name="T13" fmla="*/ 983 h 1025"/>
                <a:gd name="T14" fmla="*/ 166 w 166"/>
                <a:gd name="T15" fmla="*/ 17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025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983"/>
                    <a:pt x="0" y="983"/>
                    <a:pt x="0" y="983"/>
                  </a:cubicBezTo>
                  <a:cubicBezTo>
                    <a:pt x="0" y="1006"/>
                    <a:pt x="23" y="1025"/>
                    <a:pt x="48" y="1025"/>
                  </a:cubicBezTo>
                  <a:cubicBezTo>
                    <a:pt x="121" y="1025"/>
                    <a:pt x="121" y="1025"/>
                    <a:pt x="121" y="1025"/>
                  </a:cubicBezTo>
                  <a:cubicBezTo>
                    <a:pt x="146" y="1025"/>
                    <a:pt x="166" y="1006"/>
                    <a:pt x="166" y="983"/>
                  </a:cubicBezTo>
                  <a:lnTo>
                    <a:pt x="166" y="175"/>
                  </a:lnTo>
                  <a:close/>
                </a:path>
              </a:pathLst>
            </a:custGeom>
            <a:solidFill>
              <a:srgbClr val="D3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8" name="Freeform 580"/>
            <p:cNvSpPr>
              <a:spLocks/>
            </p:cNvSpPr>
            <p:nvPr/>
          </p:nvSpPr>
          <p:spPr bwMode="auto">
            <a:xfrm>
              <a:off x="5777655" y="2958928"/>
              <a:ext cx="111606" cy="1347224"/>
            </a:xfrm>
            <a:custGeom>
              <a:avLst/>
              <a:gdLst>
                <a:gd name="T0" fmla="*/ 85 w 85"/>
                <a:gd name="T1" fmla="*/ 175 h 1025"/>
                <a:gd name="T2" fmla="*/ 0 w 85"/>
                <a:gd name="T3" fmla="*/ 0 h 1025"/>
                <a:gd name="T4" fmla="*/ 0 w 85"/>
                <a:gd name="T5" fmla="*/ 182 h 1025"/>
                <a:gd name="T6" fmla="*/ 4 w 85"/>
                <a:gd name="T7" fmla="*/ 1025 h 1025"/>
                <a:gd name="T8" fmla="*/ 40 w 85"/>
                <a:gd name="T9" fmla="*/ 1025 h 1025"/>
                <a:gd name="T10" fmla="*/ 85 w 85"/>
                <a:gd name="T11" fmla="*/ 983 h 1025"/>
                <a:gd name="T12" fmla="*/ 85 w 85"/>
                <a:gd name="T13" fmla="*/ 17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025">
                  <a:moveTo>
                    <a:pt x="85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4" y="1025"/>
                    <a:pt x="4" y="1025"/>
                    <a:pt x="4" y="1025"/>
                  </a:cubicBezTo>
                  <a:cubicBezTo>
                    <a:pt x="40" y="1025"/>
                    <a:pt x="40" y="1025"/>
                    <a:pt x="40" y="1025"/>
                  </a:cubicBezTo>
                  <a:cubicBezTo>
                    <a:pt x="65" y="1025"/>
                    <a:pt x="85" y="1006"/>
                    <a:pt x="85" y="983"/>
                  </a:cubicBezTo>
                  <a:lnTo>
                    <a:pt x="85" y="175"/>
                  </a:lnTo>
                  <a:close/>
                </a:path>
              </a:pathLst>
            </a:custGeom>
            <a:solidFill>
              <a:srgbClr val="CE4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9" name="Freeform 581"/>
            <p:cNvSpPr>
              <a:spLocks/>
            </p:cNvSpPr>
            <p:nvPr/>
          </p:nvSpPr>
          <p:spPr bwMode="auto">
            <a:xfrm>
              <a:off x="5671364" y="2958928"/>
              <a:ext cx="217897" cy="1222334"/>
            </a:xfrm>
            <a:custGeom>
              <a:avLst/>
              <a:gdLst>
                <a:gd name="T0" fmla="*/ 166 w 166"/>
                <a:gd name="T1" fmla="*/ 175 h 930"/>
                <a:gd name="T2" fmla="*/ 81 w 166"/>
                <a:gd name="T3" fmla="*/ 0 h 930"/>
                <a:gd name="T4" fmla="*/ 0 w 166"/>
                <a:gd name="T5" fmla="*/ 176 h 930"/>
                <a:gd name="T6" fmla="*/ 0 w 166"/>
                <a:gd name="T7" fmla="*/ 921 h 930"/>
                <a:gd name="T8" fmla="*/ 166 w 166"/>
                <a:gd name="T9" fmla="*/ 921 h 930"/>
                <a:gd name="T10" fmla="*/ 166 w 166"/>
                <a:gd name="T11" fmla="*/ 17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930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921"/>
                    <a:pt x="0" y="921"/>
                    <a:pt x="0" y="921"/>
                  </a:cubicBezTo>
                  <a:cubicBezTo>
                    <a:pt x="57" y="930"/>
                    <a:pt x="114" y="930"/>
                    <a:pt x="166" y="921"/>
                  </a:cubicBezTo>
                  <a:lnTo>
                    <a:pt x="166" y="175"/>
                  </a:lnTo>
                  <a:close/>
                </a:path>
              </a:pathLst>
            </a:custGeom>
            <a:solidFill>
              <a:srgbClr val="D6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0" name="Freeform 582"/>
            <p:cNvSpPr>
              <a:spLocks/>
            </p:cNvSpPr>
            <p:nvPr/>
          </p:nvSpPr>
          <p:spPr bwMode="auto">
            <a:xfrm>
              <a:off x="5777655" y="2958928"/>
              <a:ext cx="111606" cy="1219676"/>
            </a:xfrm>
            <a:custGeom>
              <a:avLst/>
              <a:gdLst>
                <a:gd name="T0" fmla="*/ 85 w 85"/>
                <a:gd name="T1" fmla="*/ 175 h 928"/>
                <a:gd name="T2" fmla="*/ 0 w 85"/>
                <a:gd name="T3" fmla="*/ 0 h 928"/>
                <a:gd name="T4" fmla="*/ 0 w 85"/>
                <a:gd name="T5" fmla="*/ 182 h 928"/>
                <a:gd name="T6" fmla="*/ 3 w 85"/>
                <a:gd name="T7" fmla="*/ 928 h 928"/>
                <a:gd name="T8" fmla="*/ 85 w 85"/>
                <a:gd name="T9" fmla="*/ 921 h 928"/>
                <a:gd name="T10" fmla="*/ 85 w 85"/>
                <a:gd name="T11" fmla="*/ 17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928">
                  <a:moveTo>
                    <a:pt x="85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" y="928"/>
                    <a:pt x="3" y="928"/>
                    <a:pt x="3" y="928"/>
                  </a:cubicBezTo>
                  <a:cubicBezTo>
                    <a:pt x="31" y="928"/>
                    <a:pt x="58" y="925"/>
                    <a:pt x="85" y="921"/>
                  </a:cubicBezTo>
                  <a:lnTo>
                    <a:pt x="85" y="175"/>
                  </a:lnTo>
                  <a:close/>
                </a:path>
              </a:pathLst>
            </a:custGeom>
            <a:solidFill>
              <a:srgbClr val="B9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1" name="Freeform 583"/>
            <p:cNvSpPr>
              <a:spLocks/>
            </p:cNvSpPr>
            <p:nvPr/>
          </p:nvSpPr>
          <p:spPr bwMode="auto">
            <a:xfrm>
              <a:off x="5671364" y="2958928"/>
              <a:ext cx="217897" cy="1158560"/>
            </a:xfrm>
            <a:custGeom>
              <a:avLst/>
              <a:gdLst>
                <a:gd name="T0" fmla="*/ 166 w 166"/>
                <a:gd name="T1" fmla="*/ 175 h 882"/>
                <a:gd name="T2" fmla="*/ 81 w 166"/>
                <a:gd name="T3" fmla="*/ 0 h 882"/>
                <a:gd name="T4" fmla="*/ 0 w 166"/>
                <a:gd name="T5" fmla="*/ 176 h 882"/>
                <a:gd name="T6" fmla="*/ 0 w 166"/>
                <a:gd name="T7" fmla="*/ 872 h 882"/>
                <a:gd name="T8" fmla="*/ 166 w 166"/>
                <a:gd name="T9" fmla="*/ 872 h 882"/>
                <a:gd name="T10" fmla="*/ 166 w 166"/>
                <a:gd name="T11" fmla="*/ 175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882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872"/>
                    <a:pt x="0" y="872"/>
                    <a:pt x="0" y="872"/>
                  </a:cubicBezTo>
                  <a:cubicBezTo>
                    <a:pt x="58" y="882"/>
                    <a:pt x="114" y="881"/>
                    <a:pt x="166" y="872"/>
                  </a:cubicBezTo>
                  <a:lnTo>
                    <a:pt x="166" y="17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2" name="Freeform 584"/>
            <p:cNvSpPr>
              <a:spLocks/>
            </p:cNvSpPr>
            <p:nvPr/>
          </p:nvSpPr>
          <p:spPr bwMode="auto">
            <a:xfrm>
              <a:off x="5777655" y="2968228"/>
              <a:ext cx="111606" cy="1145273"/>
            </a:xfrm>
            <a:custGeom>
              <a:avLst/>
              <a:gdLst>
                <a:gd name="T0" fmla="*/ 85 w 85"/>
                <a:gd name="T1" fmla="*/ 174 h 872"/>
                <a:gd name="T2" fmla="*/ 0 w 85"/>
                <a:gd name="T3" fmla="*/ 0 h 872"/>
                <a:gd name="T4" fmla="*/ 1 w 85"/>
                <a:gd name="T5" fmla="*/ 181 h 872"/>
                <a:gd name="T6" fmla="*/ 3 w 85"/>
                <a:gd name="T7" fmla="*/ 872 h 872"/>
                <a:gd name="T8" fmla="*/ 85 w 85"/>
                <a:gd name="T9" fmla="*/ 865 h 872"/>
                <a:gd name="T10" fmla="*/ 85 w 85"/>
                <a:gd name="T11" fmla="*/ 17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72">
                  <a:moveTo>
                    <a:pt x="85" y="1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3" y="872"/>
                    <a:pt x="3" y="872"/>
                    <a:pt x="3" y="872"/>
                  </a:cubicBezTo>
                  <a:cubicBezTo>
                    <a:pt x="31" y="872"/>
                    <a:pt x="59" y="870"/>
                    <a:pt x="85" y="865"/>
                  </a:cubicBezTo>
                  <a:lnTo>
                    <a:pt x="85" y="1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3" name="Freeform 585"/>
            <p:cNvSpPr>
              <a:spLocks/>
            </p:cNvSpPr>
            <p:nvPr/>
          </p:nvSpPr>
          <p:spPr bwMode="auto">
            <a:xfrm>
              <a:off x="5671364" y="2958928"/>
              <a:ext cx="217897" cy="239152"/>
            </a:xfrm>
            <a:custGeom>
              <a:avLst/>
              <a:gdLst>
                <a:gd name="T0" fmla="*/ 166 w 166"/>
                <a:gd name="T1" fmla="*/ 175 h 182"/>
                <a:gd name="T2" fmla="*/ 81 w 166"/>
                <a:gd name="T3" fmla="*/ 0 h 182"/>
                <a:gd name="T4" fmla="*/ 0 w 166"/>
                <a:gd name="T5" fmla="*/ 176 h 182"/>
                <a:gd name="T6" fmla="*/ 81 w 166"/>
                <a:gd name="T7" fmla="*/ 182 h 182"/>
                <a:gd name="T8" fmla="*/ 166 w 166"/>
                <a:gd name="T9" fmla="*/ 17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2">
                  <a:moveTo>
                    <a:pt x="166" y="175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6" y="180"/>
                    <a:pt x="53" y="182"/>
                    <a:pt x="81" y="182"/>
                  </a:cubicBezTo>
                  <a:cubicBezTo>
                    <a:pt x="110" y="182"/>
                    <a:pt x="140" y="180"/>
                    <a:pt x="166" y="175"/>
                  </a:cubicBezTo>
                  <a:close/>
                </a:path>
              </a:pathLst>
            </a:custGeom>
            <a:solidFill>
              <a:srgbClr val="D6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4" name="Freeform 586"/>
            <p:cNvSpPr>
              <a:spLocks/>
            </p:cNvSpPr>
            <p:nvPr/>
          </p:nvSpPr>
          <p:spPr bwMode="auto">
            <a:xfrm>
              <a:off x="5777655" y="2958928"/>
              <a:ext cx="111606" cy="239152"/>
            </a:xfrm>
            <a:custGeom>
              <a:avLst/>
              <a:gdLst>
                <a:gd name="T0" fmla="*/ 85 w 85"/>
                <a:gd name="T1" fmla="*/ 175 h 182"/>
                <a:gd name="T2" fmla="*/ 0 w 85"/>
                <a:gd name="T3" fmla="*/ 0 h 182"/>
                <a:gd name="T4" fmla="*/ 0 w 85"/>
                <a:gd name="T5" fmla="*/ 182 h 182"/>
                <a:gd name="T6" fmla="*/ 85 w 85"/>
                <a:gd name="T7" fmla="*/ 17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82">
                  <a:moveTo>
                    <a:pt x="85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29" y="182"/>
                    <a:pt x="59" y="180"/>
                    <a:pt x="85" y="175"/>
                  </a:cubicBezTo>
                  <a:close/>
                </a:path>
              </a:pathLst>
            </a:custGeom>
            <a:solidFill>
              <a:srgbClr val="B9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5" name="Freeform 587"/>
            <p:cNvSpPr>
              <a:spLocks/>
            </p:cNvSpPr>
            <p:nvPr/>
          </p:nvSpPr>
          <p:spPr bwMode="auto">
            <a:xfrm>
              <a:off x="5741782" y="2958928"/>
              <a:ext cx="71746" cy="81046"/>
            </a:xfrm>
            <a:custGeom>
              <a:avLst/>
              <a:gdLst>
                <a:gd name="T0" fmla="*/ 54 w 54"/>
                <a:gd name="T1" fmla="*/ 58 h 61"/>
                <a:gd name="T2" fmla="*/ 27 w 54"/>
                <a:gd name="T3" fmla="*/ 0 h 61"/>
                <a:gd name="T4" fmla="*/ 0 w 54"/>
                <a:gd name="T5" fmla="*/ 58 h 61"/>
                <a:gd name="T6" fmla="*/ 27 w 54"/>
                <a:gd name="T7" fmla="*/ 61 h 61"/>
                <a:gd name="T8" fmla="*/ 54 w 54"/>
                <a:gd name="T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1">
                  <a:moveTo>
                    <a:pt x="54" y="5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60"/>
                    <a:pt x="18" y="61"/>
                    <a:pt x="27" y="61"/>
                  </a:cubicBezTo>
                  <a:cubicBezTo>
                    <a:pt x="36" y="60"/>
                    <a:pt x="45" y="60"/>
                    <a:pt x="54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346" name="Group 345"/>
          <p:cNvGrpSpPr/>
          <p:nvPr/>
        </p:nvGrpSpPr>
        <p:grpSpPr>
          <a:xfrm>
            <a:off x="6832593" y="2512510"/>
            <a:ext cx="915431" cy="914093"/>
            <a:chOff x="6832593" y="2512510"/>
            <a:chExt cx="915431" cy="914093"/>
          </a:xfrm>
        </p:grpSpPr>
        <p:sp>
          <p:nvSpPr>
            <p:cNvPr id="347" name="Oval 598"/>
            <p:cNvSpPr>
              <a:spLocks noChangeArrowheads="1"/>
            </p:cNvSpPr>
            <p:nvPr/>
          </p:nvSpPr>
          <p:spPr bwMode="auto">
            <a:xfrm>
              <a:off x="6832593" y="2512510"/>
              <a:ext cx="915431" cy="91409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8" name="AutoShape 82"/>
            <p:cNvSpPr>
              <a:spLocks noChangeAspect="1"/>
            </p:cNvSpPr>
            <p:nvPr/>
          </p:nvSpPr>
          <p:spPr bwMode="auto">
            <a:xfrm>
              <a:off x="7084422" y="2785133"/>
              <a:ext cx="411773" cy="4118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49" name="Group 348"/>
          <p:cNvGrpSpPr/>
          <p:nvPr/>
        </p:nvGrpSpPr>
        <p:grpSpPr>
          <a:xfrm>
            <a:off x="4758590" y="2614814"/>
            <a:ext cx="629774" cy="631096"/>
            <a:chOff x="4758590" y="2614814"/>
            <a:chExt cx="629774" cy="631096"/>
          </a:xfrm>
        </p:grpSpPr>
        <p:sp>
          <p:nvSpPr>
            <p:cNvPr id="350" name="Oval 592"/>
            <p:cNvSpPr>
              <a:spLocks noChangeArrowheads="1"/>
            </p:cNvSpPr>
            <p:nvPr/>
          </p:nvSpPr>
          <p:spPr bwMode="auto">
            <a:xfrm>
              <a:off x="4758590" y="2614814"/>
              <a:ext cx="629774" cy="6310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1" name="Freeform 16"/>
            <p:cNvSpPr>
              <a:spLocks noChangeAspect="1" noChangeArrowheads="1"/>
            </p:cNvSpPr>
            <p:nvPr/>
          </p:nvSpPr>
          <p:spPr bwMode="auto">
            <a:xfrm>
              <a:off x="4948004" y="2733259"/>
              <a:ext cx="250946" cy="394207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SimSun" charset="0"/>
                <a:cs typeface="+mn-cs"/>
              </a:endParaRPr>
            </a:p>
          </p:txBody>
        </p:sp>
      </p:grpSp>
      <p:grpSp>
        <p:nvGrpSpPr>
          <p:cNvPr id="352" name="Group 351"/>
          <p:cNvGrpSpPr/>
          <p:nvPr/>
        </p:nvGrpSpPr>
        <p:grpSpPr>
          <a:xfrm>
            <a:off x="7309574" y="3669741"/>
            <a:ext cx="736065" cy="737386"/>
            <a:chOff x="7309574" y="3669741"/>
            <a:chExt cx="736065" cy="737386"/>
          </a:xfrm>
        </p:grpSpPr>
        <p:sp>
          <p:nvSpPr>
            <p:cNvPr id="353" name="Oval 588"/>
            <p:cNvSpPr>
              <a:spLocks noChangeArrowheads="1"/>
            </p:cNvSpPr>
            <p:nvPr/>
          </p:nvSpPr>
          <p:spPr bwMode="auto">
            <a:xfrm>
              <a:off x="7309574" y="3669741"/>
              <a:ext cx="736065" cy="73738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4" name="Freeform 290"/>
            <p:cNvSpPr>
              <a:spLocks noChangeAspect="1" noChangeArrowheads="1"/>
            </p:cNvSpPr>
            <p:nvPr/>
          </p:nvSpPr>
          <p:spPr bwMode="auto">
            <a:xfrm>
              <a:off x="7478760" y="3915456"/>
              <a:ext cx="432625" cy="335084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SimSun" charset="0"/>
                <a:cs typeface="+mn-cs"/>
              </a:endParaRPr>
            </a:p>
          </p:txBody>
        </p:sp>
      </p:grpSp>
      <p:grpSp>
        <p:nvGrpSpPr>
          <p:cNvPr id="355" name="Group 354"/>
          <p:cNvGrpSpPr/>
          <p:nvPr/>
        </p:nvGrpSpPr>
        <p:grpSpPr>
          <a:xfrm>
            <a:off x="6790682" y="4566492"/>
            <a:ext cx="915431" cy="914093"/>
            <a:chOff x="6790682" y="4566492"/>
            <a:chExt cx="915431" cy="914093"/>
          </a:xfrm>
        </p:grpSpPr>
        <p:sp>
          <p:nvSpPr>
            <p:cNvPr id="356" name="Oval 598"/>
            <p:cNvSpPr>
              <a:spLocks noChangeArrowheads="1"/>
            </p:cNvSpPr>
            <p:nvPr/>
          </p:nvSpPr>
          <p:spPr bwMode="auto">
            <a:xfrm>
              <a:off x="6790682" y="4566492"/>
              <a:ext cx="915431" cy="9140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7" name="Freeform 266"/>
            <p:cNvSpPr>
              <a:spLocks noChangeAspect="1" noChangeArrowheads="1"/>
            </p:cNvSpPr>
            <p:nvPr/>
          </p:nvSpPr>
          <p:spPr bwMode="auto">
            <a:xfrm>
              <a:off x="7036343" y="4766067"/>
              <a:ext cx="467141" cy="514942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SimSun" charset="0"/>
                <a:cs typeface="+mn-cs"/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4171304" y="3539542"/>
            <a:ext cx="1004441" cy="1004441"/>
            <a:chOff x="4171304" y="3539542"/>
            <a:chExt cx="1004441" cy="1004441"/>
          </a:xfrm>
        </p:grpSpPr>
        <p:sp>
          <p:nvSpPr>
            <p:cNvPr id="359" name="Oval 612"/>
            <p:cNvSpPr>
              <a:spLocks noChangeArrowheads="1"/>
            </p:cNvSpPr>
            <p:nvPr/>
          </p:nvSpPr>
          <p:spPr bwMode="auto">
            <a:xfrm>
              <a:off x="4171304" y="3539542"/>
              <a:ext cx="1004441" cy="10044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60" name="Freeform 359"/>
            <p:cNvSpPr>
              <a:spLocks noChangeAspect="1" noChangeArrowheads="1"/>
            </p:cNvSpPr>
            <p:nvPr/>
          </p:nvSpPr>
          <p:spPr bwMode="auto">
            <a:xfrm>
              <a:off x="4462788" y="3789542"/>
              <a:ext cx="421473" cy="50444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SimSun" charset="0"/>
                <a:cs typeface="+mn-cs"/>
              </a:endParaRPr>
            </a:p>
          </p:txBody>
        </p:sp>
      </p:grpSp>
      <p:grpSp>
        <p:nvGrpSpPr>
          <p:cNvPr id="361" name="Group 360"/>
          <p:cNvGrpSpPr/>
          <p:nvPr/>
        </p:nvGrpSpPr>
        <p:grpSpPr>
          <a:xfrm>
            <a:off x="4856909" y="4771170"/>
            <a:ext cx="692220" cy="692213"/>
            <a:chOff x="4856909" y="4771170"/>
            <a:chExt cx="692220" cy="692213"/>
          </a:xfrm>
        </p:grpSpPr>
        <p:sp>
          <p:nvSpPr>
            <p:cNvPr id="362" name="Oval 595"/>
            <p:cNvSpPr>
              <a:spLocks noChangeArrowheads="1"/>
            </p:cNvSpPr>
            <p:nvPr/>
          </p:nvSpPr>
          <p:spPr bwMode="auto">
            <a:xfrm>
              <a:off x="4856909" y="4771170"/>
              <a:ext cx="692220" cy="6922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63" name="Freeform 21"/>
            <p:cNvSpPr>
              <a:spLocks noEditPoints="1"/>
            </p:cNvSpPr>
            <p:nvPr/>
          </p:nvSpPr>
          <p:spPr bwMode="auto">
            <a:xfrm>
              <a:off x="5051583" y="4944305"/>
              <a:ext cx="302872" cy="345942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373" name="TextBox 372"/>
          <p:cNvSpPr txBox="1"/>
          <p:nvPr/>
        </p:nvSpPr>
        <p:spPr>
          <a:xfrm>
            <a:off x="4281771" y="442109"/>
            <a:ext cx="3628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Bebas Neue Regular"/>
              <a:ea typeface="+mn-ea"/>
              <a:cs typeface="+mn-cs"/>
            </a:endParaRPr>
          </a:p>
        </p:txBody>
      </p:sp>
      <p:grpSp>
        <p:nvGrpSpPr>
          <p:cNvPr id="374" name="Group 373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375" name="Diamond 374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6" name="Diamond 375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7" name="Diamond 376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8" name="Diamond 377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9" name="Diamond 378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380" name="TextBox 379"/>
          <p:cNvSpPr txBox="1"/>
          <p:nvPr/>
        </p:nvSpPr>
        <p:spPr>
          <a:xfrm>
            <a:off x="5150360" y="1002749"/>
            <a:ext cx="1891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73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3" grpId="0"/>
          <p:bldP spid="3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3" grpId="0"/>
          <p:bldP spid="38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281771" y="442109"/>
            <a:ext cx="3628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Bebas Neue Regular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50360" y="1002749"/>
            <a:ext cx="1891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032845" y="877859"/>
            <a:ext cx="4796890" cy="3881010"/>
            <a:chOff x="1618130" y="2830794"/>
            <a:chExt cx="3151189" cy="2549526"/>
          </a:xfrm>
        </p:grpSpPr>
        <p:sp>
          <p:nvSpPr>
            <p:cNvPr id="19" name="Freeform 170"/>
            <p:cNvSpPr>
              <a:spLocks/>
            </p:cNvSpPr>
            <p:nvPr/>
          </p:nvSpPr>
          <p:spPr bwMode="auto">
            <a:xfrm>
              <a:off x="4027956" y="3840819"/>
              <a:ext cx="741363" cy="455613"/>
            </a:xfrm>
            <a:custGeom>
              <a:avLst/>
              <a:gdLst>
                <a:gd name="T0" fmla="*/ 273 w 332"/>
                <a:gd name="T1" fmla="*/ 86 h 204"/>
                <a:gd name="T2" fmla="*/ 265 w 332"/>
                <a:gd name="T3" fmla="*/ 87 h 204"/>
                <a:gd name="T4" fmla="*/ 235 w 332"/>
                <a:gd name="T5" fmla="*/ 100 h 204"/>
                <a:gd name="T6" fmla="*/ 234 w 332"/>
                <a:gd name="T7" fmla="*/ 84 h 204"/>
                <a:gd name="T8" fmla="*/ 231 w 332"/>
                <a:gd name="T9" fmla="*/ 73 h 204"/>
                <a:gd name="T10" fmla="*/ 170 w 332"/>
                <a:gd name="T11" fmla="*/ 7 h 204"/>
                <a:gd name="T12" fmla="*/ 160 w 332"/>
                <a:gd name="T13" fmla="*/ 3 h 204"/>
                <a:gd name="T14" fmla="*/ 133 w 332"/>
                <a:gd name="T15" fmla="*/ 0 h 204"/>
                <a:gd name="T16" fmla="*/ 129 w 332"/>
                <a:gd name="T17" fmla="*/ 0 h 204"/>
                <a:gd name="T18" fmla="*/ 31 w 332"/>
                <a:gd name="T19" fmla="*/ 102 h 204"/>
                <a:gd name="T20" fmla="*/ 36 w 332"/>
                <a:gd name="T21" fmla="*/ 132 h 204"/>
                <a:gd name="T22" fmla="*/ 0 w 332"/>
                <a:gd name="T23" fmla="*/ 168 h 204"/>
                <a:gd name="T24" fmla="*/ 37 w 332"/>
                <a:gd name="T25" fmla="*/ 204 h 204"/>
                <a:gd name="T26" fmla="*/ 133 w 332"/>
                <a:gd name="T27" fmla="*/ 204 h 204"/>
                <a:gd name="T28" fmla="*/ 138 w 332"/>
                <a:gd name="T29" fmla="*/ 204 h 204"/>
                <a:gd name="T30" fmla="*/ 273 w 332"/>
                <a:gd name="T31" fmla="*/ 204 h 204"/>
                <a:gd name="T32" fmla="*/ 332 w 332"/>
                <a:gd name="T33" fmla="*/ 145 h 204"/>
                <a:gd name="T34" fmla="*/ 273 w 332"/>
                <a:gd name="T3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04">
                  <a:moveTo>
                    <a:pt x="273" y="86"/>
                  </a:moveTo>
                  <a:cubicBezTo>
                    <a:pt x="270" y="86"/>
                    <a:pt x="268" y="86"/>
                    <a:pt x="265" y="87"/>
                  </a:cubicBezTo>
                  <a:cubicBezTo>
                    <a:pt x="254" y="88"/>
                    <a:pt x="244" y="93"/>
                    <a:pt x="235" y="100"/>
                  </a:cubicBezTo>
                  <a:cubicBezTo>
                    <a:pt x="235" y="94"/>
                    <a:pt x="235" y="89"/>
                    <a:pt x="234" y="84"/>
                  </a:cubicBezTo>
                  <a:cubicBezTo>
                    <a:pt x="233" y="80"/>
                    <a:pt x="232" y="76"/>
                    <a:pt x="231" y="73"/>
                  </a:cubicBezTo>
                  <a:cubicBezTo>
                    <a:pt x="222" y="42"/>
                    <a:pt x="199" y="18"/>
                    <a:pt x="170" y="7"/>
                  </a:cubicBezTo>
                  <a:cubicBezTo>
                    <a:pt x="167" y="5"/>
                    <a:pt x="163" y="4"/>
                    <a:pt x="160" y="3"/>
                  </a:cubicBezTo>
                  <a:cubicBezTo>
                    <a:pt x="151" y="1"/>
                    <a:pt x="142" y="0"/>
                    <a:pt x="133" y="0"/>
                  </a:cubicBezTo>
                  <a:cubicBezTo>
                    <a:pt x="132" y="0"/>
                    <a:pt x="131" y="0"/>
                    <a:pt x="129" y="0"/>
                  </a:cubicBezTo>
                  <a:cubicBezTo>
                    <a:pt x="75" y="2"/>
                    <a:pt x="31" y="47"/>
                    <a:pt x="31" y="102"/>
                  </a:cubicBezTo>
                  <a:cubicBezTo>
                    <a:pt x="31" y="112"/>
                    <a:pt x="33" y="122"/>
                    <a:pt x="36" y="132"/>
                  </a:cubicBezTo>
                  <a:cubicBezTo>
                    <a:pt x="16" y="132"/>
                    <a:pt x="0" y="148"/>
                    <a:pt x="0" y="168"/>
                  </a:cubicBezTo>
                  <a:cubicBezTo>
                    <a:pt x="0" y="188"/>
                    <a:pt x="17" y="204"/>
                    <a:pt x="37" y="204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38" y="204"/>
                    <a:pt x="138" y="204"/>
                    <a:pt x="138" y="204"/>
                  </a:cubicBezTo>
                  <a:cubicBezTo>
                    <a:pt x="273" y="204"/>
                    <a:pt x="273" y="204"/>
                    <a:pt x="273" y="204"/>
                  </a:cubicBezTo>
                  <a:cubicBezTo>
                    <a:pt x="306" y="204"/>
                    <a:pt x="332" y="177"/>
                    <a:pt x="332" y="145"/>
                  </a:cubicBezTo>
                  <a:cubicBezTo>
                    <a:pt x="332" y="112"/>
                    <a:pt x="306" y="86"/>
                    <a:pt x="273" y="8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1618130" y="2830794"/>
              <a:ext cx="2441575" cy="2549526"/>
              <a:chOff x="4368800" y="1539876"/>
              <a:chExt cx="2441575" cy="2549526"/>
            </a:xfrm>
          </p:grpSpPr>
          <p:sp>
            <p:nvSpPr>
              <p:cNvPr id="21" name="Freeform 174"/>
              <p:cNvSpPr>
                <a:spLocks/>
              </p:cNvSpPr>
              <p:nvPr/>
            </p:nvSpPr>
            <p:spPr bwMode="auto">
              <a:xfrm>
                <a:off x="5245100" y="3543368"/>
                <a:ext cx="741363" cy="455613"/>
              </a:xfrm>
              <a:custGeom>
                <a:avLst/>
                <a:gdLst>
                  <a:gd name="T0" fmla="*/ 273 w 332"/>
                  <a:gd name="T1" fmla="*/ 86 h 204"/>
                  <a:gd name="T2" fmla="*/ 265 w 332"/>
                  <a:gd name="T3" fmla="*/ 87 h 204"/>
                  <a:gd name="T4" fmla="*/ 235 w 332"/>
                  <a:gd name="T5" fmla="*/ 100 h 204"/>
                  <a:gd name="T6" fmla="*/ 234 w 332"/>
                  <a:gd name="T7" fmla="*/ 84 h 204"/>
                  <a:gd name="T8" fmla="*/ 231 w 332"/>
                  <a:gd name="T9" fmla="*/ 73 h 204"/>
                  <a:gd name="T10" fmla="*/ 170 w 332"/>
                  <a:gd name="T11" fmla="*/ 7 h 204"/>
                  <a:gd name="T12" fmla="*/ 160 w 332"/>
                  <a:gd name="T13" fmla="*/ 3 h 204"/>
                  <a:gd name="T14" fmla="*/ 133 w 332"/>
                  <a:gd name="T15" fmla="*/ 0 h 204"/>
                  <a:gd name="T16" fmla="*/ 129 w 332"/>
                  <a:gd name="T17" fmla="*/ 0 h 204"/>
                  <a:gd name="T18" fmla="*/ 31 w 332"/>
                  <a:gd name="T19" fmla="*/ 102 h 204"/>
                  <a:gd name="T20" fmla="*/ 36 w 332"/>
                  <a:gd name="T21" fmla="*/ 132 h 204"/>
                  <a:gd name="T22" fmla="*/ 0 w 332"/>
                  <a:gd name="T23" fmla="*/ 168 h 204"/>
                  <a:gd name="T24" fmla="*/ 37 w 332"/>
                  <a:gd name="T25" fmla="*/ 204 h 204"/>
                  <a:gd name="T26" fmla="*/ 133 w 332"/>
                  <a:gd name="T27" fmla="*/ 204 h 204"/>
                  <a:gd name="T28" fmla="*/ 138 w 332"/>
                  <a:gd name="T29" fmla="*/ 204 h 204"/>
                  <a:gd name="T30" fmla="*/ 273 w 332"/>
                  <a:gd name="T31" fmla="*/ 204 h 204"/>
                  <a:gd name="T32" fmla="*/ 332 w 332"/>
                  <a:gd name="T33" fmla="*/ 145 h 204"/>
                  <a:gd name="T34" fmla="*/ 273 w 332"/>
                  <a:gd name="T35" fmla="*/ 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2" h="204">
                    <a:moveTo>
                      <a:pt x="273" y="86"/>
                    </a:moveTo>
                    <a:cubicBezTo>
                      <a:pt x="270" y="86"/>
                      <a:pt x="268" y="86"/>
                      <a:pt x="265" y="87"/>
                    </a:cubicBezTo>
                    <a:cubicBezTo>
                      <a:pt x="254" y="88"/>
                      <a:pt x="244" y="93"/>
                      <a:pt x="235" y="100"/>
                    </a:cubicBezTo>
                    <a:cubicBezTo>
                      <a:pt x="235" y="94"/>
                      <a:pt x="235" y="89"/>
                      <a:pt x="234" y="84"/>
                    </a:cubicBezTo>
                    <a:cubicBezTo>
                      <a:pt x="233" y="80"/>
                      <a:pt x="232" y="76"/>
                      <a:pt x="231" y="73"/>
                    </a:cubicBezTo>
                    <a:cubicBezTo>
                      <a:pt x="222" y="42"/>
                      <a:pt x="199" y="18"/>
                      <a:pt x="170" y="7"/>
                    </a:cubicBezTo>
                    <a:cubicBezTo>
                      <a:pt x="167" y="5"/>
                      <a:pt x="163" y="4"/>
                      <a:pt x="160" y="3"/>
                    </a:cubicBezTo>
                    <a:cubicBezTo>
                      <a:pt x="151" y="1"/>
                      <a:pt x="142" y="0"/>
                      <a:pt x="133" y="0"/>
                    </a:cubicBezTo>
                    <a:cubicBezTo>
                      <a:pt x="132" y="0"/>
                      <a:pt x="131" y="0"/>
                      <a:pt x="129" y="0"/>
                    </a:cubicBezTo>
                    <a:cubicBezTo>
                      <a:pt x="75" y="2"/>
                      <a:pt x="31" y="47"/>
                      <a:pt x="31" y="102"/>
                    </a:cubicBezTo>
                    <a:cubicBezTo>
                      <a:pt x="31" y="112"/>
                      <a:pt x="33" y="122"/>
                      <a:pt x="36" y="132"/>
                    </a:cubicBezTo>
                    <a:cubicBezTo>
                      <a:pt x="16" y="132"/>
                      <a:pt x="0" y="148"/>
                      <a:pt x="0" y="168"/>
                    </a:cubicBezTo>
                    <a:cubicBezTo>
                      <a:pt x="0" y="188"/>
                      <a:pt x="17" y="204"/>
                      <a:pt x="37" y="204"/>
                    </a:cubicBezTo>
                    <a:cubicBezTo>
                      <a:pt x="133" y="204"/>
                      <a:pt x="133" y="204"/>
                      <a:pt x="133" y="204"/>
                    </a:cubicBezTo>
                    <a:cubicBezTo>
                      <a:pt x="138" y="204"/>
                      <a:pt x="138" y="204"/>
                      <a:pt x="138" y="204"/>
                    </a:cubicBezTo>
                    <a:cubicBezTo>
                      <a:pt x="273" y="204"/>
                      <a:pt x="273" y="204"/>
                      <a:pt x="273" y="204"/>
                    </a:cubicBezTo>
                    <a:cubicBezTo>
                      <a:pt x="306" y="204"/>
                      <a:pt x="332" y="178"/>
                      <a:pt x="332" y="145"/>
                    </a:cubicBezTo>
                    <a:cubicBezTo>
                      <a:pt x="332" y="112"/>
                      <a:pt x="306" y="86"/>
                      <a:pt x="273" y="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2" name="Freeform 116"/>
              <p:cNvSpPr>
                <a:spLocks/>
              </p:cNvSpPr>
              <p:nvPr/>
            </p:nvSpPr>
            <p:spPr bwMode="auto">
              <a:xfrm>
                <a:off x="6116638" y="1539876"/>
                <a:ext cx="50800" cy="66675"/>
              </a:xfrm>
              <a:custGeom>
                <a:avLst/>
                <a:gdLst>
                  <a:gd name="T0" fmla="*/ 21 w 23"/>
                  <a:gd name="T1" fmla="*/ 0 h 30"/>
                  <a:gd name="T2" fmla="*/ 21 w 23"/>
                  <a:gd name="T3" fmla="*/ 0 h 30"/>
                  <a:gd name="T4" fmla="*/ 22 w 23"/>
                  <a:gd name="T5" fmla="*/ 5 h 30"/>
                  <a:gd name="T6" fmla="*/ 8 w 23"/>
                  <a:gd name="T7" fmla="*/ 28 h 30"/>
                  <a:gd name="T8" fmla="*/ 2 w 23"/>
                  <a:gd name="T9" fmla="*/ 29 h 30"/>
                  <a:gd name="T10" fmla="*/ 2 w 23"/>
                  <a:gd name="T11" fmla="*/ 29 h 30"/>
                  <a:gd name="T12" fmla="*/ 1 w 23"/>
                  <a:gd name="T13" fmla="*/ 25 h 30"/>
                  <a:gd name="T14" fmla="*/ 16 w 23"/>
                  <a:gd name="T15" fmla="*/ 2 h 30"/>
                  <a:gd name="T16" fmla="*/ 21 w 23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3" y="1"/>
                      <a:pt x="23" y="3"/>
                      <a:pt x="22" y="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9"/>
                      <a:pt x="4" y="30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8"/>
                      <a:pt x="0" y="26"/>
                      <a:pt x="1" y="25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0"/>
                      <a:pt x="19" y="0"/>
                      <a:pt x="21" y="0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3" name="Freeform 117"/>
              <p:cNvSpPr>
                <a:spLocks/>
              </p:cNvSpPr>
              <p:nvPr/>
            </p:nvSpPr>
            <p:spPr bwMode="auto">
              <a:xfrm>
                <a:off x="6073775" y="1576389"/>
                <a:ext cx="85725" cy="111125"/>
              </a:xfrm>
              <a:custGeom>
                <a:avLst/>
                <a:gdLst>
                  <a:gd name="T0" fmla="*/ 0 w 38"/>
                  <a:gd name="T1" fmla="*/ 42 h 50"/>
                  <a:gd name="T2" fmla="*/ 13 w 38"/>
                  <a:gd name="T3" fmla="*/ 50 h 50"/>
                  <a:gd name="T4" fmla="*/ 28 w 38"/>
                  <a:gd name="T5" fmla="*/ 34 h 50"/>
                  <a:gd name="T6" fmla="*/ 38 w 38"/>
                  <a:gd name="T7" fmla="*/ 3 h 50"/>
                  <a:gd name="T8" fmla="*/ 27 w 38"/>
                  <a:gd name="T9" fmla="*/ 0 h 50"/>
                  <a:gd name="T10" fmla="*/ 7 w 38"/>
                  <a:gd name="T11" fmla="*/ 17 h 50"/>
                  <a:gd name="T12" fmla="*/ 0 w 38"/>
                  <a:gd name="T13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0">
                    <a:moveTo>
                      <a:pt x="0" y="42"/>
                    </a:moveTo>
                    <a:cubicBezTo>
                      <a:pt x="13" y="50"/>
                      <a:pt x="13" y="50"/>
                      <a:pt x="13" y="50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3" y="28"/>
                      <a:pt x="37" y="11"/>
                      <a:pt x="38" y="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EDBD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4" name="Freeform 118"/>
              <p:cNvSpPr>
                <a:spLocks/>
              </p:cNvSpPr>
              <p:nvPr/>
            </p:nvSpPr>
            <p:spPr bwMode="auto">
              <a:xfrm>
                <a:off x="6088063" y="1560514"/>
                <a:ext cx="44450" cy="66675"/>
              </a:xfrm>
              <a:custGeom>
                <a:avLst/>
                <a:gdLst>
                  <a:gd name="T0" fmla="*/ 2 w 20"/>
                  <a:gd name="T1" fmla="*/ 28 h 30"/>
                  <a:gd name="T2" fmla="*/ 4 w 20"/>
                  <a:gd name="T3" fmla="*/ 30 h 30"/>
                  <a:gd name="T4" fmla="*/ 6 w 20"/>
                  <a:gd name="T5" fmla="*/ 28 h 30"/>
                  <a:gd name="T6" fmla="*/ 19 w 20"/>
                  <a:gd name="T7" fmla="*/ 10 h 30"/>
                  <a:gd name="T8" fmla="*/ 20 w 20"/>
                  <a:gd name="T9" fmla="*/ 4 h 30"/>
                  <a:gd name="T10" fmla="*/ 16 w 20"/>
                  <a:gd name="T11" fmla="*/ 1 h 30"/>
                  <a:gd name="T12" fmla="*/ 1 w 20"/>
                  <a:gd name="T13" fmla="*/ 22 h 30"/>
                  <a:gd name="T14" fmla="*/ 2 w 20"/>
                  <a:gd name="T1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0">
                    <a:moveTo>
                      <a:pt x="2" y="28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8"/>
                      <a:pt x="20" y="6"/>
                      <a:pt x="20" y="4"/>
                    </a:cubicBezTo>
                    <a:cubicBezTo>
                      <a:pt x="19" y="3"/>
                      <a:pt x="17" y="0"/>
                      <a:pt x="16" y="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0" y="27"/>
                      <a:pt x="2" y="28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5" name="Freeform 119"/>
              <p:cNvSpPr>
                <a:spLocks/>
              </p:cNvSpPr>
              <p:nvPr/>
            </p:nvSpPr>
            <p:spPr bwMode="auto">
              <a:xfrm>
                <a:off x="6122988" y="1617664"/>
                <a:ext cx="26988" cy="22225"/>
              </a:xfrm>
              <a:custGeom>
                <a:avLst/>
                <a:gdLst>
                  <a:gd name="T0" fmla="*/ 10 w 12"/>
                  <a:gd name="T1" fmla="*/ 2 h 10"/>
                  <a:gd name="T2" fmla="*/ 10 w 12"/>
                  <a:gd name="T3" fmla="*/ 2 h 10"/>
                  <a:gd name="T4" fmla="*/ 10 w 12"/>
                  <a:gd name="T5" fmla="*/ 6 h 10"/>
                  <a:gd name="T6" fmla="*/ 6 w 12"/>
                  <a:gd name="T7" fmla="*/ 9 h 10"/>
                  <a:gd name="T8" fmla="*/ 1 w 12"/>
                  <a:gd name="T9" fmla="*/ 8 h 10"/>
                  <a:gd name="T10" fmla="*/ 1 w 12"/>
                  <a:gd name="T11" fmla="*/ 8 h 10"/>
                  <a:gd name="T12" fmla="*/ 2 w 12"/>
                  <a:gd name="T13" fmla="*/ 4 h 10"/>
                  <a:gd name="T14" fmla="*/ 6 w 12"/>
                  <a:gd name="T15" fmla="*/ 1 h 10"/>
                  <a:gd name="T16" fmla="*/ 10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2" y="5"/>
                      <a:pt x="10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3" y="10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1"/>
                      <a:pt x="10" y="2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6" name="Freeform 120"/>
              <p:cNvSpPr>
                <a:spLocks/>
              </p:cNvSpPr>
              <p:nvPr/>
            </p:nvSpPr>
            <p:spPr bwMode="auto">
              <a:xfrm>
                <a:off x="6127750" y="1595439"/>
                <a:ext cx="28575" cy="25400"/>
              </a:xfrm>
              <a:custGeom>
                <a:avLst/>
                <a:gdLst>
                  <a:gd name="T0" fmla="*/ 11 w 13"/>
                  <a:gd name="T1" fmla="*/ 2 h 11"/>
                  <a:gd name="T2" fmla="*/ 11 w 13"/>
                  <a:gd name="T3" fmla="*/ 2 h 11"/>
                  <a:gd name="T4" fmla="*/ 11 w 13"/>
                  <a:gd name="T5" fmla="*/ 7 h 11"/>
                  <a:gd name="T6" fmla="*/ 7 w 13"/>
                  <a:gd name="T7" fmla="*/ 10 h 11"/>
                  <a:gd name="T8" fmla="*/ 1 w 13"/>
                  <a:gd name="T9" fmla="*/ 9 h 11"/>
                  <a:gd name="T10" fmla="*/ 1 w 13"/>
                  <a:gd name="T11" fmla="*/ 9 h 11"/>
                  <a:gd name="T12" fmla="*/ 2 w 13"/>
                  <a:gd name="T13" fmla="*/ 4 h 11"/>
                  <a:gd name="T14" fmla="*/ 6 w 13"/>
                  <a:gd name="T15" fmla="*/ 1 h 11"/>
                  <a:gd name="T16" fmla="*/ 11 w 13"/>
                  <a:gd name="T1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1">
                    <a:moveTo>
                      <a:pt x="11" y="2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2" y="5"/>
                      <a:pt x="11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11"/>
                      <a:pt x="3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5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7" name="Freeform 121"/>
              <p:cNvSpPr>
                <a:spLocks/>
              </p:cNvSpPr>
              <p:nvPr/>
            </p:nvSpPr>
            <p:spPr bwMode="auto">
              <a:xfrm>
                <a:off x="6132513" y="1573214"/>
                <a:ext cx="28575" cy="22225"/>
              </a:xfrm>
              <a:custGeom>
                <a:avLst/>
                <a:gdLst>
                  <a:gd name="T0" fmla="*/ 12 w 13"/>
                  <a:gd name="T1" fmla="*/ 1 h 10"/>
                  <a:gd name="T2" fmla="*/ 12 w 13"/>
                  <a:gd name="T3" fmla="*/ 1 h 10"/>
                  <a:gd name="T4" fmla="*/ 11 w 13"/>
                  <a:gd name="T5" fmla="*/ 6 h 10"/>
                  <a:gd name="T6" fmla="*/ 7 w 13"/>
                  <a:gd name="T7" fmla="*/ 9 h 10"/>
                  <a:gd name="T8" fmla="*/ 2 w 13"/>
                  <a:gd name="T9" fmla="*/ 8 h 10"/>
                  <a:gd name="T10" fmla="*/ 2 w 13"/>
                  <a:gd name="T11" fmla="*/ 8 h 10"/>
                  <a:gd name="T12" fmla="*/ 2 w 13"/>
                  <a:gd name="T13" fmla="*/ 4 h 10"/>
                  <a:gd name="T14" fmla="*/ 6 w 13"/>
                  <a:gd name="T15" fmla="*/ 1 h 10"/>
                  <a:gd name="T16" fmla="*/ 12 w 1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0"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3" y="3"/>
                      <a:pt x="13" y="5"/>
                      <a:pt x="11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3" y="10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1" y="5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10" y="0"/>
                      <a:pt x="12" y="1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8" name="Freeform 122"/>
              <p:cNvSpPr>
                <a:spLocks/>
              </p:cNvSpPr>
              <p:nvPr/>
            </p:nvSpPr>
            <p:spPr bwMode="auto">
              <a:xfrm>
                <a:off x="6073775" y="1604964"/>
                <a:ext cx="53975" cy="80963"/>
              </a:xfrm>
              <a:custGeom>
                <a:avLst/>
                <a:gdLst>
                  <a:gd name="T0" fmla="*/ 0 w 24"/>
                  <a:gd name="T1" fmla="*/ 30 h 36"/>
                  <a:gd name="T2" fmla="*/ 9 w 24"/>
                  <a:gd name="T3" fmla="*/ 36 h 36"/>
                  <a:gd name="T4" fmla="*/ 16 w 24"/>
                  <a:gd name="T5" fmla="*/ 2 h 36"/>
                  <a:gd name="T6" fmla="*/ 13 w 24"/>
                  <a:gd name="T7" fmla="*/ 0 h 36"/>
                  <a:gd name="T8" fmla="*/ 7 w 24"/>
                  <a:gd name="T9" fmla="*/ 4 h 36"/>
                  <a:gd name="T10" fmla="*/ 0 w 24"/>
                  <a:gd name="T1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6">
                    <a:moveTo>
                      <a:pt x="0" y="30"/>
                    </a:moveTo>
                    <a:cubicBezTo>
                      <a:pt x="9" y="36"/>
                      <a:pt x="9" y="36"/>
                      <a:pt x="9" y="36"/>
                    </a:cubicBezTo>
                    <a:cubicBezTo>
                      <a:pt x="13" y="29"/>
                      <a:pt x="24" y="8"/>
                      <a:pt x="16" y="2"/>
                    </a:cubicBezTo>
                    <a:cubicBezTo>
                      <a:pt x="15" y="1"/>
                      <a:pt x="14" y="0"/>
                      <a:pt x="13" y="0"/>
                    </a:cubicBezTo>
                    <a:cubicBezTo>
                      <a:pt x="7" y="4"/>
                      <a:pt x="7" y="4"/>
                      <a:pt x="7" y="4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9" name="Freeform 123"/>
              <p:cNvSpPr>
                <a:spLocks/>
              </p:cNvSpPr>
              <p:nvPr/>
            </p:nvSpPr>
            <p:spPr bwMode="auto">
              <a:xfrm>
                <a:off x="6051550" y="1651001"/>
                <a:ext cx="65088" cy="58738"/>
              </a:xfrm>
              <a:custGeom>
                <a:avLst/>
                <a:gdLst>
                  <a:gd name="T0" fmla="*/ 0 w 41"/>
                  <a:gd name="T1" fmla="*/ 15 h 37"/>
                  <a:gd name="T2" fmla="*/ 31 w 41"/>
                  <a:gd name="T3" fmla="*/ 37 h 37"/>
                  <a:gd name="T4" fmla="*/ 41 w 41"/>
                  <a:gd name="T5" fmla="*/ 23 h 37"/>
                  <a:gd name="T6" fmla="*/ 10 w 41"/>
                  <a:gd name="T7" fmla="*/ 0 h 37"/>
                  <a:gd name="T8" fmla="*/ 0 w 41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7">
                    <a:moveTo>
                      <a:pt x="0" y="15"/>
                    </a:moveTo>
                    <a:lnTo>
                      <a:pt x="31" y="37"/>
                    </a:lnTo>
                    <a:lnTo>
                      <a:pt x="41" y="23"/>
                    </a:lnTo>
                    <a:lnTo>
                      <a:pt x="1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0" name="Freeform 124"/>
              <p:cNvSpPr>
                <a:spLocks/>
              </p:cNvSpPr>
              <p:nvPr/>
            </p:nvSpPr>
            <p:spPr bwMode="auto">
              <a:xfrm>
                <a:off x="5848350" y="1662114"/>
                <a:ext cx="258763" cy="315913"/>
              </a:xfrm>
              <a:custGeom>
                <a:avLst/>
                <a:gdLst>
                  <a:gd name="T0" fmla="*/ 0 w 116"/>
                  <a:gd name="T1" fmla="*/ 122 h 141"/>
                  <a:gd name="T2" fmla="*/ 93 w 116"/>
                  <a:gd name="T3" fmla="*/ 0 h 141"/>
                  <a:gd name="T4" fmla="*/ 93 w 116"/>
                  <a:gd name="T5" fmla="*/ 0 h 141"/>
                  <a:gd name="T6" fmla="*/ 116 w 116"/>
                  <a:gd name="T7" fmla="*/ 19 h 141"/>
                  <a:gd name="T8" fmla="*/ 116 w 116"/>
                  <a:gd name="T9" fmla="*/ 19 h 141"/>
                  <a:gd name="T10" fmla="*/ 23 w 116"/>
                  <a:gd name="T11" fmla="*/ 141 h 141"/>
                  <a:gd name="T12" fmla="*/ 0 w 116"/>
                  <a:gd name="T13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1">
                    <a:moveTo>
                      <a:pt x="0" y="122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23" y="141"/>
                      <a:pt x="23" y="141"/>
                      <a:pt x="23" y="141"/>
                    </a:cubicBez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1" name="Freeform 126"/>
              <p:cNvSpPr>
                <a:spLocks/>
              </p:cNvSpPr>
              <p:nvPr/>
            </p:nvSpPr>
            <p:spPr bwMode="auto">
              <a:xfrm>
                <a:off x="4643438" y="3127376"/>
                <a:ext cx="341313" cy="377825"/>
              </a:xfrm>
              <a:custGeom>
                <a:avLst/>
                <a:gdLst>
                  <a:gd name="T0" fmla="*/ 112 w 153"/>
                  <a:gd name="T1" fmla="*/ 0 h 169"/>
                  <a:gd name="T2" fmla="*/ 0 w 153"/>
                  <a:gd name="T3" fmla="*/ 169 h 169"/>
                  <a:gd name="T4" fmla="*/ 153 w 153"/>
                  <a:gd name="T5" fmla="*/ 36 h 169"/>
                  <a:gd name="T6" fmla="*/ 112 w 153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169">
                    <a:moveTo>
                      <a:pt x="112" y="0"/>
                    </a:moveTo>
                    <a:cubicBezTo>
                      <a:pt x="82" y="56"/>
                      <a:pt x="44" y="114"/>
                      <a:pt x="0" y="169"/>
                    </a:cubicBezTo>
                    <a:cubicBezTo>
                      <a:pt x="49" y="118"/>
                      <a:pt x="102" y="73"/>
                      <a:pt x="153" y="36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2" name="Freeform 128"/>
              <p:cNvSpPr>
                <a:spLocks/>
              </p:cNvSpPr>
              <p:nvPr/>
            </p:nvSpPr>
            <p:spPr bwMode="auto">
              <a:xfrm>
                <a:off x="5310188" y="3713164"/>
                <a:ext cx="341313" cy="376238"/>
              </a:xfrm>
              <a:custGeom>
                <a:avLst/>
                <a:gdLst>
                  <a:gd name="T0" fmla="*/ 111 w 153"/>
                  <a:gd name="T1" fmla="*/ 0 h 169"/>
                  <a:gd name="T2" fmla="*/ 0 w 153"/>
                  <a:gd name="T3" fmla="*/ 169 h 169"/>
                  <a:gd name="T4" fmla="*/ 153 w 153"/>
                  <a:gd name="T5" fmla="*/ 36 h 169"/>
                  <a:gd name="T6" fmla="*/ 111 w 153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169">
                    <a:moveTo>
                      <a:pt x="111" y="0"/>
                    </a:moveTo>
                    <a:cubicBezTo>
                      <a:pt x="82" y="55"/>
                      <a:pt x="44" y="114"/>
                      <a:pt x="0" y="169"/>
                    </a:cubicBezTo>
                    <a:cubicBezTo>
                      <a:pt x="48" y="118"/>
                      <a:pt x="102" y="73"/>
                      <a:pt x="153" y="36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3" name="Freeform 129"/>
              <p:cNvSpPr>
                <a:spLocks/>
              </p:cNvSpPr>
              <p:nvPr/>
            </p:nvSpPr>
            <p:spPr bwMode="auto">
              <a:xfrm>
                <a:off x="5113338" y="2647951"/>
                <a:ext cx="893763" cy="906463"/>
              </a:xfrm>
              <a:custGeom>
                <a:avLst/>
                <a:gdLst>
                  <a:gd name="T0" fmla="*/ 263 w 400"/>
                  <a:gd name="T1" fmla="*/ 25 h 406"/>
                  <a:gd name="T2" fmla="*/ 41 w 400"/>
                  <a:gd name="T3" fmla="*/ 83 h 406"/>
                  <a:gd name="T4" fmla="*/ 0 w 400"/>
                  <a:gd name="T5" fmla="*/ 143 h 406"/>
                  <a:gd name="T6" fmla="*/ 204 w 400"/>
                  <a:gd name="T7" fmla="*/ 205 h 406"/>
                  <a:gd name="T8" fmla="*/ 208 w 400"/>
                  <a:gd name="T9" fmla="*/ 207 h 406"/>
                  <a:gd name="T10" fmla="*/ 211 w 400"/>
                  <a:gd name="T11" fmla="*/ 211 h 406"/>
                  <a:gd name="T12" fmla="*/ 300 w 400"/>
                  <a:gd name="T13" fmla="*/ 406 h 406"/>
                  <a:gd name="T14" fmla="*/ 354 w 400"/>
                  <a:gd name="T15" fmla="*/ 357 h 406"/>
                  <a:gd name="T16" fmla="*/ 382 w 400"/>
                  <a:gd name="T17" fmla="*/ 129 h 406"/>
                  <a:gd name="T18" fmla="*/ 341 w 400"/>
                  <a:gd name="T19" fmla="*/ 56 h 406"/>
                  <a:gd name="T20" fmla="*/ 263 w 400"/>
                  <a:gd name="T21" fmla="*/ 2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0" h="406">
                    <a:moveTo>
                      <a:pt x="263" y="25"/>
                    </a:moveTo>
                    <a:cubicBezTo>
                      <a:pt x="199" y="74"/>
                      <a:pt x="118" y="103"/>
                      <a:pt x="41" y="83"/>
                    </a:cubicBezTo>
                    <a:cubicBezTo>
                      <a:pt x="29" y="102"/>
                      <a:pt x="15" y="123"/>
                      <a:pt x="0" y="143"/>
                    </a:cubicBezTo>
                    <a:cubicBezTo>
                      <a:pt x="70" y="139"/>
                      <a:pt x="137" y="160"/>
                      <a:pt x="204" y="205"/>
                    </a:cubicBezTo>
                    <a:cubicBezTo>
                      <a:pt x="205" y="206"/>
                      <a:pt x="207" y="206"/>
                      <a:pt x="208" y="207"/>
                    </a:cubicBezTo>
                    <a:cubicBezTo>
                      <a:pt x="209" y="209"/>
                      <a:pt x="210" y="210"/>
                      <a:pt x="211" y="211"/>
                    </a:cubicBezTo>
                    <a:cubicBezTo>
                      <a:pt x="265" y="272"/>
                      <a:pt x="293" y="335"/>
                      <a:pt x="300" y="406"/>
                    </a:cubicBezTo>
                    <a:cubicBezTo>
                      <a:pt x="317" y="388"/>
                      <a:pt x="336" y="371"/>
                      <a:pt x="354" y="357"/>
                    </a:cubicBezTo>
                    <a:cubicBezTo>
                      <a:pt x="324" y="283"/>
                      <a:pt x="342" y="199"/>
                      <a:pt x="382" y="129"/>
                    </a:cubicBezTo>
                    <a:cubicBezTo>
                      <a:pt x="400" y="74"/>
                      <a:pt x="376" y="54"/>
                      <a:pt x="341" y="56"/>
                    </a:cubicBezTo>
                    <a:cubicBezTo>
                      <a:pt x="338" y="21"/>
                      <a:pt x="316" y="0"/>
                      <a:pt x="263" y="25"/>
                    </a:cubicBezTo>
                    <a:close/>
                  </a:path>
                </a:pathLst>
              </a:custGeom>
              <a:solidFill>
                <a:srgbClr val="D3D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4" name="Freeform 130"/>
              <p:cNvSpPr>
                <a:spLocks/>
              </p:cNvSpPr>
              <p:nvPr/>
            </p:nvSpPr>
            <p:spPr bwMode="auto">
              <a:xfrm>
                <a:off x="5111750" y="1754189"/>
                <a:ext cx="1698625" cy="1797050"/>
              </a:xfrm>
              <a:custGeom>
                <a:avLst/>
                <a:gdLst>
                  <a:gd name="T0" fmla="*/ 148 w 761"/>
                  <a:gd name="T1" fmla="*/ 677 h 805"/>
                  <a:gd name="T2" fmla="*/ 680 w 761"/>
                  <a:gd name="T3" fmla="*/ 70 h 805"/>
                  <a:gd name="T4" fmla="*/ 148 w 761"/>
                  <a:gd name="T5" fmla="*/ 677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1" h="805">
                    <a:moveTo>
                      <a:pt x="148" y="677"/>
                    </a:moveTo>
                    <a:cubicBezTo>
                      <a:pt x="0" y="535"/>
                      <a:pt x="599" y="0"/>
                      <a:pt x="680" y="70"/>
                    </a:cubicBezTo>
                    <a:cubicBezTo>
                      <a:pt x="761" y="141"/>
                      <a:pt x="308" y="805"/>
                      <a:pt x="148" y="6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5" name="Freeform 131"/>
              <p:cNvSpPr>
                <a:spLocks/>
              </p:cNvSpPr>
              <p:nvPr/>
            </p:nvSpPr>
            <p:spPr bwMode="auto">
              <a:xfrm>
                <a:off x="5310188" y="2611439"/>
                <a:ext cx="752475" cy="768350"/>
              </a:xfrm>
              <a:custGeom>
                <a:avLst/>
                <a:gdLst>
                  <a:gd name="T0" fmla="*/ 59 w 337"/>
                  <a:gd name="T1" fmla="*/ 293 h 344"/>
                  <a:gd name="T2" fmla="*/ 157 w 337"/>
                  <a:gd name="T3" fmla="*/ 0 h 344"/>
                  <a:gd name="T4" fmla="*/ 235 w 337"/>
                  <a:gd name="T5" fmla="*/ 92 h 344"/>
                  <a:gd name="T6" fmla="*/ 337 w 337"/>
                  <a:gd name="T7" fmla="*/ 157 h 344"/>
                  <a:gd name="T8" fmla="*/ 59 w 337"/>
                  <a:gd name="T9" fmla="*/ 29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7" h="344">
                    <a:moveTo>
                      <a:pt x="59" y="293"/>
                    </a:moveTo>
                    <a:cubicBezTo>
                      <a:pt x="0" y="236"/>
                      <a:pt x="60" y="118"/>
                      <a:pt x="157" y="0"/>
                    </a:cubicBezTo>
                    <a:cubicBezTo>
                      <a:pt x="173" y="29"/>
                      <a:pt x="200" y="62"/>
                      <a:pt x="235" y="92"/>
                    </a:cubicBezTo>
                    <a:cubicBezTo>
                      <a:pt x="270" y="123"/>
                      <a:pt x="306" y="146"/>
                      <a:pt x="337" y="157"/>
                    </a:cubicBezTo>
                    <a:cubicBezTo>
                      <a:pt x="233" y="270"/>
                      <a:pt x="123" y="344"/>
                      <a:pt x="59" y="293"/>
                    </a:cubicBezTo>
                    <a:close/>
                  </a:path>
                </a:pathLst>
              </a:custGeom>
              <a:solidFill>
                <a:srgbClr val="417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6" name="Freeform 132"/>
              <p:cNvSpPr>
                <a:spLocks/>
              </p:cNvSpPr>
              <p:nvPr/>
            </p:nvSpPr>
            <p:spPr bwMode="auto">
              <a:xfrm>
                <a:off x="4846638" y="2611439"/>
                <a:ext cx="595313" cy="646113"/>
              </a:xfrm>
              <a:custGeom>
                <a:avLst/>
                <a:gdLst>
                  <a:gd name="T0" fmla="*/ 0 w 267"/>
                  <a:gd name="T1" fmla="*/ 233 h 289"/>
                  <a:gd name="T2" fmla="*/ 239 w 267"/>
                  <a:gd name="T3" fmla="*/ 24 h 289"/>
                  <a:gd name="T4" fmla="*/ 62 w 267"/>
                  <a:gd name="T5" fmla="*/ 289 h 289"/>
                  <a:gd name="T6" fmla="*/ 0 w 267"/>
                  <a:gd name="T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89">
                    <a:moveTo>
                      <a:pt x="0" y="233"/>
                    </a:moveTo>
                    <a:cubicBezTo>
                      <a:pt x="40" y="141"/>
                      <a:pt x="210" y="0"/>
                      <a:pt x="239" y="24"/>
                    </a:cubicBezTo>
                    <a:cubicBezTo>
                      <a:pt x="267" y="49"/>
                      <a:pt x="149" y="236"/>
                      <a:pt x="62" y="289"/>
                    </a:cubicBezTo>
                    <a:cubicBezTo>
                      <a:pt x="40" y="272"/>
                      <a:pt x="19" y="254"/>
                      <a:pt x="0" y="233"/>
                    </a:cubicBezTo>
                    <a:close/>
                  </a:path>
                </a:pathLst>
              </a:custGeom>
              <a:solidFill>
                <a:srgbClr val="417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7" name="Freeform 133"/>
              <p:cNvSpPr>
                <a:spLocks/>
              </p:cNvSpPr>
              <p:nvPr/>
            </p:nvSpPr>
            <p:spPr bwMode="auto">
              <a:xfrm>
                <a:off x="6429375" y="1881189"/>
                <a:ext cx="233363" cy="234950"/>
              </a:xfrm>
              <a:custGeom>
                <a:avLst/>
                <a:gdLst>
                  <a:gd name="T0" fmla="*/ 0 w 105"/>
                  <a:gd name="T1" fmla="*/ 30 h 105"/>
                  <a:gd name="T2" fmla="*/ 90 w 105"/>
                  <a:gd name="T3" fmla="*/ 13 h 105"/>
                  <a:gd name="T4" fmla="*/ 86 w 105"/>
                  <a:gd name="T5" fmla="*/ 105 h 105"/>
                  <a:gd name="T6" fmla="*/ 40 w 105"/>
                  <a:gd name="T7" fmla="*/ 70 h 105"/>
                  <a:gd name="T8" fmla="*/ 0 w 105"/>
                  <a:gd name="T9" fmla="*/ 3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5">
                    <a:moveTo>
                      <a:pt x="0" y="30"/>
                    </a:moveTo>
                    <a:cubicBezTo>
                      <a:pt x="43" y="8"/>
                      <a:pt x="75" y="0"/>
                      <a:pt x="90" y="13"/>
                    </a:cubicBezTo>
                    <a:cubicBezTo>
                      <a:pt x="105" y="27"/>
                      <a:pt x="102" y="60"/>
                      <a:pt x="86" y="105"/>
                    </a:cubicBezTo>
                    <a:cubicBezTo>
                      <a:pt x="71" y="95"/>
                      <a:pt x="55" y="83"/>
                      <a:pt x="40" y="70"/>
                    </a:cubicBezTo>
                    <a:cubicBezTo>
                      <a:pt x="25" y="57"/>
                      <a:pt x="12" y="44"/>
                      <a:pt x="0" y="30"/>
                    </a:cubicBezTo>
                    <a:close/>
                  </a:path>
                </a:pathLst>
              </a:custGeom>
              <a:solidFill>
                <a:srgbClr val="417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8" name="Freeform 134"/>
              <p:cNvSpPr>
                <a:spLocks/>
              </p:cNvSpPr>
              <p:nvPr/>
            </p:nvSpPr>
            <p:spPr bwMode="auto">
              <a:xfrm>
                <a:off x="5511800" y="3194051"/>
                <a:ext cx="598488" cy="646113"/>
              </a:xfrm>
              <a:custGeom>
                <a:avLst/>
                <a:gdLst>
                  <a:gd name="T0" fmla="*/ 0 w 268"/>
                  <a:gd name="T1" fmla="*/ 234 h 289"/>
                  <a:gd name="T2" fmla="*/ 239 w 268"/>
                  <a:gd name="T3" fmla="*/ 25 h 289"/>
                  <a:gd name="T4" fmla="*/ 63 w 268"/>
                  <a:gd name="T5" fmla="*/ 289 h 289"/>
                  <a:gd name="T6" fmla="*/ 0 w 268"/>
                  <a:gd name="T7" fmla="*/ 2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8" h="289">
                    <a:moveTo>
                      <a:pt x="0" y="234"/>
                    </a:moveTo>
                    <a:cubicBezTo>
                      <a:pt x="41" y="142"/>
                      <a:pt x="211" y="0"/>
                      <a:pt x="239" y="25"/>
                    </a:cubicBezTo>
                    <a:cubicBezTo>
                      <a:pt x="268" y="50"/>
                      <a:pt x="150" y="237"/>
                      <a:pt x="63" y="289"/>
                    </a:cubicBezTo>
                    <a:cubicBezTo>
                      <a:pt x="41" y="273"/>
                      <a:pt x="20" y="255"/>
                      <a:pt x="0" y="234"/>
                    </a:cubicBezTo>
                    <a:close/>
                  </a:path>
                </a:pathLst>
              </a:custGeom>
              <a:solidFill>
                <a:srgbClr val="417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9" name="Freeform 135"/>
              <p:cNvSpPr>
                <a:spLocks/>
              </p:cNvSpPr>
              <p:nvPr/>
            </p:nvSpPr>
            <p:spPr bwMode="auto">
              <a:xfrm>
                <a:off x="6118225" y="2128839"/>
                <a:ext cx="341313" cy="342900"/>
              </a:xfrm>
              <a:custGeom>
                <a:avLst/>
                <a:gdLst>
                  <a:gd name="T0" fmla="*/ 121 w 153"/>
                  <a:gd name="T1" fmla="*/ 25 h 153"/>
                  <a:gd name="T2" fmla="*/ 128 w 153"/>
                  <a:gd name="T3" fmla="*/ 122 h 153"/>
                  <a:gd name="T4" fmla="*/ 31 w 153"/>
                  <a:gd name="T5" fmla="*/ 128 h 153"/>
                  <a:gd name="T6" fmla="*/ 25 w 153"/>
                  <a:gd name="T7" fmla="*/ 31 h 153"/>
                  <a:gd name="T8" fmla="*/ 121 w 153"/>
                  <a:gd name="T9" fmla="*/ 2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21" y="25"/>
                    </a:moveTo>
                    <a:cubicBezTo>
                      <a:pt x="150" y="50"/>
                      <a:pt x="153" y="93"/>
                      <a:pt x="128" y="122"/>
                    </a:cubicBezTo>
                    <a:cubicBezTo>
                      <a:pt x="103" y="150"/>
                      <a:pt x="60" y="153"/>
                      <a:pt x="31" y="128"/>
                    </a:cubicBezTo>
                    <a:cubicBezTo>
                      <a:pt x="3" y="103"/>
                      <a:pt x="0" y="60"/>
                      <a:pt x="25" y="31"/>
                    </a:cubicBezTo>
                    <a:cubicBezTo>
                      <a:pt x="50" y="3"/>
                      <a:pt x="93" y="0"/>
                      <a:pt x="121" y="25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0" name="Freeform 136"/>
              <p:cNvSpPr>
                <a:spLocks/>
              </p:cNvSpPr>
              <p:nvPr/>
            </p:nvSpPr>
            <p:spPr bwMode="auto">
              <a:xfrm>
                <a:off x="5870575" y="2413001"/>
                <a:ext cx="339725" cy="341313"/>
              </a:xfrm>
              <a:custGeom>
                <a:avLst/>
                <a:gdLst>
                  <a:gd name="T0" fmla="*/ 121 w 152"/>
                  <a:gd name="T1" fmla="*/ 25 h 153"/>
                  <a:gd name="T2" fmla="*/ 127 w 152"/>
                  <a:gd name="T3" fmla="*/ 122 h 153"/>
                  <a:gd name="T4" fmla="*/ 31 w 152"/>
                  <a:gd name="T5" fmla="*/ 128 h 153"/>
                  <a:gd name="T6" fmla="*/ 25 w 152"/>
                  <a:gd name="T7" fmla="*/ 31 h 153"/>
                  <a:gd name="T8" fmla="*/ 121 w 152"/>
                  <a:gd name="T9" fmla="*/ 2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121" y="25"/>
                    </a:moveTo>
                    <a:cubicBezTo>
                      <a:pt x="150" y="50"/>
                      <a:pt x="152" y="93"/>
                      <a:pt x="127" y="122"/>
                    </a:cubicBezTo>
                    <a:cubicBezTo>
                      <a:pt x="103" y="150"/>
                      <a:pt x="59" y="153"/>
                      <a:pt x="31" y="128"/>
                    </a:cubicBezTo>
                    <a:cubicBezTo>
                      <a:pt x="3" y="103"/>
                      <a:pt x="0" y="60"/>
                      <a:pt x="25" y="31"/>
                    </a:cubicBezTo>
                    <a:cubicBezTo>
                      <a:pt x="49" y="3"/>
                      <a:pt x="93" y="0"/>
                      <a:pt x="121" y="25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1" name="Freeform 137"/>
              <p:cNvSpPr>
                <a:spLocks/>
              </p:cNvSpPr>
              <p:nvPr/>
            </p:nvSpPr>
            <p:spPr bwMode="auto">
              <a:xfrm>
                <a:off x="6162675" y="2174876"/>
                <a:ext cx="252413" cy="250825"/>
              </a:xfrm>
              <a:custGeom>
                <a:avLst/>
                <a:gdLst>
                  <a:gd name="T0" fmla="*/ 90 w 113"/>
                  <a:gd name="T1" fmla="*/ 18 h 113"/>
                  <a:gd name="T2" fmla="*/ 94 w 113"/>
                  <a:gd name="T3" fmla="*/ 90 h 113"/>
                  <a:gd name="T4" fmla="*/ 23 w 113"/>
                  <a:gd name="T5" fmla="*/ 95 h 113"/>
                  <a:gd name="T6" fmla="*/ 18 w 113"/>
                  <a:gd name="T7" fmla="*/ 23 h 113"/>
                  <a:gd name="T8" fmla="*/ 90 w 113"/>
                  <a:gd name="T9" fmla="*/ 1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3">
                    <a:moveTo>
                      <a:pt x="90" y="18"/>
                    </a:moveTo>
                    <a:cubicBezTo>
                      <a:pt x="111" y="37"/>
                      <a:pt x="113" y="69"/>
                      <a:pt x="94" y="90"/>
                    </a:cubicBezTo>
                    <a:cubicBezTo>
                      <a:pt x="76" y="111"/>
                      <a:pt x="44" y="113"/>
                      <a:pt x="23" y="95"/>
                    </a:cubicBezTo>
                    <a:cubicBezTo>
                      <a:pt x="2" y="76"/>
                      <a:pt x="0" y="44"/>
                      <a:pt x="18" y="23"/>
                    </a:cubicBezTo>
                    <a:cubicBezTo>
                      <a:pt x="37" y="2"/>
                      <a:pt x="69" y="0"/>
                      <a:pt x="90" y="18"/>
                    </a:cubicBezTo>
                    <a:close/>
                  </a:path>
                </a:pathLst>
              </a:custGeom>
              <a:solidFill>
                <a:srgbClr val="A4B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2" name="Freeform 138"/>
              <p:cNvSpPr>
                <a:spLocks/>
              </p:cNvSpPr>
              <p:nvPr/>
            </p:nvSpPr>
            <p:spPr bwMode="auto">
              <a:xfrm>
                <a:off x="5915025" y="2457451"/>
                <a:ext cx="252413" cy="252413"/>
              </a:xfrm>
              <a:custGeom>
                <a:avLst/>
                <a:gdLst>
                  <a:gd name="T0" fmla="*/ 89 w 113"/>
                  <a:gd name="T1" fmla="*/ 18 h 113"/>
                  <a:gd name="T2" fmla="*/ 94 w 113"/>
                  <a:gd name="T3" fmla="*/ 90 h 113"/>
                  <a:gd name="T4" fmla="*/ 23 w 113"/>
                  <a:gd name="T5" fmla="*/ 95 h 113"/>
                  <a:gd name="T6" fmla="*/ 18 w 113"/>
                  <a:gd name="T7" fmla="*/ 23 h 113"/>
                  <a:gd name="T8" fmla="*/ 89 w 113"/>
                  <a:gd name="T9" fmla="*/ 1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3">
                    <a:moveTo>
                      <a:pt x="89" y="18"/>
                    </a:moveTo>
                    <a:cubicBezTo>
                      <a:pt x="110" y="37"/>
                      <a:pt x="113" y="69"/>
                      <a:pt x="94" y="90"/>
                    </a:cubicBezTo>
                    <a:cubicBezTo>
                      <a:pt x="76" y="111"/>
                      <a:pt x="44" y="113"/>
                      <a:pt x="23" y="95"/>
                    </a:cubicBezTo>
                    <a:cubicBezTo>
                      <a:pt x="2" y="76"/>
                      <a:pt x="0" y="44"/>
                      <a:pt x="18" y="23"/>
                    </a:cubicBezTo>
                    <a:cubicBezTo>
                      <a:pt x="36" y="2"/>
                      <a:pt x="68" y="0"/>
                      <a:pt x="89" y="18"/>
                    </a:cubicBezTo>
                    <a:close/>
                  </a:path>
                </a:pathLst>
              </a:custGeom>
              <a:solidFill>
                <a:srgbClr val="A4B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3" name="Freeform 139"/>
              <p:cNvSpPr>
                <a:spLocks/>
              </p:cNvSpPr>
              <p:nvPr/>
            </p:nvSpPr>
            <p:spPr bwMode="auto">
              <a:xfrm>
                <a:off x="5505450" y="2749551"/>
                <a:ext cx="434975" cy="395288"/>
              </a:xfrm>
              <a:custGeom>
                <a:avLst/>
                <a:gdLst>
                  <a:gd name="T0" fmla="*/ 0 w 195"/>
                  <a:gd name="T1" fmla="*/ 33 h 177"/>
                  <a:gd name="T2" fmla="*/ 23 w 195"/>
                  <a:gd name="T3" fmla="*/ 0 h 177"/>
                  <a:gd name="T4" fmla="*/ 195 w 195"/>
                  <a:gd name="T5" fmla="*/ 150 h 177"/>
                  <a:gd name="T6" fmla="*/ 164 w 195"/>
                  <a:gd name="T7" fmla="*/ 177 h 177"/>
                  <a:gd name="T8" fmla="*/ 0 w 195"/>
                  <a:gd name="T9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177">
                    <a:moveTo>
                      <a:pt x="0" y="33"/>
                    </a:moveTo>
                    <a:cubicBezTo>
                      <a:pt x="7" y="22"/>
                      <a:pt x="15" y="11"/>
                      <a:pt x="23" y="0"/>
                    </a:cubicBezTo>
                    <a:cubicBezTo>
                      <a:pt x="57" y="59"/>
                      <a:pt x="131" y="124"/>
                      <a:pt x="195" y="150"/>
                    </a:cubicBezTo>
                    <a:cubicBezTo>
                      <a:pt x="185" y="160"/>
                      <a:pt x="174" y="169"/>
                      <a:pt x="164" y="177"/>
                    </a:cubicBezTo>
                    <a:cubicBezTo>
                      <a:pt x="104" y="150"/>
                      <a:pt x="35" y="90"/>
                      <a:pt x="0" y="33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4" name="Freeform 140"/>
              <p:cNvSpPr>
                <a:spLocks noEditPoints="1"/>
              </p:cNvSpPr>
              <p:nvPr/>
            </p:nvSpPr>
            <p:spPr bwMode="auto">
              <a:xfrm>
                <a:off x="5459413" y="2824164"/>
                <a:ext cx="411163" cy="376238"/>
              </a:xfrm>
              <a:custGeom>
                <a:avLst/>
                <a:gdLst>
                  <a:gd name="T0" fmla="*/ 0 w 184"/>
                  <a:gd name="T1" fmla="*/ 37 h 169"/>
                  <a:gd name="T2" fmla="*/ 20 w 184"/>
                  <a:gd name="T3" fmla="*/ 0 h 169"/>
                  <a:gd name="T4" fmla="*/ 41 w 184"/>
                  <a:gd name="T5" fmla="*/ 29 h 169"/>
                  <a:gd name="T6" fmla="*/ 19 w 184"/>
                  <a:gd name="T7" fmla="*/ 63 h 169"/>
                  <a:gd name="T8" fmla="*/ 0 w 184"/>
                  <a:gd name="T9" fmla="*/ 37 h 169"/>
                  <a:gd name="T10" fmla="*/ 153 w 184"/>
                  <a:gd name="T11" fmla="*/ 128 h 169"/>
                  <a:gd name="T12" fmla="*/ 184 w 184"/>
                  <a:gd name="T13" fmla="*/ 144 h 169"/>
                  <a:gd name="T14" fmla="*/ 151 w 184"/>
                  <a:gd name="T15" fmla="*/ 169 h 169"/>
                  <a:gd name="T16" fmla="*/ 122 w 184"/>
                  <a:gd name="T17" fmla="*/ 154 h 169"/>
                  <a:gd name="T18" fmla="*/ 153 w 184"/>
                  <a:gd name="T19" fmla="*/ 12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69">
                    <a:moveTo>
                      <a:pt x="0" y="37"/>
                    </a:moveTo>
                    <a:cubicBezTo>
                      <a:pt x="6" y="25"/>
                      <a:pt x="13" y="13"/>
                      <a:pt x="20" y="0"/>
                    </a:cubicBezTo>
                    <a:cubicBezTo>
                      <a:pt x="26" y="10"/>
                      <a:pt x="33" y="20"/>
                      <a:pt x="41" y="29"/>
                    </a:cubicBezTo>
                    <a:cubicBezTo>
                      <a:pt x="33" y="41"/>
                      <a:pt x="25" y="52"/>
                      <a:pt x="19" y="63"/>
                    </a:cubicBezTo>
                    <a:cubicBezTo>
                      <a:pt x="12" y="54"/>
                      <a:pt x="5" y="45"/>
                      <a:pt x="0" y="37"/>
                    </a:cubicBezTo>
                    <a:close/>
                    <a:moveTo>
                      <a:pt x="153" y="128"/>
                    </a:moveTo>
                    <a:cubicBezTo>
                      <a:pt x="164" y="134"/>
                      <a:pt x="174" y="140"/>
                      <a:pt x="184" y="144"/>
                    </a:cubicBezTo>
                    <a:cubicBezTo>
                      <a:pt x="173" y="153"/>
                      <a:pt x="162" y="162"/>
                      <a:pt x="151" y="169"/>
                    </a:cubicBezTo>
                    <a:cubicBezTo>
                      <a:pt x="141" y="165"/>
                      <a:pt x="132" y="160"/>
                      <a:pt x="122" y="154"/>
                    </a:cubicBezTo>
                    <a:cubicBezTo>
                      <a:pt x="132" y="146"/>
                      <a:pt x="143" y="137"/>
                      <a:pt x="153" y="128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5" name="Freeform 141"/>
              <p:cNvSpPr>
                <a:spLocks noEditPoints="1"/>
              </p:cNvSpPr>
              <p:nvPr/>
            </p:nvSpPr>
            <p:spPr bwMode="auto">
              <a:xfrm>
                <a:off x="5556250" y="2676526"/>
                <a:ext cx="447675" cy="407988"/>
              </a:xfrm>
              <a:custGeom>
                <a:avLst/>
                <a:gdLst>
                  <a:gd name="T0" fmla="*/ 0 w 201"/>
                  <a:gd name="T1" fmla="*/ 33 h 183"/>
                  <a:gd name="T2" fmla="*/ 24 w 201"/>
                  <a:gd name="T3" fmla="*/ 0 h 183"/>
                  <a:gd name="T4" fmla="*/ 44 w 201"/>
                  <a:gd name="T5" fmla="*/ 32 h 183"/>
                  <a:gd name="T6" fmla="*/ 20 w 201"/>
                  <a:gd name="T7" fmla="*/ 63 h 183"/>
                  <a:gd name="T8" fmla="*/ 0 w 201"/>
                  <a:gd name="T9" fmla="*/ 33 h 183"/>
                  <a:gd name="T10" fmla="*/ 167 w 201"/>
                  <a:gd name="T11" fmla="*/ 139 h 183"/>
                  <a:gd name="T12" fmla="*/ 201 w 201"/>
                  <a:gd name="T13" fmla="*/ 156 h 183"/>
                  <a:gd name="T14" fmla="*/ 172 w 201"/>
                  <a:gd name="T15" fmla="*/ 183 h 183"/>
                  <a:gd name="T16" fmla="*/ 139 w 201"/>
                  <a:gd name="T17" fmla="*/ 167 h 183"/>
                  <a:gd name="T18" fmla="*/ 167 w 201"/>
                  <a:gd name="T19" fmla="*/ 13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83">
                    <a:moveTo>
                      <a:pt x="0" y="33"/>
                    </a:moveTo>
                    <a:cubicBezTo>
                      <a:pt x="7" y="22"/>
                      <a:pt x="15" y="11"/>
                      <a:pt x="24" y="0"/>
                    </a:cubicBezTo>
                    <a:cubicBezTo>
                      <a:pt x="29" y="11"/>
                      <a:pt x="36" y="21"/>
                      <a:pt x="44" y="32"/>
                    </a:cubicBezTo>
                    <a:cubicBezTo>
                      <a:pt x="36" y="42"/>
                      <a:pt x="28" y="53"/>
                      <a:pt x="20" y="63"/>
                    </a:cubicBezTo>
                    <a:cubicBezTo>
                      <a:pt x="13" y="53"/>
                      <a:pt x="6" y="43"/>
                      <a:pt x="0" y="33"/>
                    </a:cubicBezTo>
                    <a:close/>
                    <a:moveTo>
                      <a:pt x="167" y="139"/>
                    </a:moveTo>
                    <a:cubicBezTo>
                      <a:pt x="178" y="146"/>
                      <a:pt x="190" y="151"/>
                      <a:pt x="201" y="156"/>
                    </a:cubicBezTo>
                    <a:cubicBezTo>
                      <a:pt x="191" y="165"/>
                      <a:pt x="181" y="175"/>
                      <a:pt x="172" y="183"/>
                    </a:cubicBezTo>
                    <a:cubicBezTo>
                      <a:pt x="161" y="179"/>
                      <a:pt x="150" y="173"/>
                      <a:pt x="139" y="167"/>
                    </a:cubicBezTo>
                    <a:cubicBezTo>
                      <a:pt x="148" y="158"/>
                      <a:pt x="157" y="149"/>
                      <a:pt x="167" y="139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6" name="Freeform 142"/>
              <p:cNvSpPr>
                <a:spLocks noEditPoints="1"/>
              </p:cNvSpPr>
              <p:nvPr/>
            </p:nvSpPr>
            <p:spPr bwMode="auto">
              <a:xfrm>
                <a:off x="5551488" y="2817814"/>
                <a:ext cx="314325" cy="292100"/>
              </a:xfrm>
              <a:custGeom>
                <a:avLst/>
                <a:gdLst>
                  <a:gd name="T0" fmla="*/ 22 w 141"/>
                  <a:gd name="T1" fmla="*/ 0 h 131"/>
                  <a:gd name="T2" fmla="*/ 55 w 141"/>
                  <a:gd name="T3" fmla="*/ 37 h 131"/>
                  <a:gd name="T4" fmla="*/ 31 w 141"/>
                  <a:gd name="T5" fmla="*/ 67 h 131"/>
                  <a:gd name="T6" fmla="*/ 0 w 141"/>
                  <a:gd name="T7" fmla="*/ 32 h 131"/>
                  <a:gd name="T8" fmla="*/ 22 w 141"/>
                  <a:gd name="T9" fmla="*/ 0 h 131"/>
                  <a:gd name="T10" fmla="*/ 100 w 141"/>
                  <a:gd name="T11" fmla="*/ 76 h 131"/>
                  <a:gd name="T12" fmla="*/ 141 w 141"/>
                  <a:gd name="T13" fmla="*/ 104 h 131"/>
                  <a:gd name="T14" fmla="*/ 112 w 141"/>
                  <a:gd name="T15" fmla="*/ 131 h 131"/>
                  <a:gd name="T16" fmla="*/ 73 w 141"/>
                  <a:gd name="T17" fmla="*/ 104 h 131"/>
                  <a:gd name="T18" fmla="*/ 100 w 141"/>
                  <a:gd name="T19" fmla="*/ 7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31">
                    <a:moveTo>
                      <a:pt x="22" y="0"/>
                    </a:moveTo>
                    <a:cubicBezTo>
                      <a:pt x="32" y="12"/>
                      <a:pt x="43" y="25"/>
                      <a:pt x="55" y="37"/>
                    </a:cubicBezTo>
                    <a:cubicBezTo>
                      <a:pt x="47" y="47"/>
                      <a:pt x="38" y="57"/>
                      <a:pt x="31" y="67"/>
                    </a:cubicBezTo>
                    <a:cubicBezTo>
                      <a:pt x="19" y="56"/>
                      <a:pt x="9" y="44"/>
                      <a:pt x="0" y="32"/>
                    </a:cubicBezTo>
                    <a:cubicBezTo>
                      <a:pt x="7" y="22"/>
                      <a:pt x="14" y="11"/>
                      <a:pt x="22" y="0"/>
                    </a:cubicBezTo>
                    <a:close/>
                    <a:moveTo>
                      <a:pt x="100" y="76"/>
                    </a:moveTo>
                    <a:cubicBezTo>
                      <a:pt x="114" y="87"/>
                      <a:pt x="127" y="96"/>
                      <a:pt x="141" y="104"/>
                    </a:cubicBezTo>
                    <a:cubicBezTo>
                      <a:pt x="131" y="113"/>
                      <a:pt x="122" y="122"/>
                      <a:pt x="112" y="131"/>
                    </a:cubicBezTo>
                    <a:cubicBezTo>
                      <a:pt x="99" y="123"/>
                      <a:pt x="86" y="114"/>
                      <a:pt x="73" y="104"/>
                    </a:cubicBezTo>
                    <a:cubicBezTo>
                      <a:pt x="82" y="96"/>
                      <a:pt x="91" y="86"/>
                      <a:pt x="100" y="76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7" name="Freeform 143"/>
              <p:cNvSpPr>
                <a:spLocks/>
              </p:cNvSpPr>
              <p:nvPr/>
            </p:nvSpPr>
            <p:spPr bwMode="auto">
              <a:xfrm>
                <a:off x="5621338" y="2900364"/>
                <a:ext cx="153988" cy="149225"/>
              </a:xfrm>
              <a:custGeom>
                <a:avLst/>
                <a:gdLst>
                  <a:gd name="T0" fmla="*/ 24 w 69"/>
                  <a:gd name="T1" fmla="*/ 0 h 67"/>
                  <a:gd name="T2" fmla="*/ 69 w 69"/>
                  <a:gd name="T3" fmla="*/ 39 h 67"/>
                  <a:gd name="T4" fmla="*/ 42 w 69"/>
                  <a:gd name="T5" fmla="*/ 67 h 67"/>
                  <a:gd name="T6" fmla="*/ 0 w 69"/>
                  <a:gd name="T7" fmla="*/ 30 h 67"/>
                  <a:gd name="T8" fmla="*/ 24 w 69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7">
                    <a:moveTo>
                      <a:pt x="24" y="0"/>
                    </a:moveTo>
                    <a:cubicBezTo>
                      <a:pt x="38" y="14"/>
                      <a:pt x="53" y="27"/>
                      <a:pt x="69" y="39"/>
                    </a:cubicBezTo>
                    <a:cubicBezTo>
                      <a:pt x="60" y="49"/>
                      <a:pt x="51" y="59"/>
                      <a:pt x="42" y="67"/>
                    </a:cubicBezTo>
                    <a:cubicBezTo>
                      <a:pt x="28" y="56"/>
                      <a:pt x="13" y="43"/>
                      <a:pt x="0" y="30"/>
                    </a:cubicBezTo>
                    <a:cubicBezTo>
                      <a:pt x="7" y="20"/>
                      <a:pt x="16" y="10"/>
                      <a:pt x="24" y="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8" name="Freeform 144"/>
              <p:cNvSpPr>
                <a:spLocks noEditPoints="1"/>
              </p:cNvSpPr>
              <p:nvPr/>
            </p:nvSpPr>
            <p:spPr bwMode="auto">
              <a:xfrm>
                <a:off x="5502275" y="2889251"/>
                <a:ext cx="300038" cy="277813"/>
              </a:xfrm>
              <a:custGeom>
                <a:avLst/>
                <a:gdLst>
                  <a:gd name="T0" fmla="*/ 0 w 134"/>
                  <a:gd name="T1" fmla="*/ 34 h 125"/>
                  <a:gd name="T2" fmla="*/ 22 w 134"/>
                  <a:gd name="T3" fmla="*/ 0 h 125"/>
                  <a:gd name="T4" fmla="*/ 53 w 134"/>
                  <a:gd name="T5" fmla="*/ 35 h 125"/>
                  <a:gd name="T6" fmla="*/ 29 w 134"/>
                  <a:gd name="T7" fmla="*/ 66 h 125"/>
                  <a:gd name="T8" fmla="*/ 0 w 134"/>
                  <a:gd name="T9" fmla="*/ 34 h 125"/>
                  <a:gd name="T10" fmla="*/ 95 w 134"/>
                  <a:gd name="T11" fmla="*/ 72 h 125"/>
                  <a:gd name="T12" fmla="*/ 134 w 134"/>
                  <a:gd name="T13" fmla="*/ 99 h 125"/>
                  <a:gd name="T14" fmla="*/ 103 w 134"/>
                  <a:gd name="T15" fmla="*/ 125 h 125"/>
                  <a:gd name="T16" fmla="*/ 68 w 134"/>
                  <a:gd name="T17" fmla="*/ 100 h 125"/>
                  <a:gd name="T18" fmla="*/ 95 w 134"/>
                  <a:gd name="T19" fmla="*/ 7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125">
                    <a:moveTo>
                      <a:pt x="0" y="34"/>
                    </a:moveTo>
                    <a:cubicBezTo>
                      <a:pt x="6" y="23"/>
                      <a:pt x="14" y="12"/>
                      <a:pt x="22" y="0"/>
                    </a:cubicBezTo>
                    <a:cubicBezTo>
                      <a:pt x="31" y="12"/>
                      <a:pt x="41" y="24"/>
                      <a:pt x="53" y="35"/>
                    </a:cubicBezTo>
                    <a:cubicBezTo>
                      <a:pt x="44" y="46"/>
                      <a:pt x="36" y="56"/>
                      <a:pt x="29" y="66"/>
                    </a:cubicBezTo>
                    <a:cubicBezTo>
                      <a:pt x="19" y="55"/>
                      <a:pt x="9" y="45"/>
                      <a:pt x="0" y="34"/>
                    </a:cubicBezTo>
                    <a:close/>
                    <a:moveTo>
                      <a:pt x="95" y="72"/>
                    </a:moveTo>
                    <a:cubicBezTo>
                      <a:pt x="108" y="82"/>
                      <a:pt x="121" y="91"/>
                      <a:pt x="134" y="99"/>
                    </a:cubicBezTo>
                    <a:cubicBezTo>
                      <a:pt x="124" y="108"/>
                      <a:pt x="113" y="117"/>
                      <a:pt x="103" y="125"/>
                    </a:cubicBezTo>
                    <a:cubicBezTo>
                      <a:pt x="92" y="117"/>
                      <a:pt x="80" y="109"/>
                      <a:pt x="68" y="100"/>
                    </a:cubicBezTo>
                    <a:cubicBezTo>
                      <a:pt x="77" y="91"/>
                      <a:pt x="86" y="82"/>
                      <a:pt x="95" y="72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49" name="Freeform 145"/>
              <p:cNvSpPr>
                <a:spLocks/>
              </p:cNvSpPr>
              <p:nvPr/>
            </p:nvSpPr>
            <p:spPr bwMode="auto">
              <a:xfrm>
                <a:off x="5567363" y="2967039"/>
                <a:ext cx="147638" cy="144463"/>
              </a:xfrm>
              <a:custGeom>
                <a:avLst/>
                <a:gdLst>
                  <a:gd name="T0" fmla="*/ 24 w 66"/>
                  <a:gd name="T1" fmla="*/ 0 h 65"/>
                  <a:gd name="T2" fmla="*/ 66 w 66"/>
                  <a:gd name="T3" fmla="*/ 37 h 65"/>
                  <a:gd name="T4" fmla="*/ 39 w 66"/>
                  <a:gd name="T5" fmla="*/ 65 h 65"/>
                  <a:gd name="T6" fmla="*/ 0 w 66"/>
                  <a:gd name="T7" fmla="*/ 31 h 65"/>
                  <a:gd name="T8" fmla="*/ 24 w 66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5">
                    <a:moveTo>
                      <a:pt x="24" y="0"/>
                    </a:moveTo>
                    <a:cubicBezTo>
                      <a:pt x="37" y="13"/>
                      <a:pt x="52" y="26"/>
                      <a:pt x="66" y="37"/>
                    </a:cubicBezTo>
                    <a:cubicBezTo>
                      <a:pt x="57" y="47"/>
                      <a:pt x="48" y="56"/>
                      <a:pt x="39" y="65"/>
                    </a:cubicBezTo>
                    <a:cubicBezTo>
                      <a:pt x="26" y="54"/>
                      <a:pt x="12" y="43"/>
                      <a:pt x="0" y="31"/>
                    </a:cubicBezTo>
                    <a:cubicBezTo>
                      <a:pt x="7" y="21"/>
                      <a:pt x="15" y="11"/>
                      <a:pt x="24" y="0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0" name="Freeform 146"/>
              <p:cNvSpPr>
                <a:spLocks noEditPoints="1"/>
              </p:cNvSpPr>
              <p:nvPr/>
            </p:nvSpPr>
            <p:spPr bwMode="auto">
              <a:xfrm>
                <a:off x="5600700" y="2747964"/>
                <a:ext cx="328613" cy="301625"/>
              </a:xfrm>
              <a:custGeom>
                <a:avLst/>
                <a:gdLst>
                  <a:gd name="T0" fmla="*/ 24 w 147"/>
                  <a:gd name="T1" fmla="*/ 0 h 135"/>
                  <a:gd name="T2" fmla="*/ 58 w 147"/>
                  <a:gd name="T3" fmla="*/ 38 h 135"/>
                  <a:gd name="T4" fmla="*/ 33 w 147"/>
                  <a:gd name="T5" fmla="*/ 68 h 135"/>
                  <a:gd name="T6" fmla="*/ 0 w 147"/>
                  <a:gd name="T7" fmla="*/ 31 h 135"/>
                  <a:gd name="T8" fmla="*/ 24 w 147"/>
                  <a:gd name="T9" fmla="*/ 0 h 135"/>
                  <a:gd name="T10" fmla="*/ 105 w 147"/>
                  <a:gd name="T11" fmla="*/ 79 h 135"/>
                  <a:gd name="T12" fmla="*/ 147 w 147"/>
                  <a:gd name="T13" fmla="*/ 107 h 135"/>
                  <a:gd name="T14" fmla="*/ 119 w 147"/>
                  <a:gd name="T15" fmla="*/ 135 h 135"/>
                  <a:gd name="T16" fmla="*/ 78 w 147"/>
                  <a:gd name="T17" fmla="*/ 107 h 135"/>
                  <a:gd name="T18" fmla="*/ 105 w 147"/>
                  <a:gd name="T19" fmla="*/ 7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35">
                    <a:moveTo>
                      <a:pt x="24" y="0"/>
                    </a:moveTo>
                    <a:cubicBezTo>
                      <a:pt x="34" y="13"/>
                      <a:pt x="45" y="26"/>
                      <a:pt x="58" y="38"/>
                    </a:cubicBezTo>
                    <a:cubicBezTo>
                      <a:pt x="49" y="48"/>
                      <a:pt x="41" y="58"/>
                      <a:pt x="33" y="68"/>
                    </a:cubicBezTo>
                    <a:cubicBezTo>
                      <a:pt x="21" y="56"/>
                      <a:pt x="10" y="43"/>
                      <a:pt x="0" y="31"/>
                    </a:cubicBezTo>
                    <a:cubicBezTo>
                      <a:pt x="8" y="21"/>
                      <a:pt x="16" y="10"/>
                      <a:pt x="24" y="0"/>
                    </a:cubicBezTo>
                    <a:close/>
                    <a:moveTo>
                      <a:pt x="105" y="79"/>
                    </a:moveTo>
                    <a:cubicBezTo>
                      <a:pt x="118" y="90"/>
                      <a:pt x="133" y="99"/>
                      <a:pt x="147" y="107"/>
                    </a:cubicBezTo>
                    <a:cubicBezTo>
                      <a:pt x="137" y="117"/>
                      <a:pt x="128" y="126"/>
                      <a:pt x="119" y="135"/>
                    </a:cubicBezTo>
                    <a:cubicBezTo>
                      <a:pt x="105" y="127"/>
                      <a:pt x="92" y="118"/>
                      <a:pt x="78" y="107"/>
                    </a:cubicBezTo>
                    <a:cubicBezTo>
                      <a:pt x="87" y="98"/>
                      <a:pt x="96" y="89"/>
                      <a:pt x="105" y="79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1" name="Freeform 147"/>
              <p:cNvSpPr>
                <a:spLocks/>
              </p:cNvSpPr>
              <p:nvPr/>
            </p:nvSpPr>
            <p:spPr bwMode="auto">
              <a:xfrm>
                <a:off x="5673725" y="2832101"/>
                <a:ext cx="161925" cy="153988"/>
              </a:xfrm>
              <a:custGeom>
                <a:avLst/>
                <a:gdLst>
                  <a:gd name="T0" fmla="*/ 25 w 72"/>
                  <a:gd name="T1" fmla="*/ 0 h 69"/>
                  <a:gd name="T2" fmla="*/ 72 w 72"/>
                  <a:gd name="T3" fmla="*/ 41 h 69"/>
                  <a:gd name="T4" fmla="*/ 45 w 72"/>
                  <a:gd name="T5" fmla="*/ 69 h 69"/>
                  <a:gd name="T6" fmla="*/ 0 w 72"/>
                  <a:gd name="T7" fmla="*/ 30 h 69"/>
                  <a:gd name="T8" fmla="*/ 25 w 7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9">
                    <a:moveTo>
                      <a:pt x="25" y="0"/>
                    </a:moveTo>
                    <a:cubicBezTo>
                      <a:pt x="39" y="15"/>
                      <a:pt x="55" y="29"/>
                      <a:pt x="72" y="41"/>
                    </a:cubicBezTo>
                    <a:cubicBezTo>
                      <a:pt x="63" y="51"/>
                      <a:pt x="54" y="60"/>
                      <a:pt x="45" y="69"/>
                    </a:cubicBezTo>
                    <a:cubicBezTo>
                      <a:pt x="29" y="57"/>
                      <a:pt x="14" y="44"/>
                      <a:pt x="0" y="30"/>
                    </a:cubicBezTo>
                    <a:cubicBezTo>
                      <a:pt x="8" y="20"/>
                      <a:pt x="16" y="10"/>
                      <a:pt x="25" y="0"/>
                    </a:cubicBezTo>
                    <a:close/>
                  </a:path>
                </a:pathLst>
              </a:custGeom>
              <a:solidFill>
                <a:srgbClr val="FF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2" name="Freeform 148"/>
              <p:cNvSpPr>
                <a:spLocks/>
              </p:cNvSpPr>
              <p:nvPr/>
            </p:nvSpPr>
            <p:spPr bwMode="auto">
              <a:xfrm>
                <a:off x="5792788" y="2660651"/>
                <a:ext cx="180975" cy="176213"/>
              </a:xfrm>
              <a:custGeom>
                <a:avLst/>
                <a:gdLst>
                  <a:gd name="T0" fmla="*/ 25 w 81"/>
                  <a:gd name="T1" fmla="*/ 1 h 79"/>
                  <a:gd name="T2" fmla="*/ 5 w 81"/>
                  <a:gd name="T3" fmla="*/ 30 h 79"/>
                  <a:gd name="T4" fmla="*/ 5 w 81"/>
                  <a:gd name="T5" fmla="*/ 43 h 79"/>
                  <a:gd name="T6" fmla="*/ 16 w 81"/>
                  <a:gd name="T7" fmla="*/ 45 h 79"/>
                  <a:gd name="T8" fmla="*/ 32 w 81"/>
                  <a:gd name="T9" fmla="*/ 56 h 79"/>
                  <a:gd name="T10" fmla="*/ 77 w 81"/>
                  <a:gd name="T11" fmla="*/ 69 h 79"/>
                  <a:gd name="T12" fmla="*/ 68 w 81"/>
                  <a:gd name="T13" fmla="*/ 51 h 79"/>
                  <a:gd name="T14" fmla="*/ 47 w 81"/>
                  <a:gd name="T15" fmla="*/ 16 h 79"/>
                  <a:gd name="T16" fmla="*/ 49 w 81"/>
                  <a:gd name="T17" fmla="*/ 9 h 79"/>
                  <a:gd name="T18" fmla="*/ 33 w 81"/>
                  <a:gd name="T19" fmla="*/ 8 h 79"/>
                  <a:gd name="T20" fmla="*/ 25 w 81"/>
                  <a:gd name="T21" fmla="*/ 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9">
                    <a:moveTo>
                      <a:pt x="25" y="1"/>
                    </a:moveTo>
                    <a:cubicBezTo>
                      <a:pt x="19" y="5"/>
                      <a:pt x="8" y="23"/>
                      <a:pt x="5" y="30"/>
                    </a:cubicBezTo>
                    <a:cubicBezTo>
                      <a:pt x="2" y="37"/>
                      <a:pt x="0" y="39"/>
                      <a:pt x="5" y="43"/>
                    </a:cubicBezTo>
                    <a:cubicBezTo>
                      <a:pt x="11" y="46"/>
                      <a:pt x="14" y="47"/>
                      <a:pt x="16" y="45"/>
                    </a:cubicBezTo>
                    <a:cubicBezTo>
                      <a:pt x="18" y="43"/>
                      <a:pt x="27" y="53"/>
                      <a:pt x="32" y="56"/>
                    </a:cubicBezTo>
                    <a:cubicBezTo>
                      <a:pt x="42" y="62"/>
                      <a:pt x="68" y="79"/>
                      <a:pt x="77" y="69"/>
                    </a:cubicBezTo>
                    <a:cubicBezTo>
                      <a:pt x="81" y="65"/>
                      <a:pt x="75" y="56"/>
                      <a:pt x="68" y="51"/>
                    </a:cubicBezTo>
                    <a:cubicBezTo>
                      <a:pt x="56" y="41"/>
                      <a:pt x="44" y="30"/>
                      <a:pt x="47" y="16"/>
                    </a:cubicBezTo>
                    <a:cubicBezTo>
                      <a:pt x="48" y="10"/>
                      <a:pt x="55" y="8"/>
                      <a:pt x="49" y="9"/>
                    </a:cubicBezTo>
                    <a:cubicBezTo>
                      <a:pt x="44" y="9"/>
                      <a:pt x="38" y="13"/>
                      <a:pt x="33" y="8"/>
                    </a:cubicBezTo>
                    <a:cubicBezTo>
                      <a:pt x="28" y="3"/>
                      <a:pt x="28" y="0"/>
                      <a:pt x="25" y="1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3" name="Freeform 149"/>
              <p:cNvSpPr>
                <a:spLocks/>
              </p:cNvSpPr>
              <p:nvPr/>
            </p:nvSpPr>
            <p:spPr bwMode="auto">
              <a:xfrm>
                <a:off x="5827713" y="1727201"/>
                <a:ext cx="76200" cy="257175"/>
              </a:xfrm>
              <a:custGeom>
                <a:avLst/>
                <a:gdLst>
                  <a:gd name="T0" fmla="*/ 1 w 34"/>
                  <a:gd name="T1" fmla="*/ 21 h 115"/>
                  <a:gd name="T2" fmla="*/ 1 w 34"/>
                  <a:gd name="T3" fmla="*/ 69 h 115"/>
                  <a:gd name="T4" fmla="*/ 31 w 34"/>
                  <a:gd name="T5" fmla="*/ 102 h 115"/>
                  <a:gd name="T6" fmla="*/ 33 w 34"/>
                  <a:gd name="T7" fmla="*/ 21 h 115"/>
                  <a:gd name="T8" fmla="*/ 1 w 34"/>
                  <a:gd name="T9" fmla="*/ 2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15">
                    <a:moveTo>
                      <a:pt x="1" y="21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0" y="85"/>
                      <a:pt x="30" y="115"/>
                      <a:pt x="31" y="10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0"/>
                      <a:pt x="1" y="0"/>
                      <a:pt x="1" y="21"/>
                    </a:cubicBezTo>
                    <a:close/>
                  </a:path>
                </a:pathLst>
              </a:custGeom>
              <a:solidFill>
                <a:srgbClr val="EDBD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4" name="Freeform 150"/>
              <p:cNvSpPr>
                <a:spLocks/>
              </p:cNvSpPr>
              <p:nvPr/>
            </p:nvSpPr>
            <p:spPr bwMode="auto">
              <a:xfrm>
                <a:off x="5802313" y="1598614"/>
                <a:ext cx="231775" cy="277813"/>
              </a:xfrm>
              <a:custGeom>
                <a:avLst/>
                <a:gdLst>
                  <a:gd name="T0" fmla="*/ 1 w 104"/>
                  <a:gd name="T1" fmla="*/ 59 h 125"/>
                  <a:gd name="T2" fmla="*/ 58 w 104"/>
                  <a:gd name="T3" fmla="*/ 122 h 125"/>
                  <a:gd name="T4" fmla="*/ 85 w 104"/>
                  <a:gd name="T5" fmla="*/ 33 h 125"/>
                  <a:gd name="T6" fmla="*/ 1 w 104"/>
                  <a:gd name="T7" fmla="*/ 5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25">
                    <a:moveTo>
                      <a:pt x="1" y="59"/>
                    </a:moveTo>
                    <a:cubicBezTo>
                      <a:pt x="0" y="92"/>
                      <a:pt x="28" y="125"/>
                      <a:pt x="58" y="122"/>
                    </a:cubicBezTo>
                    <a:cubicBezTo>
                      <a:pt x="78" y="121"/>
                      <a:pt x="104" y="61"/>
                      <a:pt x="85" y="33"/>
                    </a:cubicBezTo>
                    <a:cubicBezTo>
                      <a:pt x="63" y="0"/>
                      <a:pt x="1" y="19"/>
                      <a:pt x="1" y="59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5" name="Freeform 151"/>
              <p:cNvSpPr>
                <a:spLocks/>
              </p:cNvSpPr>
              <p:nvPr/>
            </p:nvSpPr>
            <p:spPr bwMode="auto">
              <a:xfrm>
                <a:off x="5797550" y="1598614"/>
                <a:ext cx="238125" cy="209550"/>
              </a:xfrm>
              <a:custGeom>
                <a:avLst/>
                <a:gdLst>
                  <a:gd name="T0" fmla="*/ 11 w 107"/>
                  <a:gd name="T1" fmla="*/ 94 h 94"/>
                  <a:gd name="T2" fmla="*/ 58 w 107"/>
                  <a:gd name="T3" fmla="*/ 42 h 94"/>
                  <a:gd name="T4" fmla="*/ 107 w 107"/>
                  <a:gd name="T5" fmla="*/ 54 h 94"/>
                  <a:gd name="T6" fmla="*/ 88 w 107"/>
                  <a:gd name="T7" fmla="*/ 32 h 94"/>
                  <a:gd name="T8" fmla="*/ 1 w 107"/>
                  <a:gd name="T9" fmla="*/ 55 h 94"/>
                  <a:gd name="T10" fmla="*/ 11 w 107"/>
                  <a:gd name="T11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94">
                    <a:moveTo>
                      <a:pt x="11" y="94"/>
                    </a:moveTo>
                    <a:cubicBezTo>
                      <a:pt x="33" y="88"/>
                      <a:pt x="44" y="70"/>
                      <a:pt x="58" y="42"/>
                    </a:cubicBezTo>
                    <a:cubicBezTo>
                      <a:pt x="66" y="54"/>
                      <a:pt x="91" y="63"/>
                      <a:pt x="107" y="54"/>
                    </a:cubicBezTo>
                    <a:cubicBezTo>
                      <a:pt x="100" y="48"/>
                      <a:pt x="93" y="41"/>
                      <a:pt x="88" y="32"/>
                    </a:cubicBezTo>
                    <a:cubicBezTo>
                      <a:pt x="67" y="0"/>
                      <a:pt x="7" y="7"/>
                      <a:pt x="1" y="55"/>
                    </a:cubicBezTo>
                    <a:cubicBezTo>
                      <a:pt x="0" y="66"/>
                      <a:pt x="4" y="79"/>
                      <a:pt x="11" y="94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6" name="Freeform 152"/>
              <p:cNvSpPr>
                <a:spLocks/>
              </p:cNvSpPr>
              <p:nvPr/>
            </p:nvSpPr>
            <p:spPr bwMode="auto">
              <a:xfrm>
                <a:off x="5842000" y="1752601"/>
                <a:ext cx="38100" cy="46038"/>
              </a:xfrm>
              <a:custGeom>
                <a:avLst/>
                <a:gdLst>
                  <a:gd name="T0" fmla="*/ 4 w 17"/>
                  <a:gd name="T1" fmla="*/ 1 h 21"/>
                  <a:gd name="T2" fmla="*/ 2 w 17"/>
                  <a:gd name="T3" fmla="*/ 13 h 21"/>
                  <a:gd name="T4" fmla="*/ 13 w 17"/>
                  <a:gd name="T5" fmla="*/ 20 h 21"/>
                  <a:gd name="T6" fmla="*/ 14 w 17"/>
                  <a:gd name="T7" fmla="*/ 8 h 21"/>
                  <a:gd name="T8" fmla="*/ 4 w 17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4" y="1"/>
                    </a:moveTo>
                    <a:cubicBezTo>
                      <a:pt x="0" y="3"/>
                      <a:pt x="0" y="8"/>
                      <a:pt x="2" y="13"/>
                    </a:cubicBezTo>
                    <a:cubicBezTo>
                      <a:pt x="5" y="19"/>
                      <a:pt x="10" y="21"/>
                      <a:pt x="13" y="20"/>
                    </a:cubicBezTo>
                    <a:cubicBezTo>
                      <a:pt x="16" y="18"/>
                      <a:pt x="17" y="13"/>
                      <a:pt x="14" y="8"/>
                    </a:cubicBezTo>
                    <a:cubicBezTo>
                      <a:pt x="11" y="2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7" name="Freeform 153"/>
              <p:cNvSpPr>
                <a:spLocks/>
              </p:cNvSpPr>
              <p:nvPr/>
            </p:nvSpPr>
            <p:spPr bwMode="auto">
              <a:xfrm>
                <a:off x="5722938" y="2170114"/>
                <a:ext cx="312738" cy="392113"/>
              </a:xfrm>
              <a:custGeom>
                <a:avLst/>
                <a:gdLst>
                  <a:gd name="T0" fmla="*/ 98 w 140"/>
                  <a:gd name="T1" fmla="*/ 31 h 176"/>
                  <a:gd name="T2" fmla="*/ 140 w 140"/>
                  <a:gd name="T3" fmla="*/ 153 h 176"/>
                  <a:gd name="T4" fmla="*/ 97 w 140"/>
                  <a:gd name="T5" fmla="*/ 176 h 176"/>
                  <a:gd name="T6" fmla="*/ 43 w 140"/>
                  <a:gd name="T7" fmla="*/ 80 h 176"/>
                  <a:gd name="T8" fmla="*/ 98 w 140"/>
                  <a:gd name="T9" fmla="*/ 3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76">
                    <a:moveTo>
                      <a:pt x="98" y="31"/>
                    </a:moveTo>
                    <a:cubicBezTo>
                      <a:pt x="140" y="153"/>
                      <a:pt x="140" y="153"/>
                      <a:pt x="140" y="153"/>
                    </a:cubicBezTo>
                    <a:cubicBezTo>
                      <a:pt x="97" y="176"/>
                      <a:pt x="97" y="176"/>
                      <a:pt x="97" y="176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0" y="3"/>
                      <a:pt x="87" y="0"/>
                      <a:pt x="98" y="31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8" name="Freeform 154"/>
              <p:cNvSpPr>
                <a:spLocks/>
              </p:cNvSpPr>
              <p:nvPr/>
            </p:nvSpPr>
            <p:spPr bwMode="auto">
              <a:xfrm>
                <a:off x="5772150" y="1851026"/>
                <a:ext cx="187325" cy="500063"/>
              </a:xfrm>
              <a:custGeom>
                <a:avLst/>
                <a:gdLst>
                  <a:gd name="T0" fmla="*/ 5 w 84"/>
                  <a:gd name="T1" fmla="*/ 125 h 224"/>
                  <a:gd name="T2" fmla="*/ 1 w 84"/>
                  <a:gd name="T3" fmla="*/ 213 h 224"/>
                  <a:gd name="T4" fmla="*/ 84 w 84"/>
                  <a:gd name="T5" fmla="*/ 208 h 224"/>
                  <a:gd name="T6" fmla="*/ 56 w 84"/>
                  <a:gd name="T7" fmla="*/ 20 h 224"/>
                  <a:gd name="T8" fmla="*/ 26 w 84"/>
                  <a:gd name="T9" fmla="*/ 0 h 224"/>
                  <a:gd name="T10" fmla="*/ 5 w 84"/>
                  <a:gd name="T11" fmla="*/ 12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24">
                    <a:moveTo>
                      <a:pt x="5" y="125"/>
                    </a:moveTo>
                    <a:cubicBezTo>
                      <a:pt x="5" y="160"/>
                      <a:pt x="0" y="198"/>
                      <a:pt x="1" y="213"/>
                    </a:cubicBezTo>
                    <a:cubicBezTo>
                      <a:pt x="29" y="219"/>
                      <a:pt x="45" y="224"/>
                      <a:pt x="84" y="208"/>
                    </a:cubicBezTo>
                    <a:cubicBezTo>
                      <a:pt x="82" y="162"/>
                      <a:pt x="68" y="69"/>
                      <a:pt x="56" y="20"/>
                    </a:cubicBezTo>
                    <a:cubicBezTo>
                      <a:pt x="46" y="21"/>
                      <a:pt x="27" y="13"/>
                      <a:pt x="26" y="0"/>
                    </a:cubicBezTo>
                    <a:cubicBezTo>
                      <a:pt x="19" y="7"/>
                      <a:pt x="5" y="48"/>
                      <a:pt x="5" y="125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59" name="Freeform 155"/>
              <p:cNvSpPr>
                <a:spLocks/>
              </p:cNvSpPr>
              <p:nvPr/>
            </p:nvSpPr>
            <p:spPr bwMode="auto">
              <a:xfrm>
                <a:off x="5775325" y="2166939"/>
                <a:ext cx="184150" cy="184150"/>
              </a:xfrm>
              <a:custGeom>
                <a:avLst/>
                <a:gdLst>
                  <a:gd name="T0" fmla="*/ 76 w 83"/>
                  <a:gd name="T1" fmla="*/ 0 h 82"/>
                  <a:gd name="T2" fmla="*/ 83 w 83"/>
                  <a:gd name="T3" fmla="*/ 66 h 82"/>
                  <a:gd name="T4" fmla="*/ 0 w 83"/>
                  <a:gd name="T5" fmla="*/ 71 h 82"/>
                  <a:gd name="T6" fmla="*/ 75 w 83"/>
                  <a:gd name="T7" fmla="*/ 62 h 82"/>
                  <a:gd name="T8" fmla="*/ 76 w 83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2">
                    <a:moveTo>
                      <a:pt x="76" y="0"/>
                    </a:moveTo>
                    <a:cubicBezTo>
                      <a:pt x="80" y="22"/>
                      <a:pt x="82" y="44"/>
                      <a:pt x="83" y="66"/>
                    </a:cubicBezTo>
                    <a:cubicBezTo>
                      <a:pt x="44" y="82"/>
                      <a:pt x="28" y="77"/>
                      <a:pt x="0" y="71"/>
                    </a:cubicBezTo>
                    <a:cubicBezTo>
                      <a:pt x="19" y="73"/>
                      <a:pt x="64" y="71"/>
                      <a:pt x="75" y="62"/>
                    </a:cubicBezTo>
                    <a:cubicBezTo>
                      <a:pt x="78" y="52"/>
                      <a:pt x="76" y="0"/>
                      <a:pt x="76" y="0"/>
                    </a:cubicBezTo>
                    <a:close/>
                  </a:path>
                </a:pathLst>
              </a:custGeom>
              <a:solidFill>
                <a:srgbClr val="1C4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0" name="Freeform 156"/>
              <p:cNvSpPr>
                <a:spLocks/>
              </p:cNvSpPr>
              <p:nvPr/>
            </p:nvSpPr>
            <p:spPr bwMode="auto">
              <a:xfrm>
                <a:off x="6027738" y="2185989"/>
                <a:ext cx="153988" cy="71438"/>
              </a:xfrm>
              <a:custGeom>
                <a:avLst/>
                <a:gdLst>
                  <a:gd name="T0" fmla="*/ 42 w 69"/>
                  <a:gd name="T1" fmla="*/ 29 h 32"/>
                  <a:gd name="T2" fmla="*/ 25 w 69"/>
                  <a:gd name="T3" fmla="*/ 25 h 32"/>
                  <a:gd name="T4" fmla="*/ 24 w 69"/>
                  <a:gd name="T5" fmla="*/ 25 h 32"/>
                  <a:gd name="T6" fmla="*/ 23 w 69"/>
                  <a:gd name="T7" fmla="*/ 25 h 32"/>
                  <a:gd name="T8" fmla="*/ 0 w 69"/>
                  <a:gd name="T9" fmla="*/ 19 h 32"/>
                  <a:gd name="T10" fmla="*/ 5 w 69"/>
                  <a:gd name="T11" fmla="*/ 1 h 32"/>
                  <a:gd name="T12" fmla="*/ 22 w 69"/>
                  <a:gd name="T13" fmla="*/ 5 h 32"/>
                  <a:gd name="T14" fmla="*/ 23 w 69"/>
                  <a:gd name="T15" fmla="*/ 5 h 32"/>
                  <a:gd name="T16" fmla="*/ 30 w 69"/>
                  <a:gd name="T17" fmla="*/ 2 h 32"/>
                  <a:gd name="T18" fmla="*/ 48 w 69"/>
                  <a:gd name="T19" fmla="*/ 0 h 32"/>
                  <a:gd name="T20" fmla="*/ 48 w 69"/>
                  <a:gd name="T21" fmla="*/ 7 h 32"/>
                  <a:gd name="T22" fmla="*/ 43 w 69"/>
                  <a:gd name="T23" fmla="*/ 7 h 32"/>
                  <a:gd name="T24" fmla="*/ 43 w 69"/>
                  <a:gd name="T25" fmla="*/ 7 h 32"/>
                  <a:gd name="T26" fmla="*/ 66 w 69"/>
                  <a:gd name="T27" fmla="*/ 14 h 32"/>
                  <a:gd name="T28" fmla="*/ 69 w 69"/>
                  <a:gd name="T29" fmla="*/ 17 h 32"/>
                  <a:gd name="T30" fmla="*/ 69 w 69"/>
                  <a:gd name="T31" fmla="*/ 17 h 32"/>
                  <a:gd name="T32" fmla="*/ 66 w 69"/>
                  <a:gd name="T33" fmla="*/ 20 h 32"/>
                  <a:gd name="T34" fmla="*/ 64 w 69"/>
                  <a:gd name="T35" fmla="*/ 20 h 32"/>
                  <a:gd name="T36" fmla="*/ 64 w 69"/>
                  <a:gd name="T37" fmla="*/ 22 h 32"/>
                  <a:gd name="T38" fmla="*/ 64 w 69"/>
                  <a:gd name="T39" fmla="*/ 22 h 32"/>
                  <a:gd name="T40" fmla="*/ 61 w 69"/>
                  <a:gd name="T41" fmla="*/ 25 h 32"/>
                  <a:gd name="T42" fmla="*/ 59 w 69"/>
                  <a:gd name="T43" fmla="*/ 25 h 32"/>
                  <a:gd name="T44" fmla="*/ 59 w 69"/>
                  <a:gd name="T45" fmla="*/ 26 h 32"/>
                  <a:gd name="T46" fmla="*/ 59 w 69"/>
                  <a:gd name="T47" fmla="*/ 26 h 32"/>
                  <a:gd name="T48" fmla="*/ 56 w 69"/>
                  <a:gd name="T49" fmla="*/ 29 h 32"/>
                  <a:gd name="T50" fmla="*/ 54 w 69"/>
                  <a:gd name="T51" fmla="*/ 29 h 32"/>
                  <a:gd name="T52" fmla="*/ 54 w 69"/>
                  <a:gd name="T53" fmla="*/ 30 h 32"/>
                  <a:gd name="T54" fmla="*/ 54 w 69"/>
                  <a:gd name="T55" fmla="*/ 30 h 32"/>
                  <a:gd name="T56" fmla="*/ 50 w 69"/>
                  <a:gd name="T57" fmla="*/ 31 h 32"/>
                  <a:gd name="T58" fmla="*/ 42 w 69"/>
                  <a:gd name="T59" fmla="*/ 29 h 32"/>
                  <a:gd name="T60" fmla="*/ 42 w 69"/>
                  <a:gd name="T6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9" h="32">
                    <a:moveTo>
                      <a:pt x="42" y="29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15" y="23"/>
                      <a:pt x="8" y="21"/>
                      <a:pt x="0" y="1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1" y="3"/>
                      <a:pt x="16" y="3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3"/>
                      <a:pt x="28" y="2"/>
                      <a:pt x="30" y="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2" y="0"/>
                      <a:pt x="52" y="6"/>
                      <a:pt x="48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1" y="12"/>
                      <a:pt x="66" y="15"/>
                      <a:pt x="66" y="14"/>
                    </a:cubicBezTo>
                    <a:cubicBezTo>
                      <a:pt x="67" y="14"/>
                      <a:pt x="69" y="15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9"/>
                      <a:pt x="67" y="20"/>
                      <a:pt x="66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1"/>
                      <a:pt x="64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4"/>
                      <a:pt x="63" y="25"/>
                      <a:pt x="61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6"/>
                      <a:pt x="5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58" y="29"/>
                      <a:pt x="56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3" y="31"/>
                      <a:pt x="51" y="32"/>
                      <a:pt x="50" y="31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lose/>
                  </a:path>
                </a:pathLst>
              </a:custGeom>
              <a:solidFill>
                <a:srgbClr val="EDBD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1" name="Freeform 157"/>
              <p:cNvSpPr>
                <a:spLocks/>
              </p:cNvSpPr>
              <p:nvPr/>
            </p:nvSpPr>
            <p:spPr bwMode="auto">
              <a:xfrm>
                <a:off x="6024563" y="2182814"/>
                <a:ext cx="152400" cy="71438"/>
              </a:xfrm>
              <a:custGeom>
                <a:avLst/>
                <a:gdLst>
                  <a:gd name="T0" fmla="*/ 41 w 68"/>
                  <a:gd name="T1" fmla="*/ 29 h 32"/>
                  <a:gd name="T2" fmla="*/ 24 w 68"/>
                  <a:gd name="T3" fmla="*/ 25 h 32"/>
                  <a:gd name="T4" fmla="*/ 24 w 68"/>
                  <a:gd name="T5" fmla="*/ 25 h 32"/>
                  <a:gd name="T6" fmla="*/ 22 w 68"/>
                  <a:gd name="T7" fmla="*/ 25 h 32"/>
                  <a:gd name="T8" fmla="*/ 0 w 68"/>
                  <a:gd name="T9" fmla="*/ 19 h 32"/>
                  <a:gd name="T10" fmla="*/ 4 w 68"/>
                  <a:gd name="T11" fmla="*/ 1 h 32"/>
                  <a:gd name="T12" fmla="*/ 22 w 68"/>
                  <a:gd name="T13" fmla="*/ 6 h 32"/>
                  <a:gd name="T14" fmla="*/ 23 w 68"/>
                  <a:gd name="T15" fmla="*/ 6 h 32"/>
                  <a:gd name="T16" fmla="*/ 29 w 68"/>
                  <a:gd name="T17" fmla="*/ 2 h 32"/>
                  <a:gd name="T18" fmla="*/ 47 w 68"/>
                  <a:gd name="T19" fmla="*/ 1 h 32"/>
                  <a:gd name="T20" fmla="*/ 48 w 68"/>
                  <a:gd name="T21" fmla="*/ 7 h 32"/>
                  <a:gd name="T22" fmla="*/ 42 w 68"/>
                  <a:gd name="T23" fmla="*/ 8 h 32"/>
                  <a:gd name="T24" fmla="*/ 42 w 68"/>
                  <a:gd name="T25" fmla="*/ 8 h 32"/>
                  <a:gd name="T26" fmla="*/ 65 w 68"/>
                  <a:gd name="T27" fmla="*/ 14 h 32"/>
                  <a:gd name="T28" fmla="*/ 68 w 68"/>
                  <a:gd name="T29" fmla="*/ 17 h 32"/>
                  <a:gd name="T30" fmla="*/ 68 w 68"/>
                  <a:gd name="T31" fmla="*/ 17 h 32"/>
                  <a:gd name="T32" fmla="*/ 65 w 68"/>
                  <a:gd name="T33" fmla="*/ 20 h 32"/>
                  <a:gd name="T34" fmla="*/ 63 w 68"/>
                  <a:gd name="T35" fmla="*/ 20 h 32"/>
                  <a:gd name="T36" fmla="*/ 64 w 68"/>
                  <a:gd name="T37" fmla="*/ 22 h 32"/>
                  <a:gd name="T38" fmla="*/ 64 w 68"/>
                  <a:gd name="T39" fmla="*/ 22 h 32"/>
                  <a:gd name="T40" fmla="*/ 61 w 68"/>
                  <a:gd name="T41" fmla="*/ 25 h 32"/>
                  <a:gd name="T42" fmla="*/ 59 w 68"/>
                  <a:gd name="T43" fmla="*/ 25 h 32"/>
                  <a:gd name="T44" fmla="*/ 59 w 68"/>
                  <a:gd name="T45" fmla="*/ 26 h 32"/>
                  <a:gd name="T46" fmla="*/ 59 w 68"/>
                  <a:gd name="T47" fmla="*/ 26 h 32"/>
                  <a:gd name="T48" fmla="*/ 56 w 68"/>
                  <a:gd name="T49" fmla="*/ 29 h 32"/>
                  <a:gd name="T50" fmla="*/ 54 w 68"/>
                  <a:gd name="T51" fmla="*/ 29 h 32"/>
                  <a:gd name="T52" fmla="*/ 53 w 68"/>
                  <a:gd name="T53" fmla="*/ 30 h 32"/>
                  <a:gd name="T54" fmla="*/ 53 w 68"/>
                  <a:gd name="T55" fmla="*/ 30 h 32"/>
                  <a:gd name="T56" fmla="*/ 50 w 68"/>
                  <a:gd name="T57" fmla="*/ 32 h 32"/>
                  <a:gd name="T58" fmla="*/ 42 w 68"/>
                  <a:gd name="T59" fmla="*/ 30 h 32"/>
                  <a:gd name="T60" fmla="*/ 41 w 68"/>
                  <a:gd name="T6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8" h="32">
                    <a:moveTo>
                      <a:pt x="41" y="29"/>
                    </a:move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4" y="23"/>
                      <a:pt x="7" y="21"/>
                      <a:pt x="0" y="19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1" y="3"/>
                      <a:pt x="16" y="3"/>
                      <a:pt x="22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4"/>
                      <a:pt x="27" y="2"/>
                      <a:pt x="29" y="2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51" y="0"/>
                      <a:pt x="52" y="7"/>
                      <a:pt x="48" y="7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1" y="12"/>
                      <a:pt x="66" y="15"/>
                      <a:pt x="65" y="14"/>
                    </a:cubicBezTo>
                    <a:cubicBezTo>
                      <a:pt x="67" y="14"/>
                      <a:pt x="68" y="15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9"/>
                      <a:pt x="67" y="20"/>
                      <a:pt x="65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1"/>
                      <a:pt x="64" y="21"/>
                      <a:pt x="64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4"/>
                      <a:pt x="62" y="25"/>
                      <a:pt x="61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6"/>
                      <a:pt x="5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57" y="29"/>
                      <a:pt x="56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3" y="29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1"/>
                      <a:pt x="51" y="32"/>
                      <a:pt x="50" y="32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1" y="29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2" name="Freeform 158"/>
              <p:cNvSpPr>
                <a:spLocks/>
              </p:cNvSpPr>
              <p:nvPr/>
            </p:nvSpPr>
            <p:spPr bwMode="auto">
              <a:xfrm>
                <a:off x="5842000" y="2117726"/>
                <a:ext cx="233363" cy="123825"/>
              </a:xfrm>
              <a:custGeom>
                <a:avLst/>
                <a:gdLst>
                  <a:gd name="T0" fmla="*/ 36 w 105"/>
                  <a:gd name="T1" fmla="*/ 6 h 55"/>
                  <a:gd name="T2" fmla="*/ 105 w 105"/>
                  <a:gd name="T3" fmla="*/ 32 h 55"/>
                  <a:gd name="T4" fmla="*/ 101 w 105"/>
                  <a:gd name="T5" fmla="*/ 55 h 55"/>
                  <a:gd name="T6" fmla="*/ 49 w 105"/>
                  <a:gd name="T7" fmla="*/ 45 h 55"/>
                  <a:gd name="T8" fmla="*/ 36 w 105"/>
                  <a:gd name="T9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5">
                    <a:moveTo>
                      <a:pt x="36" y="6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0" y="37"/>
                      <a:pt x="21" y="0"/>
                      <a:pt x="36" y="6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3" name="Freeform 159"/>
              <p:cNvSpPr>
                <a:spLocks/>
              </p:cNvSpPr>
              <p:nvPr/>
            </p:nvSpPr>
            <p:spPr bwMode="auto">
              <a:xfrm>
                <a:off x="5770563" y="1925639"/>
                <a:ext cx="176213" cy="260350"/>
              </a:xfrm>
              <a:custGeom>
                <a:avLst/>
                <a:gdLst>
                  <a:gd name="T0" fmla="*/ 53 w 79"/>
                  <a:gd name="T1" fmla="*/ 19 h 116"/>
                  <a:gd name="T2" fmla="*/ 79 w 79"/>
                  <a:gd name="T3" fmla="*/ 104 h 116"/>
                  <a:gd name="T4" fmla="*/ 53 w 79"/>
                  <a:gd name="T5" fmla="*/ 116 h 116"/>
                  <a:gd name="T6" fmla="*/ 25 w 79"/>
                  <a:gd name="T7" fmla="*/ 56 h 116"/>
                  <a:gd name="T8" fmla="*/ 53 w 79"/>
                  <a:gd name="T9" fmla="*/ 1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16">
                    <a:moveTo>
                      <a:pt x="53" y="19"/>
                    </a:moveTo>
                    <a:cubicBezTo>
                      <a:pt x="79" y="104"/>
                      <a:pt x="79" y="104"/>
                      <a:pt x="79" y="104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0" y="2"/>
                      <a:pt x="48" y="0"/>
                      <a:pt x="53" y="19"/>
                    </a:cubicBezTo>
                    <a:close/>
                  </a:path>
                </a:pathLst>
              </a:custGeom>
              <a:solidFill>
                <a:srgbClr val="04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4" name="Freeform 160"/>
              <p:cNvSpPr>
                <a:spLocks/>
              </p:cNvSpPr>
              <p:nvPr/>
            </p:nvSpPr>
            <p:spPr bwMode="auto">
              <a:xfrm>
                <a:off x="5775325" y="1933576"/>
                <a:ext cx="176213" cy="258763"/>
              </a:xfrm>
              <a:custGeom>
                <a:avLst/>
                <a:gdLst>
                  <a:gd name="T0" fmla="*/ 53 w 79"/>
                  <a:gd name="T1" fmla="*/ 19 h 116"/>
                  <a:gd name="T2" fmla="*/ 79 w 79"/>
                  <a:gd name="T3" fmla="*/ 104 h 116"/>
                  <a:gd name="T4" fmla="*/ 53 w 79"/>
                  <a:gd name="T5" fmla="*/ 116 h 116"/>
                  <a:gd name="T6" fmla="*/ 25 w 79"/>
                  <a:gd name="T7" fmla="*/ 56 h 116"/>
                  <a:gd name="T8" fmla="*/ 53 w 79"/>
                  <a:gd name="T9" fmla="*/ 1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16">
                    <a:moveTo>
                      <a:pt x="53" y="19"/>
                    </a:moveTo>
                    <a:cubicBezTo>
                      <a:pt x="79" y="104"/>
                      <a:pt x="79" y="104"/>
                      <a:pt x="79" y="104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0" y="2"/>
                      <a:pt x="48" y="0"/>
                      <a:pt x="53" y="19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5" name="Freeform 161"/>
              <p:cNvSpPr>
                <a:spLocks/>
              </p:cNvSpPr>
              <p:nvPr/>
            </p:nvSpPr>
            <p:spPr bwMode="auto">
              <a:xfrm>
                <a:off x="5873750" y="2149476"/>
                <a:ext cx="201613" cy="92075"/>
              </a:xfrm>
              <a:custGeom>
                <a:avLst/>
                <a:gdLst>
                  <a:gd name="T0" fmla="*/ 91 w 91"/>
                  <a:gd name="T1" fmla="*/ 20 h 41"/>
                  <a:gd name="T2" fmla="*/ 87 w 91"/>
                  <a:gd name="T3" fmla="*/ 41 h 41"/>
                  <a:gd name="T4" fmla="*/ 35 w 91"/>
                  <a:gd name="T5" fmla="*/ 31 h 41"/>
                  <a:gd name="T6" fmla="*/ 5 w 91"/>
                  <a:gd name="T7" fmla="*/ 0 h 41"/>
                  <a:gd name="T8" fmla="*/ 24 w 91"/>
                  <a:gd name="T9" fmla="*/ 19 h 41"/>
                  <a:gd name="T10" fmla="*/ 84 w 91"/>
                  <a:gd name="T11" fmla="*/ 31 h 41"/>
                  <a:gd name="T12" fmla="*/ 91 w 91"/>
                  <a:gd name="T13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41">
                    <a:moveTo>
                      <a:pt x="91" y="20"/>
                    </a:moveTo>
                    <a:cubicBezTo>
                      <a:pt x="87" y="41"/>
                      <a:pt x="87" y="41"/>
                      <a:pt x="87" y="4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2" y="26"/>
                      <a:pt x="0" y="7"/>
                      <a:pt x="5" y="0"/>
                    </a:cubicBezTo>
                    <a:cubicBezTo>
                      <a:pt x="10" y="13"/>
                      <a:pt x="10" y="13"/>
                      <a:pt x="24" y="19"/>
                    </a:cubicBezTo>
                    <a:cubicBezTo>
                      <a:pt x="38" y="25"/>
                      <a:pt x="84" y="31"/>
                      <a:pt x="84" y="31"/>
                    </a:cubicBezTo>
                    <a:lnTo>
                      <a:pt x="91" y="20"/>
                    </a:lnTo>
                    <a:close/>
                  </a:path>
                </a:pathLst>
              </a:custGeom>
              <a:solidFill>
                <a:srgbClr val="1C4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6" name="Freeform 162"/>
              <p:cNvSpPr>
                <a:spLocks/>
              </p:cNvSpPr>
              <p:nvPr/>
            </p:nvSpPr>
            <p:spPr bwMode="auto">
              <a:xfrm>
                <a:off x="5819775" y="2032001"/>
                <a:ext cx="88900" cy="150813"/>
              </a:xfrm>
              <a:custGeom>
                <a:avLst/>
                <a:gdLst>
                  <a:gd name="T0" fmla="*/ 40 w 40"/>
                  <a:gd name="T1" fmla="*/ 68 h 68"/>
                  <a:gd name="T2" fmla="*/ 28 w 40"/>
                  <a:gd name="T3" fmla="*/ 67 h 68"/>
                  <a:gd name="T4" fmla="*/ 5 w 40"/>
                  <a:gd name="T5" fmla="*/ 12 h 68"/>
                  <a:gd name="T6" fmla="*/ 0 w 40"/>
                  <a:gd name="T7" fmla="*/ 0 h 68"/>
                  <a:gd name="T8" fmla="*/ 35 w 40"/>
                  <a:gd name="T9" fmla="*/ 62 h 68"/>
                  <a:gd name="T10" fmla="*/ 40 w 40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68">
                    <a:moveTo>
                      <a:pt x="40" y="68"/>
                    </a:moveTo>
                    <a:cubicBezTo>
                      <a:pt x="28" y="67"/>
                      <a:pt x="28" y="67"/>
                      <a:pt x="28" y="6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3" y="8"/>
                      <a:pt x="1" y="3"/>
                      <a:pt x="0" y="0"/>
                    </a:cubicBezTo>
                    <a:cubicBezTo>
                      <a:pt x="1" y="1"/>
                      <a:pt x="32" y="56"/>
                      <a:pt x="35" y="62"/>
                    </a:cubicBezTo>
                    <a:cubicBezTo>
                      <a:pt x="38" y="67"/>
                      <a:pt x="38" y="68"/>
                      <a:pt x="40" y="68"/>
                    </a:cubicBezTo>
                    <a:close/>
                  </a:path>
                </a:pathLst>
              </a:custGeom>
              <a:solidFill>
                <a:srgbClr val="1C4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7" name="Freeform 163"/>
              <p:cNvSpPr>
                <a:spLocks/>
              </p:cNvSpPr>
              <p:nvPr/>
            </p:nvSpPr>
            <p:spPr bwMode="auto">
              <a:xfrm>
                <a:off x="6111875" y="2238376"/>
                <a:ext cx="34925" cy="11113"/>
              </a:xfrm>
              <a:custGeom>
                <a:avLst/>
                <a:gdLst>
                  <a:gd name="T0" fmla="*/ 0 w 16"/>
                  <a:gd name="T1" fmla="*/ 0 h 5"/>
                  <a:gd name="T2" fmla="*/ 15 w 16"/>
                  <a:gd name="T3" fmla="*/ 4 h 5"/>
                  <a:gd name="T4" fmla="*/ 0 w 1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cubicBezTo>
                      <a:pt x="2" y="1"/>
                      <a:pt x="14" y="3"/>
                      <a:pt x="15" y="4"/>
                    </a:cubicBezTo>
                    <a:cubicBezTo>
                      <a:pt x="16" y="5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EDBD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8" name="Freeform 164"/>
              <p:cNvSpPr>
                <a:spLocks/>
              </p:cNvSpPr>
              <p:nvPr/>
            </p:nvSpPr>
            <p:spPr bwMode="auto">
              <a:xfrm>
                <a:off x="6121400" y="2230439"/>
                <a:ext cx="39688" cy="11113"/>
              </a:xfrm>
              <a:custGeom>
                <a:avLst/>
                <a:gdLst>
                  <a:gd name="T0" fmla="*/ 0 w 18"/>
                  <a:gd name="T1" fmla="*/ 0 h 5"/>
                  <a:gd name="T2" fmla="*/ 16 w 18"/>
                  <a:gd name="T3" fmla="*/ 4 h 5"/>
                  <a:gd name="T4" fmla="*/ 0 w 1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0"/>
                    </a:moveTo>
                    <a:cubicBezTo>
                      <a:pt x="2" y="0"/>
                      <a:pt x="15" y="3"/>
                      <a:pt x="16" y="4"/>
                    </a:cubicBezTo>
                    <a:cubicBezTo>
                      <a:pt x="18" y="5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EDBD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69" name="Freeform 165"/>
              <p:cNvSpPr>
                <a:spLocks/>
              </p:cNvSpPr>
              <p:nvPr/>
            </p:nvSpPr>
            <p:spPr bwMode="auto">
              <a:xfrm>
                <a:off x="6129338" y="2220914"/>
                <a:ext cx="42863" cy="9525"/>
              </a:xfrm>
              <a:custGeom>
                <a:avLst/>
                <a:gdLst>
                  <a:gd name="T0" fmla="*/ 0 w 19"/>
                  <a:gd name="T1" fmla="*/ 0 h 4"/>
                  <a:gd name="T2" fmla="*/ 17 w 19"/>
                  <a:gd name="T3" fmla="*/ 3 h 4"/>
                  <a:gd name="T4" fmla="*/ 0 w 1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">
                    <a:moveTo>
                      <a:pt x="0" y="0"/>
                    </a:moveTo>
                    <a:cubicBezTo>
                      <a:pt x="2" y="0"/>
                      <a:pt x="16" y="3"/>
                      <a:pt x="17" y="3"/>
                    </a:cubicBezTo>
                    <a:cubicBezTo>
                      <a:pt x="19" y="4"/>
                      <a:pt x="7" y="3"/>
                      <a:pt x="0" y="0"/>
                    </a:cubicBezTo>
                    <a:close/>
                  </a:path>
                </a:pathLst>
              </a:custGeom>
              <a:solidFill>
                <a:srgbClr val="EDBD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70" name="Freeform 166"/>
              <p:cNvSpPr>
                <a:spLocks/>
              </p:cNvSpPr>
              <p:nvPr/>
            </p:nvSpPr>
            <p:spPr bwMode="auto">
              <a:xfrm>
                <a:off x="5827713" y="2359026"/>
                <a:ext cx="225425" cy="371475"/>
              </a:xfrm>
              <a:custGeom>
                <a:avLst/>
                <a:gdLst>
                  <a:gd name="T0" fmla="*/ 88 w 101"/>
                  <a:gd name="T1" fmla="*/ 77 h 166"/>
                  <a:gd name="T2" fmla="*/ 34 w 101"/>
                  <a:gd name="T3" fmla="*/ 166 h 166"/>
                  <a:gd name="T4" fmla="*/ 0 w 101"/>
                  <a:gd name="T5" fmla="*/ 147 h 166"/>
                  <a:gd name="T6" fmla="*/ 44 w 101"/>
                  <a:gd name="T7" fmla="*/ 56 h 166"/>
                  <a:gd name="T8" fmla="*/ 88 w 101"/>
                  <a:gd name="T9" fmla="*/ 7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66">
                    <a:moveTo>
                      <a:pt x="88" y="77"/>
                    </a:moveTo>
                    <a:cubicBezTo>
                      <a:pt x="34" y="166"/>
                      <a:pt x="34" y="166"/>
                      <a:pt x="34" y="16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70" y="0"/>
                      <a:pt x="101" y="56"/>
                      <a:pt x="88" y="77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71" name="Freeform 167"/>
              <p:cNvSpPr>
                <a:spLocks/>
              </p:cNvSpPr>
              <p:nvPr/>
            </p:nvSpPr>
            <p:spPr bwMode="auto">
              <a:xfrm>
                <a:off x="5888038" y="1919289"/>
                <a:ext cx="30163" cy="104775"/>
              </a:xfrm>
              <a:custGeom>
                <a:avLst/>
                <a:gdLst>
                  <a:gd name="T0" fmla="*/ 9 w 13"/>
                  <a:gd name="T1" fmla="*/ 8 h 47"/>
                  <a:gd name="T2" fmla="*/ 13 w 13"/>
                  <a:gd name="T3" fmla="*/ 38 h 47"/>
                  <a:gd name="T4" fmla="*/ 2 w 13"/>
                  <a:gd name="T5" fmla="*/ 7 h 47"/>
                  <a:gd name="T6" fmla="*/ 9 w 13"/>
                  <a:gd name="T7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7">
                    <a:moveTo>
                      <a:pt x="9" y="8"/>
                    </a:moveTo>
                    <a:cubicBezTo>
                      <a:pt x="11" y="12"/>
                      <a:pt x="13" y="29"/>
                      <a:pt x="13" y="38"/>
                    </a:cubicBezTo>
                    <a:cubicBezTo>
                      <a:pt x="13" y="47"/>
                      <a:pt x="0" y="14"/>
                      <a:pt x="2" y="7"/>
                    </a:cubicBezTo>
                    <a:cubicBezTo>
                      <a:pt x="5" y="0"/>
                      <a:pt x="5" y="0"/>
                      <a:pt x="9" y="8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72" name="Freeform 168"/>
              <p:cNvSpPr>
                <a:spLocks/>
              </p:cNvSpPr>
              <p:nvPr/>
            </p:nvSpPr>
            <p:spPr bwMode="auto">
              <a:xfrm>
                <a:off x="5873750" y="1895476"/>
                <a:ext cx="39688" cy="61913"/>
              </a:xfrm>
              <a:custGeom>
                <a:avLst/>
                <a:gdLst>
                  <a:gd name="T0" fmla="*/ 11 w 18"/>
                  <a:gd name="T1" fmla="*/ 0 h 28"/>
                  <a:gd name="T2" fmla="*/ 15 w 18"/>
                  <a:gd name="T3" fmla="*/ 21 h 28"/>
                  <a:gd name="T4" fmla="*/ 11 w 18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8">
                    <a:moveTo>
                      <a:pt x="11" y="0"/>
                    </a:moveTo>
                    <a:cubicBezTo>
                      <a:pt x="16" y="5"/>
                      <a:pt x="18" y="13"/>
                      <a:pt x="15" y="21"/>
                    </a:cubicBezTo>
                    <a:cubicBezTo>
                      <a:pt x="13" y="28"/>
                      <a:pt x="0" y="14"/>
                      <a:pt x="11" y="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73" name="Freeform 169"/>
              <p:cNvSpPr>
                <a:spLocks/>
              </p:cNvSpPr>
              <p:nvPr/>
            </p:nvSpPr>
            <p:spPr bwMode="auto">
              <a:xfrm>
                <a:off x="5824538" y="1841501"/>
                <a:ext cx="73025" cy="93663"/>
              </a:xfrm>
              <a:custGeom>
                <a:avLst/>
                <a:gdLst>
                  <a:gd name="T0" fmla="*/ 33 w 33"/>
                  <a:gd name="T1" fmla="*/ 24 h 42"/>
                  <a:gd name="T2" fmla="*/ 3 w 33"/>
                  <a:gd name="T3" fmla="*/ 0 h 42"/>
                  <a:gd name="T4" fmla="*/ 0 w 33"/>
                  <a:gd name="T5" fmla="*/ 9 h 42"/>
                  <a:gd name="T6" fmla="*/ 31 w 33"/>
                  <a:gd name="T7" fmla="*/ 42 h 42"/>
                  <a:gd name="T8" fmla="*/ 33 w 33"/>
                  <a:gd name="T9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2">
                    <a:moveTo>
                      <a:pt x="33" y="24"/>
                    </a:moveTo>
                    <a:cubicBezTo>
                      <a:pt x="27" y="24"/>
                      <a:pt x="6" y="14"/>
                      <a:pt x="3" y="0"/>
                    </a:cubicBezTo>
                    <a:cubicBezTo>
                      <a:pt x="2" y="1"/>
                      <a:pt x="0" y="6"/>
                      <a:pt x="0" y="9"/>
                    </a:cubicBezTo>
                    <a:cubicBezTo>
                      <a:pt x="1" y="27"/>
                      <a:pt x="26" y="41"/>
                      <a:pt x="31" y="42"/>
                    </a:cubicBezTo>
                    <a:cubicBezTo>
                      <a:pt x="33" y="36"/>
                      <a:pt x="32" y="30"/>
                      <a:pt x="33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74" name="Freeform 174"/>
              <p:cNvSpPr>
                <a:spLocks/>
              </p:cNvSpPr>
              <p:nvPr/>
            </p:nvSpPr>
            <p:spPr bwMode="auto">
              <a:xfrm>
                <a:off x="4368800" y="1947864"/>
                <a:ext cx="741363" cy="455613"/>
              </a:xfrm>
              <a:custGeom>
                <a:avLst/>
                <a:gdLst>
                  <a:gd name="T0" fmla="*/ 273 w 332"/>
                  <a:gd name="T1" fmla="*/ 86 h 204"/>
                  <a:gd name="T2" fmla="*/ 265 w 332"/>
                  <a:gd name="T3" fmla="*/ 87 h 204"/>
                  <a:gd name="T4" fmla="*/ 235 w 332"/>
                  <a:gd name="T5" fmla="*/ 100 h 204"/>
                  <a:gd name="T6" fmla="*/ 234 w 332"/>
                  <a:gd name="T7" fmla="*/ 84 h 204"/>
                  <a:gd name="T8" fmla="*/ 231 w 332"/>
                  <a:gd name="T9" fmla="*/ 73 h 204"/>
                  <a:gd name="T10" fmla="*/ 170 w 332"/>
                  <a:gd name="T11" fmla="*/ 7 h 204"/>
                  <a:gd name="T12" fmla="*/ 160 w 332"/>
                  <a:gd name="T13" fmla="*/ 3 h 204"/>
                  <a:gd name="T14" fmla="*/ 133 w 332"/>
                  <a:gd name="T15" fmla="*/ 0 h 204"/>
                  <a:gd name="T16" fmla="*/ 129 w 332"/>
                  <a:gd name="T17" fmla="*/ 0 h 204"/>
                  <a:gd name="T18" fmla="*/ 31 w 332"/>
                  <a:gd name="T19" fmla="*/ 102 h 204"/>
                  <a:gd name="T20" fmla="*/ 36 w 332"/>
                  <a:gd name="T21" fmla="*/ 132 h 204"/>
                  <a:gd name="T22" fmla="*/ 0 w 332"/>
                  <a:gd name="T23" fmla="*/ 168 h 204"/>
                  <a:gd name="T24" fmla="*/ 37 w 332"/>
                  <a:gd name="T25" fmla="*/ 204 h 204"/>
                  <a:gd name="T26" fmla="*/ 133 w 332"/>
                  <a:gd name="T27" fmla="*/ 204 h 204"/>
                  <a:gd name="T28" fmla="*/ 138 w 332"/>
                  <a:gd name="T29" fmla="*/ 204 h 204"/>
                  <a:gd name="T30" fmla="*/ 273 w 332"/>
                  <a:gd name="T31" fmla="*/ 204 h 204"/>
                  <a:gd name="T32" fmla="*/ 332 w 332"/>
                  <a:gd name="T33" fmla="*/ 145 h 204"/>
                  <a:gd name="T34" fmla="*/ 273 w 332"/>
                  <a:gd name="T35" fmla="*/ 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2" h="204">
                    <a:moveTo>
                      <a:pt x="273" y="86"/>
                    </a:moveTo>
                    <a:cubicBezTo>
                      <a:pt x="270" y="86"/>
                      <a:pt x="268" y="86"/>
                      <a:pt x="265" y="87"/>
                    </a:cubicBezTo>
                    <a:cubicBezTo>
                      <a:pt x="254" y="88"/>
                      <a:pt x="244" y="93"/>
                      <a:pt x="235" y="100"/>
                    </a:cubicBezTo>
                    <a:cubicBezTo>
                      <a:pt x="235" y="94"/>
                      <a:pt x="235" y="89"/>
                      <a:pt x="234" y="84"/>
                    </a:cubicBezTo>
                    <a:cubicBezTo>
                      <a:pt x="233" y="80"/>
                      <a:pt x="232" y="76"/>
                      <a:pt x="231" y="73"/>
                    </a:cubicBezTo>
                    <a:cubicBezTo>
                      <a:pt x="222" y="42"/>
                      <a:pt x="199" y="18"/>
                      <a:pt x="170" y="7"/>
                    </a:cubicBezTo>
                    <a:cubicBezTo>
                      <a:pt x="167" y="5"/>
                      <a:pt x="163" y="4"/>
                      <a:pt x="160" y="3"/>
                    </a:cubicBezTo>
                    <a:cubicBezTo>
                      <a:pt x="151" y="1"/>
                      <a:pt x="142" y="0"/>
                      <a:pt x="133" y="0"/>
                    </a:cubicBezTo>
                    <a:cubicBezTo>
                      <a:pt x="132" y="0"/>
                      <a:pt x="131" y="0"/>
                      <a:pt x="129" y="0"/>
                    </a:cubicBezTo>
                    <a:cubicBezTo>
                      <a:pt x="75" y="2"/>
                      <a:pt x="31" y="47"/>
                      <a:pt x="31" y="102"/>
                    </a:cubicBezTo>
                    <a:cubicBezTo>
                      <a:pt x="31" y="112"/>
                      <a:pt x="33" y="122"/>
                      <a:pt x="36" y="132"/>
                    </a:cubicBezTo>
                    <a:cubicBezTo>
                      <a:pt x="16" y="132"/>
                      <a:pt x="0" y="148"/>
                      <a:pt x="0" y="168"/>
                    </a:cubicBezTo>
                    <a:cubicBezTo>
                      <a:pt x="0" y="188"/>
                      <a:pt x="17" y="204"/>
                      <a:pt x="37" y="204"/>
                    </a:cubicBezTo>
                    <a:cubicBezTo>
                      <a:pt x="133" y="204"/>
                      <a:pt x="133" y="204"/>
                      <a:pt x="133" y="204"/>
                    </a:cubicBezTo>
                    <a:cubicBezTo>
                      <a:pt x="138" y="204"/>
                      <a:pt x="138" y="204"/>
                      <a:pt x="138" y="204"/>
                    </a:cubicBezTo>
                    <a:cubicBezTo>
                      <a:pt x="273" y="204"/>
                      <a:pt x="273" y="204"/>
                      <a:pt x="273" y="204"/>
                    </a:cubicBezTo>
                    <a:cubicBezTo>
                      <a:pt x="306" y="204"/>
                      <a:pt x="332" y="178"/>
                      <a:pt x="332" y="145"/>
                    </a:cubicBezTo>
                    <a:cubicBezTo>
                      <a:pt x="332" y="112"/>
                      <a:pt x="306" y="86"/>
                      <a:pt x="273" y="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5" name="Group 74"/>
          <p:cNvGrpSpPr/>
          <p:nvPr/>
        </p:nvGrpSpPr>
        <p:grpSpPr>
          <a:xfrm>
            <a:off x="657929" y="1474831"/>
            <a:ext cx="2939154" cy="3177959"/>
            <a:chOff x="2730500" y="1247776"/>
            <a:chExt cx="1270001" cy="1373188"/>
          </a:xfrm>
        </p:grpSpPr>
        <p:sp>
          <p:nvSpPr>
            <p:cNvPr id="76" name="Rectangle 5"/>
            <p:cNvSpPr>
              <a:spLocks noChangeArrowheads="1"/>
            </p:cNvSpPr>
            <p:nvPr/>
          </p:nvSpPr>
          <p:spPr bwMode="auto">
            <a:xfrm>
              <a:off x="3324225" y="1281114"/>
              <a:ext cx="660400" cy="808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7" name="Freeform 6"/>
            <p:cNvSpPr>
              <a:spLocks noEditPoints="1"/>
            </p:cNvSpPr>
            <p:nvPr/>
          </p:nvSpPr>
          <p:spPr bwMode="auto">
            <a:xfrm>
              <a:off x="3309938" y="1247776"/>
              <a:ext cx="690563" cy="857250"/>
            </a:xfrm>
            <a:custGeom>
              <a:avLst/>
              <a:gdLst>
                <a:gd name="T0" fmla="*/ 217 w 435"/>
                <a:gd name="T1" fmla="*/ 0 h 540"/>
                <a:gd name="T2" fmla="*/ 425 w 435"/>
                <a:gd name="T3" fmla="*/ 0 h 540"/>
                <a:gd name="T4" fmla="*/ 435 w 435"/>
                <a:gd name="T5" fmla="*/ 0 h 540"/>
                <a:gd name="T6" fmla="*/ 435 w 435"/>
                <a:gd name="T7" fmla="*/ 10 h 540"/>
                <a:gd name="T8" fmla="*/ 435 w 435"/>
                <a:gd name="T9" fmla="*/ 530 h 540"/>
                <a:gd name="T10" fmla="*/ 435 w 435"/>
                <a:gd name="T11" fmla="*/ 540 h 540"/>
                <a:gd name="T12" fmla="*/ 425 w 435"/>
                <a:gd name="T13" fmla="*/ 540 h 540"/>
                <a:gd name="T14" fmla="*/ 217 w 435"/>
                <a:gd name="T15" fmla="*/ 540 h 540"/>
                <a:gd name="T16" fmla="*/ 217 w 435"/>
                <a:gd name="T17" fmla="*/ 519 h 540"/>
                <a:gd name="T18" fmla="*/ 415 w 435"/>
                <a:gd name="T19" fmla="*/ 519 h 540"/>
                <a:gd name="T20" fmla="*/ 415 w 435"/>
                <a:gd name="T21" fmla="*/ 20 h 540"/>
                <a:gd name="T22" fmla="*/ 217 w 435"/>
                <a:gd name="T23" fmla="*/ 20 h 540"/>
                <a:gd name="T24" fmla="*/ 217 w 435"/>
                <a:gd name="T25" fmla="*/ 0 h 540"/>
                <a:gd name="T26" fmla="*/ 9 w 435"/>
                <a:gd name="T27" fmla="*/ 0 h 540"/>
                <a:gd name="T28" fmla="*/ 217 w 435"/>
                <a:gd name="T29" fmla="*/ 0 h 540"/>
                <a:gd name="T30" fmla="*/ 217 w 435"/>
                <a:gd name="T31" fmla="*/ 20 h 540"/>
                <a:gd name="T32" fmla="*/ 19 w 435"/>
                <a:gd name="T33" fmla="*/ 20 h 540"/>
                <a:gd name="T34" fmla="*/ 19 w 435"/>
                <a:gd name="T35" fmla="*/ 519 h 540"/>
                <a:gd name="T36" fmla="*/ 217 w 435"/>
                <a:gd name="T37" fmla="*/ 519 h 540"/>
                <a:gd name="T38" fmla="*/ 217 w 435"/>
                <a:gd name="T39" fmla="*/ 540 h 540"/>
                <a:gd name="T40" fmla="*/ 9 w 435"/>
                <a:gd name="T41" fmla="*/ 540 h 540"/>
                <a:gd name="T42" fmla="*/ 0 w 435"/>
                <a:gd name="T43" fmla="*/ 540 h 540"/>
                <a:gd name="T44" fmla="*/ 0 w 435"/>
                <a:gd name="T45" fmla="*/ 530 h 540"/>
                <a:gd name="T46" fmla="*/ 0 w 435"/>
                <a:gd name="T47" fmla="*/ 10 h 540"/>
                <a:gd name="T48" fmla="*/ 0 w 435"/>
                <a:gd name="T49" fmla="*/ 0 h 540"/>
                <a:gd name="T50" fmla="*/ 9 w 435"/>
                <a:gd name="T51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5" h="540">
                  <a:moveTo>
                    <a:pt x="217" y="0"/>
                  </a:moveTo>
                  <a:lnTo>
                    <a:pt x="425" y="0"/>
                  </a:lnTo>
                  <a:lnTo>
                    <a:pt x="435" y="0"/>
                  </a:lnTo>
                  <a:lnTo>
                    <a:pt x="435" y="10"/>
                  </a:lnTo>
                  <a:lnTo>
                    <a:pt x="435" y="530"/>
                  </a:lnTo>
                  <a:lnTo>
                    <a:pt x="435" y="540"/>
                  </a:lnTo>
                  <a:lnTo>
                    <a:pt x="425" y="540"/>
                  </a:lnTo>
                  <a:lnTo>
                    <a:pt x="217" y="540"/>
                  </a:lnTo>
                  <a:lnTo>
                    <a:pt x="217" y="519"/>
                  </a:lnTo>
                  <a:lnTo>
                    <a:pt x="415" y="519"/>
                  </a:lnTo>
                  <a:lnTo>
                    <a:pt x="415" y="20"/>
                  </a:lnTo>
                  <a:lnTo>
                    <a:pt x="217" y="20"/>
                  </a:lnTo>
                  <a:lnTo>
                    <a:pt x="217" y="0"/>
                  </a:lnTo>
                  <a:close/>
                  <a:moveTo>
                    <a:pt x="9" y="0"/>
                  </a:moveTo>
                  <a:lnTo>
                    <a:pt x="217" y="0"/>
                  </a:lnTo>
                  <a:lnTo>
                    <a:pt x="217" y="20"/>
                  </a:lnTo>
                  <a:lnTo>
                    <a:pt x="19" y="20"/>
                  </a:lnTo>
                  <a:lnTo>
                    <a:pt x="19" y="519"/>
                  </a:lnTo>
                  <a:lnTo>
                    <a:pt x="217" y="519"/>
                  </a:lnTo>
                  <a:lnTo>
                    <a:pt x="217" y="540"/>
                  </a:lnTo>
                  <a:lnTo>
                    <a:pt x="9" y="540"/>
                  </a:lnTo>
                  <a:lnTo>
                    <a:pt x="0" y="540"/>
                  </a:lnTo>
                  <a:lnTo>
                    <a:pt x="0" y="53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8" name="Rectangle 7"/>
            <p:cNvSpPr>
              <a:spLocks noChangeArrowheads="1"/>
            </p:cNvSpPr>
            <p:nvPr/>
          </p:nvSpPr>
          <p:spPr bwMode="auto">
            <a:xfrm>
              <a:off x="3395663" y="1260476"/>
              <a:ext cx="517525" cy="53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3451225" y="2079626"/>
              <a:ext cx="158750" cy="498475"/>
            </a:xfrm>
            <a:custGeom>
              <a:avLst/>
              <a:gdLst>
                <a:gd name="T0" fmla="*/ 3 w 71"/>
                <a:gd name="T1" fmla="*/ 210 h 223"/>
                <a:gd name="T2" fmla="*/ 60 w 71"/>
                <a:gd name="T3" fmla="*/ 0 h 223"/>
                <a:gd name="T4" fmla="*/ 71 w 71"/>
                <a:gd name="T5" fmla="*/ 0 h 223"/>
                <a:gd name="T6" fmla="*/ 13 w 71"/>
                <a:gd name="T7" fmla="*/ 214 h 223"/>
                <a:gd name="T8" fmla="*/ 3 w 71"/>
                <a:gd name="T9" fmla="*/ 21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23">
                  <a:moveTo>
                    <a:pt x="3" y="21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3" y="214"/>
                    <a:pt x="13" y="214"/>
                    <a:pt x="13" y="214"/>
                  </a:cubicBezTo>
                  <a:cubicBezTo>
                    <a:pt x="10" y="223"/>
                    <a:pt x="0" y="221"/>
                    <a:pt x="3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3698875" y="2079626"/>
              <a:ext cx="158750" cy="496888"/>
            </a:xfrm>
            <a:custGeom>
              <a:avLst/>
              <a:gdLst>
                <a:gd name="T0" fmla="*/ 69 w 71"/>
                <a:gd name="T1" fmla="*/ 210 h 222"/>
                <a:gd name="T2" fmla="*/ 11 w 71"/>
                <a:gd name="T3" fmla="*/ 0 h 222"/>
                <a:gd name="T4" fmla="*/ 0 w 71"/>
                <a:gd name="T5" fmla="*/ 0 h 222"/>
                <a:gd name="T6" fmla="*/ 59 w 71"/>
                <a:gd name="T7" fmla="*/ 214 h 222"/>
                <a:gd name="T8" fmla="*/ 69 w 71"/>
                <a:gd name="T9" fmla="*/ 21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22">
                  <a:moveTo>
                    <a:pt x="69" y="21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61" y="222"/>
                    <a:pt x="71" y="219"/>
                    <a:pt x="69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3535363" y="2297114"/>
              <a:ext cx="239713" cy="285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>
              <a:off x="3643313" y="2079626"/>
              <a:ext cx="23813" cy="361950"/>
            </a:xfrm>
            <a:custGeom>
              <a:avLst/>
              <a:gdLst>
                <a:gd name="T0" fmla="*/ 0 w 11"/>
                <a:gd name="T1" fmla="*/ 157 h 162"/>
                <a:gd name="T2" fmla="*/ 0 w 11"/>
                <a:gd name="T3" fmla="*/ 6 h 162"/>
                <a:gd name="T4" fmla="*/ 5 w 11"/>
                <a:gd name="T5" fmla="*/ 0 h 162"/>
                <a:gd name="T6" fmla="*/ 5 w 11"/>
                <a:gd name="T7" fmla="*/ 0 h 162"/>
                <a:gd name="T8" fmla="*/ 11 w 11"/>
                <a:gd name="T9" fmla="*/ 6 h 162"/>
                <a:gd name="T10" fmla="*/ 11 w 11"/>
                <a:gd name="T11" fmla="*/ 157 h 162"/>
                <a:gd name="T12" fmla="*/ 5 w 11"/>
                <a:gd name="T13" fmla="*/ 162 h 162"/>
                <a:gd name="T14" fmla="*/ 5 w 11"/>
                <a:gd name="T15" fmla="*/ 162 h 162"/>
                <a:gd name="T16" fmla="*/ 0 w 11"/>
                <a:gd name="T17" fmla="*/ 15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62">
                  <a:moveTo>
                    <a:pt x="0" y="157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3"/>
                    <a:pt x="11" y="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60"/>
                    <a:pt x="8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2" y="162"/>
                    <a:pt x="0" y="160"/>
                    <a:pt x="0" y="1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3" name="Rectangle 12"/>
            <p:cNvSpPr>
              <a:spLocks noChangeArrowheads="1"/>
            </p:cNvSpPr>
            <p:nvPr/>
          </p:nvSpPr>
          <p:spPr bwMode="auto">
            <a:xfrm>
              <a:off x="3422650" y="1463676"/>
              <a:ext cx="474663" cy="9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4" name="Rectangle 13"/>
            <p:cNvSpPr>
              <a:spLocks noChangeArrowheads="1"/>
            </p:cNvSpPr>
            <p:nvPr/>
          </p:nvSpPr>
          <p:spPr bwMode="auto">
            <a:xfrm>
              <a:off x="3422650" y="1484314"/>
              <a:ext cx="474663" cy="9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5" name="Rectangle 14"/>
            <p:cNvSpPr>
              <a:spLocks noChangeArrowheads="1"/>
            </p:cNvSpPr>
            <p:nvPr/>
          </p:nvSpPr>
          <p:spPr bwMode="auto">
            <a:xfrm>
              <a:off x="3422650" y="1504951"/>
              <a:ext cx="474663" cy="79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6" name="Rectangle 15"/>
            <p:cNvSpPr>
              <a:spLocks noChangeArrowheads="1"/>
            </p:cNvSpPr>
            <p:nvPr/>
          </p:nvSpPr>
          <p:spPr bwMode="auto">
            <a:xfrm>
              <a:off x="3422650" y="1524001"/>
              <a:ext cx="474663" cy="9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7" name="Rectangle 16"/>
            <p:cNvSpPr>
              <a:spLocks noChangeArrowheads="1"/>
            </p:cNvSpPr>
            <p:nvPr/>
          </p:nvSpPr>
          <p:spPr bwMode="auto">
            <a:xfrm>
              <a:off x="3422650" y="1544639"/>
              <a:ext cx="255588" cy="9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8" name="Rectangle 17"/>
            <p:cNvSpPr>
              <a:spLocks noChangeArrowheads="1"/>
            </p:cNvSpPr>
            <p:nvPr/>
          </p:nvSpPr>
          <p:spPr bwMode="auto">
            <a:xfrm>
              <a:off x="3422650" y="1400176"/>
              <a:ext cx="474663" cy="301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9" name="Rectangle 18"/>
            <p:cNvSpPr>
              <a:spLocks noChangeArrowheads="1"/>
            </p:cNvSpPr>
            <p:nvPr/>
          </p:nvSpPr>
          <p:spPr bwMode="auto">
            <a:xfrm>
              <a:off x="3422650" y="1933576"/>
              <a:ext cx="503238" cy="6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0" name="Rectangle 19"/>
            <p:cNvSpPr>
              <a:spLocks noChangeArrowheads="1"/>
            </p:cNvSpPr>
            <p:nvPr/>
          </p:nvSpPr>
          <p:spPr bwMode="auto">
            <a:xfrm>
              <a:off x="3419475" y="1616076"/>
              <a:ext cx="6350" cy="3190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1" name="Rectangle 20"/>
            <p:cNvSpPr>
              <a:spLocks noChangeArrowheads="1"/>
            </p:cNvSpPr>
            <p:nvPr/>
          </p:nvSpPr>
          <p:spPr bwMode="auto">
            <a:xfrm>
              <a:off x="3516313" y="1616076"/>
              <a:ext cx="6350" cy="3190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3611563" y="1616076"/>
              <a:ext cx="6350" cy="3190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3" name="Rectangle 22"/>
            <p:cNvSpPr>
              <a:spLocks noChangeArrowheads="1"/>
            </p:cNvSpPr>
            <p:nvPr/>
          </p:nvSpPr>
          <p:spPr bwMode="auto">
            <a:xfrm>
              <a:off x="3708400" y="1616076"/>
              <a:ext cx="6350" cy="3190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4" name="Freeform 23"/>
            <p:cNvSpPr>
              <a:spLocks/>
            </p:cNvSpPr>
            <p:nvPr/>
          </p:nvSpPr>
          <p:spPr bwMode="auto">
            <a:xfrm>
              <a:off x="3803650" y="1616076"/>
              <a:ext cx="9525" cy="319088"/>
            </a:xfrm>
            <a:custGeom>
              <a:avLst/>
              <a:gdLst>
                <a:gd name="T0" fmla="*/ 6 w 6"/>
                <a:gd name="T1" fmla="*/ 0 h 201"/>
                <a:gd name="T2" fmla="*/ 4 w 6"/>
                <a:gd name="T3" fmla="*/ 201 h 201"/>
                <a:gd name="T4" fmla="*/ 0 w 6"/>
                <a:gd name="T5" fmla="*/ 201 h 201"/>
                <a:gd name="T6" fmla="*/ 2 w 6"/>
                <a:gd name="T7" fmla="*/ 0 h 201"/>
                <a:gd name="T8" fmla="*/ 6 w 6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1">
                  <a:moveTo>
                    <a:pt x="6" y="0"/>
                  </a:moveTo>
                  <a:lnTo>
                    <a:pt x="4" y="201"/>
                  </a:lnTo>
                  <a:lnTo>
                    <a:pt x="0" y="201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5" name="Rectangle 24"/>
            <p:cNvSpPr>
              <a:spLocks noChangeArrowheads="1"/>
            </p:cNvSpPr>
            <p:nvPr/>
          </p:nvSpPr>
          <p:spPr bwMode="auto">
            <a:xfrm>
              <a:off x="3900488" y="1616076"/>
              <a:ext cx="6350" cy="3190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6" name="Rectangle 25"/>
            <p:cNvSpPr>
              <a:spLocks noChangeArrowheads="1"/>
            </p:cNvSpPr>
            <p:nvPr/>
          </p:nvSpPr>
          <p:spPr bwMode="auto">
            <a:xfrm>
              <a:off x="3422650" y="1857376"/>
              <a:ext cx="503238" cy="6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7" name="Freeform 26"/>
            <p:cNvSpPr>
              <a:spLocks/>
            </p:cNvSpPr>
            <p:nvPr/>
          </p:nvSpPr>
          <p:spPr bwMode="auto">
            <a:xfrm>
              <a:off x="3422650" y="1781176"/>
              <a:ext cx="503238" cy="11113"/>
            </a:xfrm>
            <a:custGeom>
              <a:avLst/>
              <a:gdLst>
                <a:gd name="T0" fmla="*/ 0 w 317"/>
                <a:gd name="T1" fmla="*/ 0 h 7"/>
                <a:gd name="T2" fmla="*/ 317 w 317"/>
                <a:gd name="T3" fmla="*/ 3 h 7"/>
                <a:gd name="T4" fmla="*/ 317 w 317"/>
                <a:gd name="T5" fmla="*/ 7 h 7"/>
                <a:gd name="T6" fmla="*/ 0 w 317"/>
                <a:gd name="T7" fmla="*/ 4 h 7"/>
                <a:gd name="T8" fmla="*/ 0 w 3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">
                  <a:moveTo>
                    <a:pt x="0" y="0"/>
                  </a:moveTo>
                  <a:lnTo>
                    <a:pt x="317" y="3"/>
                  </a:lnTo>
                  <a:lnTo>
                    <a:pt x="317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8" name="Rectangle 27"/>
            <p:cNvSpPr>
              <a:spLocks noChangeArrowheads="1"/>
            </p:cNvSpPr>
            <p:nvPr/>
          </p:nvSpPr>
          <p:spPr bwMode="auto">
            <a:xfrm>
              <a:off x="3422650" y="1708151"/>
              <a:ext cx="503238" cy="6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9" name="Rectangle 28"/>
            <p:cNvSpPr>
              <a:spLocks noChangeArrowheads="1"/>
            </p:cNvSpPr>
            <p:nvPr/>
          </p:nvSpPr>
          <p:spPr bwMode="auto">
            <a:xfrm>
              <a:off x="3422650" y="1631951"/>
              <a:ext cx="503238" cy="6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0" name="Freeform 29"/>
            <p:cNvSpPr>
              <a:spLocks/>
            </p:cNvSpPr>
            <p:nvPr/>
          </p:nvSpPr>
          <p:spPr bwMode="auto">
            <a:xfrm>
              <a:off x="3414713" y="1636714"/>
              <a:ext cx="492125" cy="300038"/>
            </a:xfrm>
            <a:custGeom>
              <a:avLst/>
              <a:gdLst>
                <a:gd name="T0" fmla="*/ 68 w 310"/>
                <a:gd name="T1" fmla="*/ 45 h 189"/>
                <a:gd name="T2" fmla="*/ 0 w 310"/>
                <a:gd name="T3" fmla="*/ 187 h 189"/>
                <a:gd name="T4" fmla="*/ 6 w 310"/>
                <a:gd name="T5" fmla="*/ 189 h 189"/>
                <a:gd name="T6" fmla="*/ 72 w 310"/>
                <a:gd name="T7" fmla="*/ 53 h 189"/>
                <a:gd name="T8" fmla="*/ 123 w 310"/>
                <a:gd name="T9" fmla="*/ 143 h 189"/>
                <a:gd name="T10" fmla="*/ 126 w 310"/>
                <a:gd name="T11" fmla="*/ 146 h 189"/>
                <a:gd name="T12" fmla="*/ 128 w 310"/>
                <a:gd name="T13" fmla="*/ 143 h 189"/>
                <a:gd name="T14" fmla="*/ 186 w 310"/>
                <a:gd name="T15" fmla="*/ 98 h 189"/>
                <a:gd name="T16" fmla="*/ 245 w 310"/>
                <a:gd name="T17" fmla="*/ 143 h 189"/>
                <a:gd name="T18" fmla="*/ 248 w 310"/>
                <a:gd name="T19" fmla="*/ 146 h 189"/>
                <a:gd name="T20" fmla="*/ 249 w 310"/>
                <a:gd name="T21" fmla="*/ 142 h 189"/>
                <a:gd name="T22" fmla="*/ 297 w 310"/>
                <a:gd name="T23" fmla="*/ 29 h 189"/>
                <a:gd name="T24" fmla="*/ 310 w 310"/>
                <a:gd name="T25" fmla="*/ 33 h 189"/>
                <a:gd name="T26" fmla="*/ 306 w 310"/>
                <a:gd name="T27" fmla="*/ 0 h 189"/>
                <a:gd name="T28" fmla="*/ 279 w 310"/>
                <a:gd name="T29" fmla="*/ 21 h 189"/>
                <a:gd name="T30" fmla="*/ 292 w 310"/>
                <a:gd name="T31" fmla="*/ 26 h 189"/>
                <a:gd name="T32" fmla="*/ 245 w 310"/>
                <a:gd name="T33" fmla="*/ 136 h 189"/>
                <a:gd name="T34" fmla="*/ 189 w 310"/>
                <a:gd name="T35" fmla="*/ 91 h 189"/>
                <a:gd name="T36" fmla="*/ 186 w 310"/>
                <a:gd name="T37" fmla="*/ 90 h 189"/>
                <a:gd name="T38" fmla="*/ 185 w 310"/>
                <a:gd name="T39" fmla="*/ 91 h 189"/>
                <a:gd name="T40" fmla="*/ 127 w 310"/>
                <a:gd name="T41" fmla="*/ 136 h 189"/>
                <a:gd name="T42" fmla="*/ 74 w 310"/>
                <a:gd name="T43" fmla="*/ 45 h 189"/>
                <a:gd name="T44" fmla="*/ 71 w 310"/>
                <a:gd name="T45" fmla="*/ 40 h 189"/>
                <a:gd name="T46" fmla="*/ 68 w 310"/>
                <a:gd name="T47" fmla="*/ 4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0" h="189">
                  <a:moveTo>
                    <a:pt x="68" y="45"/>
                  </a:moveTo>
                  <a:lnTo>
                    <a:pt x="0" y="187"/>
                  </a:lnTo>
                  <a:lnTo>
                    <a:pt x="6" y="189"/>
                  </a:lnTo>
                  <a:lnTo>
                    <a:pt x="72" y="53"/>
                  </a:lnTo>
                  <a:lnTo>
                    <a:pt x="123" y="143"/>
                  </a:lnTo>
                  <a:lnTo>
                    <a:pt x="126" y="146"/>
                  </a:lnTo>
                  <a:lnTo>
                    <a:pt x="128" y="143"/>
                  </a:lnTo>
                  <a:lnTo>
                    <a:pt x="186" y="98"/>
                  </a:lnTo>
                  <a:lnTo>
                    <a:pt x="245" y="143"/>
                  </a:lnTo>
                  <a:lnTo>
                    <a:pt x="248" y="146"/>
                  </a:lnTo>
                  <a:lnTo>
                    <a:pt x="249" y="142"/>
                  </a:lnTo>
                  <a:lnTo>
                    <a:pt x="297" y="29"/>
                  </a:lnTo>
                  <a:lnTo>
                    <a:pt x="310" y="33"/>
                  </a:lnTo>
                  <a:lnTo>
                    <a:pt x="306" y="0"/>
                  </a:lnTo>
                  <a:lnTo>
                    <a:pt x="279" y="21"/>
                  </a:lnTo>
                  <a:lnTo>
                    <a:pt x="292" y="26"/>
                  </a:lnTo>
                  <a:lnTo>
                    <a:pt x="245" y="136"/>
                  </a:lnTo>
                  <a:lnTo>
                    <a:pt x="189" y="91"/>
                  </a:lnTo>
                  <a:lnTo>
                    <a:pt x="186" y="90"/>
                  </a:lnTo>
                  <a:lnTo>
                    <a:pt x="185" y="91"/>
                  </a:lnTo>
                  <a:lnTo>
                    <a:pt x="127" y="136"/>
                  </a:lnTo>
                  <a:lnTo>
                    <a:pt x="74" y="45"/>
                  </a:lnTo>
                  <a:lnTo>
                    <a:pt x="71" y="40"/>
                  </a:lnTo>
                  <a:lnTo>
                    <a:pt x="68" y="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1" name="Rectangle 30"/>
            <p:cNvSpPr>
              <a:spLocks noChangeArrowheads="1"/>
            </p:cNvSpPr>
            <p:nvPr/>
          </p:nvSpPr>
          <p:spPr bwMode="auto">
            <a:xfrm>
              <a:off x="3408363" y="1946276"/>
              <a:ext cx="30163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2" name="Rectangle 31"/>
            <p:cNvSpPr>
              <a:spLocks noChangeArrowheads="1"/>
            </p:cNvSpPr>
            <p:nvPr/>
          </p:nvSpPr>
          <p:spPr bwMode="auto">
            <a:xfrm>
              <a:off x="3505200" y="1946276"/>
              <a:ext cx="28575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3" name="Rectangle 32"/>
            <p:cNvSpPr>
              <a:spLocks noChangeArrowheads="1"/>
            </p:cNvSpPr>
            <p:nvPr/>
          </p:nvSpPr>
          <p:spPr bwMode="auto">
            <a:xfrm>
              <a:off x="3600450" y="1946276"/>
              <a:ext cx="28575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4" name="Rectangle 33"/>
            <p:cNvSpPr>
              <a:spLocks noChangeArrowheads="1"/>
            </p:cNvSpPr>
            <p:nvPr/>
          </p:nvSpPr>
          <p:spPr bwMode="auto">
            <a:xfrm>
              <a:off x="3697288" y="1946276"/>
              <a:ext cx="28575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5" name="Rectangle 34"/>
            <p:cNvSpPr>
              <a:spLocks noChangeArrowheads="1"/>
            </p:cNvSpPr>
            <p:nvPr/>
          </p:nvSpPr>
          <p:spPr bwMode="auto">
            <a:xfrm>
              <a:off x="3792538" y="1946276"/>
              <a:ext cx="28575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6" name="Rectangle 35"/>
            <p:cNvSpPr>
              <a:spLocks noChangeArrowheads="1"/>
            </p:cNvSpPr>
            <p:nvPr/>
          </p:nvSpPr>
          <p:spPr bwMode="auto">
            <a:xfrm>
              <a:off x="3889375" y="1946276"/>
              <a:ext cx="28575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7" name="Rectangle 36"/>
            <p:cNvSpPr>
              <a:spLocks noChangeArrowheads="1"/>
            </p:cNvSpPr>
            <p:nvPr/>
          </p:nvSpPr>
          <p:spPr bwMode="auto">
            <a:xfrm>
              <a:off x="3384550" y="1852614"/>
              <a:ext cx="28575" cy="158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8" name="Rectangle 37"/>
            <p:cNvSpPr>
              <a:spLocks noChangeArrowheads="1"/>
            </p:cNvSpPr>
            <p:nvPr/>
          </p:nvSpPr>
          <p:spPr bwMode="auto">
            <a:xfrm>
              <a:off x="3384550" y="1779589"/>
              <a:ext cx="28575" cy="12700"/>
            </a:xfrm>
            <a:prstGeom prst="rect">
              <a:avLst/>
            </a:prstGeom>
            <a:solidFill>
              <a:srgbClr val="A4B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9" name="Rectangle 38"/>
            <p:cNvSpPr>
              <a:spLocks noChangeArrowheads="1"/>
            </p:cNvSpPr>
            <p:nvPr/>
          </p:nvSpPr>
          <p:spPr bwMode="auto">
            <a:xfrm>
              <a:off x="3384550" y="1703389"/>
              <a:ext cx="28575" cy="158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0" name="Rectangle 39"/>
            <p:cNvSpPr>
              <a:spLocks noChangeArrowheads="1"/>
            </p:cNvSpPr>
            <p:nvPr/>
          </p:nvSpPr>
          <p:spPr bwMode="auto">
            <a:xfrm>
              <a:off x="3384550" y="1636714"/>
              <a:ext cx="28575" cy="14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1" name="Freeform 40"/>
            <p:cNvSpPr>
              <a:spLocks/>
            </p:cNvSpPr>
            <p:nvPr/>
          </p:nvSpPr>
          <p:spPr bwMode="auto">
            <a:xfrm>
              <a:off x="3321050" y="1741489"/>
              <a:ext cx="65088" cy="61913"/>
            </a:xfrm>
            <a:custGeom>
              <a:avLst/>
              <a:gdLst>
                <a:gd name="T0" fmla="*/ 41 w 41"/>
                <a:gd name="T1" fmla="*/ 32 h 39"/>
                <a:gd name="T2" fmla="*/ 7 w 41"/>
                <a:gd name="T3" fmla="*/ 0 h 39"/>
                <a:gd name="T4" fmla="*/ 0 w 41"/>
                <a:gd name="T5" fmla="*/ 7 h 39"/>
                <a:gd name="T6" fmla="*/ 34 w 41"/>
                <a:gd name="T7" fmla="*/ 39 h 39"/>
                <a:gd name="T8" fmla="*/ 41 w 41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41" y="32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34" y="39"/>
                  </a:lnTo>
                  <a:lnTo>
                    <a:pt x="41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2" name="Freeform 41"/>
            <p:cNvSpPr>
              <a:spLocks/>
            </p:cNvSpPr>
            <p:nvPr/>
          </p:nvSpPr>
          <p:spPr bwMode="auto">
            <a:xfrm>
              <a:off x="3403600" y="1676401"/>
              <a:ext cx="79375" cy="66675"/>
            </a:xfrm>
            <a:custGeom>
              <a:avLst/>
              <a:gdLst>
                <a:gd name="T0" fmla="*/ 33 w 35"/>
                <a:gd name="T1" fmla="*/ 2 h 30"/>
                <a:gd name="T2" fmla="*/ 33 w 35"/>
                <a:gd name="T3" fmla="*/ 2 h 30"/>
                <a:gd name="T4" fmla="*/ 33 w 35"/>
                <a:gd name="T5" fmla="*/ 8 h 30"/>
                <a:gd name="T6" fmla="*/ 8 w 35"/>
                <a:gd name="T7" fmla="*/ 29 h 30"/>
                <a:gd name="T8" fmla="*/ 1 w 35"/>
                <a:gd name="T9" fmla="*/ 28 h 30"/>
                <a:gd name="T10" fmla="*/ 1 w 35"/>
                <a:gd name="T11" fmla="*/ 28 h 30"/>
                <a:gd name="T12" fmla="*/ 1 w 35"/>
                <a:gd name="T13" fmla="*/ 23 h 30"/>
                <a:gd name="T14" fmla="*/ 27 w 35"/>
                <a:gd name="T15" fmla="*/ 2 h 30"/>
                <a:gd name="T16" fmla="*/ 33 w 35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0"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5" y="4"/>
                    <a:pt x="35" y="6"/>
                    <a:pt x="33" y="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30"/>
                    <a:pt x="3" y="30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6"/>
                    <a:pt x="0" y="24"/>
                    <a:pt x="1" y="2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0"/>
                    <a:pt x="32" y="0"/>
                    <a:pt x="33" y="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3" name="Freeform 42"/>
            <p:cNvSpPr>
              <a:spLocks/>
            </p:cNvSpPr>
            <p:nvPr/>
          </p:nvSpPr>
          <p:spPr bwMode="auto">
            <a:xfrm>
              <a:off x="3328988" y="1711326"/>
              <a:ext cx="131763" cy="114300"/>
            </a:xfrm>
            <a:custGeom>
              <a:avLst/>
              <a:gdLst>
                <a:gd name="T0" fmla="*/ 0 w 59"/>
                <a:gd name="T1" fmla="*/ 37 h 51"/>
                <a:gd name="T2" fmla="*/ 12 w 59"/>
                <a:gd name="T3" fmla="*/ 51 h 51"/>
                <a:gd name="T4" fmla="*/ 34 w 59"/>
                <a:gd name="T5" fmla="*/ 38 h 51"/>
                <a:gd name="T6" fmla="*/ 59 w 59"/>
                <a:gd name="T7" fmla="*/ 7 h 51"/>
                <a:gd name="T8" fmla="*/ 47 w 59"/>
                <a:gd name="T9" fmla="*/ 0 h 51"/>
                <a:gd name="T10" fmla="*/ 17 w 59"/>
                <a:gd name="T11" fmla="*/ 12 h 51"/>
                <a:gd name="T12" fmla="*/ 0 w 59"/>
                <a:gd name="T13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0" y="37"/>
                  </a:moveTo>
                  <a:cubicBezTo>
                    <a:pt x="12" y="51"/>
                    <a:pt x="12" y="51"/>
                    <a:pt x="12" y="5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2" y="34"/>
                    <a:pt x="54" y="16"/>
                    <a:pt x="59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4" name="Freeform 43"/>
            <p:cNvSpPr>
              <a:spLocks/>
            </p:cNvSpPr>
            <p:nvPr/>
          </p:nvSpPr>
          <p:spPr bwMode="auto">
            <a:xfrm>
              <a:off x="3362325" y="1441451"/>
              <a:ext cx="247650" cy="377825"/>
            </a:xfrm>
            <a:custGeom>
              <a:avLst/>
              <a:gdLst>
                <a:gd name="T0" fmla="*/ 153 w 156"/>
                <a:gd name="T1" fmla="*/ 0 h 238"/>
                <a:gd name="T2" fmla="*/ 156 w 156"/>
                <a:gd name="T3" fmla="*/ 2 h 238"/>
                <a:gd name="T4" fmla="*/ 10 w 156"/>
                <a:gd name="T5" fmla="*/ 238 h 238"/>
                <a:gd name="T6" fmla="*/ 0 w 156"/>
                <a:gd name="T7" fmla="*/ 232 h 238"/>
                <a:gd name="T8" fmla="*/ 153 w 156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38">
                  <a:moveTo>
                    <a:pt x="153" y="0"/>
                  </a:moveTo>
                  <a:lnTo>
                    <a:pt x="156" y="2"/>
                  </a:lnTo>
                  <a:lnTo>
                    <a:pt x="10" y="238"/>
                  </a:lnTo>
                  <a:lnTo>
                    <a:pt x="0" y="23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5" name="Freeform 44"/>
            <p:cNvSpPr>
              <a:spLocks/>
            </p:cNvSpPr>
            <p:nvPr/>
          </p:nvSpPr>
          <p:spPr bwMode="auto">
            <a:xfrm>
              <a:off x="3362325" y="1689101"/>
              <a:ext cx="68263" cy="68263"/>
            </a:xfrm>
            <a:custGeom>
              <a:avLst/>
              <a:gdLst>
                <a:gd name="T0" fmla="*/ 2 w 31"/>
                <a:gd name="T1" fmla="*/ 27 h 30"/>
                <a:gd name="T2" fmla="*/ 3 w 31"/>
                <a:gd name="T3" fmla="*/ 30 h 30"/>
                <a:gd name="T4" fmla="*/ 6 w 31"/>
                <a:gd name="T5" fmla="*/ 28 h 30"/>
                <a:gd name="T6" fmla="*/ 28 w 31"/>
                <a:gd name="T7" fmla="*/ 11 h 30"/>
                <a:gd name="T8" fmla="*/ 31 w 31"/>
                <a:gd name="T9" fmla="*/ 6 h 30"/>
                <a:gd name="T10" fmla="*/ 28 w 31"/>
                <a:gd name="T11" fmla="*/ 1 h 30"/>
                <a:gd name="T12" fmla="*/ 3 w 31"/>
                <a:gd name="T13" fmla="*/ 19 h 30"/>
                <a:gd name="T14" fmla="*/ 2 w 31"/>
                <a:gd name="T15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2" y="27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0"/>
                    <a:pt x="31" y="8"/>
                    <a:pt x="31" y="6"/>
                  </a:cubicBezTo>
                  <a:cubicBezTo>
                    <a:pt x="31" y="4"/>
                    <a:pt x="29" y="0"/>
                    <a:pt x="28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1"/>
                    <a:pt x="0" y="24"/>
                    <a:pt x="2" y="2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6" name="Freeform 45"/>
            <p:cNvSpPr>
              <a:spLocks/>
            </p:cNvSpPr>
            <p:nvPr/>
          </p:nvSpPr>
          <p:spPr bwMode="auto">
            <a:xfrm>
              <a:off x="3397250" y="1763714"/>
              <a:ext cx="33338" cy="22225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3 h 10"/>
                <a:gd name="T4" fmla="*/ 12 w 15"/>
                <a:gd name="T5" fmla="*/ 7 h 10"/>
                <a:gd name="T6" fmla="*/ 6 w 15"/>
                <a:gd name="T7" fmla="*/ 9 h 10"/>
                <a:gd name="T8" fmla="*/ 1 w 15"/>
                <a:gd name="T9" fmla="*/ 7 h 10"/>
                <a:gd name="T10" fmla="*/ 1 w 15"/>
                <a:gd name="T11" fmla="*/ 7 h 10"/>
                <a:gd name="T12" fmla="*/ 3 w 15"/>
                <a:gd name="T13" fmla="*/ 2 h 10"/>
                <a:gd name="T14" fmla="*/ 9 w 15"/>
                <a:gd name="T15" fmla="*/ 0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4" y="6"/>
                    <a:pt x="12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10"/>
                    <a:pt x="2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3" y="1"/>
                    <a:pt x="14" y="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7" name="Freeform 46"/>
            <p:cNvSpPr>
              <a:spLocks/>
            </p:cNvSpPr>
            <p:nvPr/>
          </p:nvSpPr>
          <p:spPr bwMode="auto">
            <a:xfrm>
              <a:off x="3411538" y="1738314"/>
              <a:ext cx="34925" cy="25400"/>
            </a:xfrm>
            <a:custGeom>
              <a:avLst/>
              <a:gdLst>
                <a:gd name="T0" fmla="*/ 15 w 16"/>
                <a:gd name="T1" fmla="*/ 3 h 11"/>
                <a:gd name="T2" fmla="*/ 15 w 16"/>
                <a:gd name="T3" fmla="*/ 3 h 11"/>
                <a:gd name="T4" fmla="*/ 13 w 16"/>
                <a:gd name="T5" fmla="*/ 8 h 11"/>
                <a:gd name="T6" fmla="*/ 7 w 16"/>
                <a:gd name="T7" fmla="*/ 10 h 11"/>
                <a:gd name="T8" fmla="*/ 1 w 16"/>
                <a:gd name="T9" fmla="*/ 7 h 11"/>
                <a:gd name="T10" fmla="*/ 1 w 16"/>
                <a:gd name="T11" fmla="*/ 7 h 11"/>
                <a:gd name="T12" fmla="*/ 3 w 16"/>
                <a:gd name="T13" fmla="*/ 2 h 11"/>
                <a:gd name="T14" fmla="*/ 9 w 16"/>
                <a:gd name="T15" fmla="*/ 0 h 11"/>
                <a:gd name="T16" fmla="*/ 15 w 16"/>
                <a:gd name="T1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6" y="5"/>
                    <a:pt x="15" y="8"/>
                    <a:pt x="13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1"/>
                    <a:pt x="2" y="10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4" y="1"/>
                    <a:pt x="15" y="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3425825" y="1711326"/>
              <a:ext cx="36513" cy="26988"/>
            </a:xfrm>
            <a:custGeom>
              <a:avLst/>
              <a:gdLst>
                <a:gd name="T0" fmla="*/ 15 w 16"/>
                <a:gd name="T1" fmla="*/ 4 h 12"/>
                <a:gd name="T2" fmla="*/ 15 w 16"/>
                <a:gd name="T3" fmla="*/ 4 h 12"/>
                <a:gd name="T4" fmla="*/ 13 w 16"/>
                <a:gd name="T5" fmla="*/ 9 h 12"/>
                <a:gd name="T6" fmla="*/ 6 w 16"/>
                <a:gd name="T7" fmla="*/ 11 h 12"/>
                <a:gd name="T8" fmla="*/ 1 w 16"/>
                <a:gd name="T9" fmla="*/ 8 h 12"/>
                <a:gd name="T10" fmla="*/ 1 w 16"/>
                <a:gd name="T11" fmla="*/ 8 h 12"/>
                <a:gd name="T12" fmla="*/ 3 w 16"/>
                <a:gd name="T13" fmla="*/ 3 h 12"/>
                <a:gd name="T14" fmla="*/ 9 w 16"/>
                <a:gd name="T15" fmla="*/ 1 h 12"/>
                <a:gd name="T16" fmla="*/ 15 w 16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6"/>
                    <a:pt x="15" y="8"/>
                    <a:pt x="13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1" y="4"/>
                    <a:pt x="3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0"/>
                    <a:pt x="14" y="2"/>
                    <a:pt x="15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3324225" y="1731964"/>
              <a:ext cx="82550" cy="88900"/>
            </a:xfrm>
            <a:custGeom>
              <a:avLst/>
              <a:gdLst>
                <a:gd name="T0" fmla="*/ 0 w 37"/>
                <a:gd name="T1" fmla="*/ 30 h 40"/>
                <a:gd name="T2" fmla="*/ 9 w 37"/>
                <a:gd name="T3" fmla="*/ 40 h 40"/>
                <a:gd name="T4" fmla="*/ 30 w 37"/>
                <a:gd name="T5" fmla="*/ 3 h 40"/>
                <a:gd name="T6" fmla="*/ 27 w 37"/>
                <a:gd name="T7" fmla="*/ 0 h 40"/>
                <a:gd name="T8" fmla="*/ 19 w 37"/>
                <a:gd name="T9" fmla="*/ 2 h 40"/>
                <a:gd name="T10" fmla="*/ 0 w 37"/>
                <a:gd name="T11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0" y="3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17" y="34"/>
                    <a:pt x="37" y="13"/>
                    <a:pt x="30" y="3"/>
                  </a:cubicBezTo>
                  <a:cubicBezTo>
                    <a:pt x="29" y="2"/>
                    <a:pt x="28" y="1"/>
                    <a:pt x="27" y="0"/>
                  </a:cubicBezTo>
                  <a:cubicBezTo>
                    <a:pt x="19" y="2"/>
                    <a:pt x="19" y="2"/>
                    <a:pt x="19" y="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3298825" y="1771651"/>
              <a:ext cx="69850" cy="80963"/>
            </a:xfrm>
            <a:custGeom>
              <a:avLst/>
              <a:gdLst>
                <a:gd name="T0" fmla="*/ 0 w 44"/>
                <a:gd name="T1" fmla="*/ 13 h 51"/>
                <a:gd name="T2" fmla="*/ 27 w 44"/>
                <a:gd name="T3" fmla="*/ 51 h 51"/>
                <a:gd name="T4" fmla="*/ 44 w 44"/>
                <a:gd name="T5" fmla="*/ 40 h 51"/>
                <a:gd name="T6" fmla="*/ 17 w 44"/>
                <a:gd name="T7" fmla="*/ 0 h 51"/>
                <a:gd name="T8" fmla="*/ 0 w 44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1">
                  <a:moveTo>
                    <a:pt x="0" y="13"/>
                  </a:moveTo>
                  <a:lnTo>
                    <a:pt x="27" y="51"/>
                  </a:lnTo>
                  <a:lnTo>
                    <a:pt x="44" y="40"/>
                  </a:lnTo>
                  <a:lnTo>
                    <a:pt x="17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1" name="Freeform 50"/>
            <p:cNvSpPr>
              <a:spLocks/>
            </p:cNvSpPr>
            <p:nvPr/>
          </p:nvSpPr>
          <p:spPr bwMode="auto">
            <a:xfrm>
              <a:off x="3082925" y="1682751"/>
              <a:ext cx="269875" cy="265113"/>
            </a:xfrm>
            <a:custGeom>
              <a:avLst/>
              <a:gdLst>
                <a:gd name="T0" fmla="*/ 0 w 121"/>
                <a:gd name="T1" fmla="*/ 38 h 119"/>
                <a:gd name="T2" fmla="*/ 20 w 121"/>
                <a:gd name="T3" fmla="*/ 0 h 119"/>
                <a:gd name="T4" fmla="*/ 65 w 121"/>
                <a:gd name="T5" fmla="*/ 69 h 119"/>
                <a:gd name="T6" fmla="*/ 101 w 121"/>
                <a:gd name="T7" fmla="*/ 45 h 119"/>
                <a:gd name="T8" fmla="*/ 101 w 121"/>
                <a:gd name="T9" fmla="*/ 45 h 119"/>
                <a:gd name="T10" fmla="*/ 121 w 121"/>
                <a:gd name="T11" fmla="*/ 75 h 119"/>
                <a:gd name="T12" fmla="*/ 121 w 121"/>
                <a:gd name="T13" fmla="*/ 75 h 119"/>
                <a:gd name="T14" fmla="*/ 66 w 121"/>
                <a:gd name="T15" fmla="*/ 112 h 119"/>
                <a:gd name="T16" fmla="*/ 46 w 121"/>
                <a:gd name="T17" fmla="*/ 107 h 119"/>
                <a:gd name="T18" fmla="*/ 0 w 121"/>
                <a:gd name="T19" fmla="*/ 38 h 119"/>
                <a:gd name="T20" fmla="*/ 0 w 121"/>
                <a:gd name="T21" fmla="*/ 3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19">
                  <a:moveTo>
                    <a:pt x="0" y="38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60" y="61"/>
                    <a:pt x="65" y="69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56" y="119"/>
                    <a:pt x="49" y="111"/>
                    <a:pt x="46" y="107"/>
                  </a:cubicBezTo>
                  <a:cubicBezTo>
                    <a:pt x="31" y="84"/>
                    <a:pt x="15" y="61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2" name="Freeform 51"/>
            <p:cNvSpPr>
              <a:spLocks/>
            </p:cNvSpPr>
            <p:nvPr/>
          </p:nvSpPr>
          <p:spPr bwMode="auto">
            <a:xfrm>
              <a:off x="2752725" y="2012951"/>
              <a:ext cx="68263" cy="76200"/>
            </a:xfrm>
            <a:custGeom>
              <a:avLst/>
              <a:gdLst>
                <a:gd name="T0" fmla="*/ 0 w 43"/>
                <a:gd name="T1" fmla="*/ 35 h 48"/>
                <a:gd name="T2" fmla="*/ 27 w 43"/>
                <a:gd name="T3" fmla="*/ 48 h 48"/>
                <a:gd name="T4" fmla="*/ 43 w 43"/>
                <a:gd name="T5" fmla="*/ 12 h 48"/>
                <a:gd name="T6" fmla="*/ 17 w 43"/>
                <a:gd name="T7" fmla="*/ 0 h 48"/>
                <a:gd name="T8" fmla="*/ 0 w 43"/>
                <a:gd name="T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8">
                  <a:moveTo>
                    <a:pt x="0" y="35"/>
                  </a:moveTo>
                  <a:lnTo>
                    <a:pt x="27" y="48"/>
                  </a:lnTo>
                  <a:lnTo>
                    <a:pt x="43" y="12"/>
                  </a:lnTo>
                  <a:lnTo>
                    <a:pt x="17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3" name="Freeform 52"/>
            <p:cNvSpPr>
              <a:spLocks/>
            </p:cNvSpPr>
            <p:nvPr/>
          </p:nvSpPr>
          <p:spPr bwMode="auto">
            <a:xfrm>
              <a:off x="2741613" y="2033589"/>
              <a:ext cx="68263" cy="88900"/>
            </a:xfrm>
            <a:custGeom>
              <a:avLst/>
              <a:gdLst>
                <a:gd name="T0" fmla="*/ 31 w 31"/>
                <a:gd name="T1" fmla="*/ 4 h 40"/>
                <a:gd name="T2" fmla="*/ 13 w 31"/>
                <a:gd name="T3" fmla="*/ 0 h 40"/>
                <a:gd name="T4" fmla="*/ 9 w 31"/>
                <a:gd name="T5" fmla="*/ 14 h 40"/>
                <a:gd name="T6" fmla="*/ 0 w 31"/>
                <a:gd name="T7" fmla="*/ 29 h 40"/>
                <a:gd name="T8" fmla="*/ 21 w 31"/>
                <a:gd name="T9" fmla="*/ 40 h 40"/>
                <a:gd name="T10" fmla="*/ 31 w 31"/>
                <a:gd name="T1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0">
                  <a:moveTo>
                    <a:pt x="31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8" y="32"/>
                    <a:pt x="22" y="28"/>
                    <a:pt x="21" y="4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4" name="Freeform 53"/>
            <p:cNvSpPr>
              <a:spLocks/>
            </p:cNvSpPr>
            <p:nvPr/>
          </p:nvSpPr>
          <p:spPr bwMode="auto">
            <a:xfrm>
              <a:off x="2730500" y="2033589"/>
              <a:ext cx="82550" cy="127000"/>
            </a:xfrm>
            <a:custGeom>
              <a:avLst/>
              <a:gdLst>
                <a:gd name="T0" fmla="*/ 2 w 37"/>
                <a:gd name="T1" fmla="*/ 34 h 57"/>
                <a:gd name="T2" fmla="*/ 15 w 37"/>
                <a:gd name="T3" fmla="*/ 7 h 57"/>
                <a:gd name="T4" fmla="*/ 20 w 37"/>
                <a:gd name="T5" fmla="*/ 5 h 57"/>
                <a:gd name="T6" fmla="*/ 20 w 37"/>
                <a:gd name="T7" fmla="*/ 5 h 57"/>
                <a:gd name="T8" fmla="*/ 21 w 37"/>
                <a:gd name="T9" fmla="*/ 5 h 57"/>
                <a:gd name="T10" fmla="*/ 22 w 37"/>
                <a:gd name="T11" fmla="*/ 3 h 57"/>
                <a:gd name="T12" fmla="*/ 28 w 37"/>
                <a:gd name="T13" fmla="*/ 1 h 57"/>
                <a:gd name="T14" fmla="*/ 28 w 37"/>
                <a:gd name="T15" fmla="*/ 1 h 57"/>
                <a:gd name="T16" fmla="*/ 30 w 37"/>
                <a:gd name="T17" fmla="*/ 5 h 57"/>
                <a:gd name="T18" fmla="*/ 33 w 37"/>
                <a:gd name="T19" fmla="*/ 5 h 57"/>
                <a:gd name="T20" fmla="*/ 33 w 37"/>
                <a:gd name="T21" fmla="*/ 5 h 57"/>
                <a:gd name="T22" fmla="*/ 36 w 37"/>
                <a:gd name="T23" fmla="*/ 12 h 57"/>
                <a:gd name="T24" fmla="*/ 20 w 37"/>
                <a:gd name="T25" fmla="*/ 41 h 57"/>
                <a:gd name="T26" fmla="*/ 15 w 37"/>
                <a:gd name="T27" fmla="*/ 54 h 57"/>
                <a:gd name="T28" fmla="*/ 9 w 37"/>
                <a:gd name="T29" fmla="*/ 56 h 57"/>
                <a:gd name="T30" fmla="*/ 9 w 37"/>
                <a:gd name="T31" fmla="*/ 56 h 57"/>
                <a:gd name="T32" fmla="*/ 8 w 37"/>
                <a:gd name="T33" fmla="*/ 49 h 57"/>
                <a:gd name="T34" fmla="*/ 2 w 37"/>
                <a:gd name="T35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57">
                  <a:moveTo>
                    <a:pt x="2" y="3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5"/>
                    <a:pt x="18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6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3"/>
                    <a:pt x="30" y="5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7"/>
                    <a:pt x="37" y="10"/>
                    <a:pt x="36" y="1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6"/>
                    <a:pt x="11" y="57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" y="55"/>
                    <a:pt x="7" y="51"/>
                    <a:pt x="8" y="49"/>
                  </a:cubicBezTo>
                  <a:cubicBezTo>
                    <a:pt x="7" y="47"/>
                    <a:pt x="0" y="40"/>
                    <a:pt x="2" y="3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5" name="Freeform 54"/>
            <p:cNvSpPr>
              <a:spLocks/>
            </p:cNvSpPr>
            <p:nvPr/>
          </p:nvSpPr>
          <p:spPr bwMode="auto">
            <a:xfrm>
              <a:off x="2746375" y="2120901"/>
              <a:ext cx="23813" cy="73025"/>
            </a:xfrm>
            <a:custGeom>
              <a:avLst/>
              <a:gdLst>
                <a:gd name="T0" fmla="*/ 3 w 11"/>
                <a:gd name="T1" fmla="*/ 32 h 33"/>
                <a:gd name="T2" fmla="*/ 3 w 11"/>
                <a:gd name="T3" fmla="*/ 32 h 33"/>
                <a:gd name="T4" fmla="*/ 0 w 11"/>
                <a:gd name="T5" fmla="*/ 28 h 33"/>
                <a:gd name="T6" fmla="*/ 5 w 11"/>
                <a:gd name="T7" fmla="*/ 1 h 33"/>
                <a:gd name="T8" fmla="*/ 5 w 11"/>
                <a:gd name="T9" fmla="*/ 0 h 33"/>
                <a:gd name="T10" fmla="*/ 11 w 11"/>
                <a:gd name="T11" fmla="*/ 4 h 33"/>
                <a:gd name="T12" fmla="*/ 6 w 11"/>
                <a:gd name="T13" fmla="*/ 30 h 33"/>
                <a:gd name="T14" fmla="*/ 3 w 11"/>
                <a:gd name="T1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3">
                  <a:moveTo>
                    <a:pt x="3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0"/>
                    <a:pt x="0" y="2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4" y="33"/>
                    <a:pt x="3" y="3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6" name="Freeform 55"/>
            <p:cNvSpPr>
              <a:spLocks/>
            </p:cNvSpPr>
            <p:nvPr/>
          </p:nvSpPr>
          <p:spPr bwMode="auto">
            <a:xfrm>
              <a:off x="2763838" y="2051051"/>
              <a:ext cx="44450" cy="100013"/>
            </a:xfrm>
            <a:custGeom>
              <a:avLst/>
              <a:gdLst>
                <a:gd name="T0" fmla="*/ 13 w 20"/>
                <a:gd name="T1" fmla="*/ 44 h 45"/>
                <a:gd name="T2" fmla="*/ 13 w 20"/>
                <a:gd name="T3" fmla="*/ 44 h 45"/>
                <a:gd name="T4" fmla="*/ 10 w 20"/>
                <a:gd name="T5" fmla="*/ 41 h 45"/>
                <a:gd name="T6" fmla="*/ 11 w 20"/>
                <a:gd name="T7" fmla="*/ 30 h 45"/>
                <a:gd name="T8" fmla="*/ 6 w 20"/>
                <a:gd name="T9" fmla="*/ 31 h 45"/>
                <a:gd name="T10" fmla="*/ 0 w 20"/>
                <a:gd name="T11" fmla="*/ 8 h 45"/>
                <a:gd name="T12" fmla="*/ 11 w 20"/>
                <a:gd name="T13" fmla="*/ 0 h 45"/>
                <a:gd name="T14" fmla="*/ 16 w 20"/>
                <a:gd name="T15" fmla="*/ 10 h 45"/>
                <a:gd name="T16" fmla="*/ 19 w 20"/>
                <a:gd name="T17" fmla="*/ 19 h 45"/>
                <a:gd name="T18" fmla="*/ 17 w 20"/>
                <a:gd name="T19" fmla="*/ 41 h 45"/>
                <a:gd name="T20" fmla="*/ 13 w 20"/>
                <a:gd name="T21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5">
                  <a:moveTo>
                    <a:pt x="13" y="4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11" y="44"/>
                    <a:pt x="10" y="43"/>
                    <a:pt x="10" y="4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6"/>
                    <a:pt x="8" y="27"/>
                    <a:pt x="6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9" y="11"/>
                    <a:pt x="20" y="16"/>
                    <a:pt x="19" y="1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3"/>
                    <a:pt x="15" y="45"/>
                    <a:pt x="13" y="4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7" name="Freeform 56"/>
            <p:cNvSpPr>
              <a:spLocks/>
            </p:cNvSpPr>
            <p:nvPr/>
          </p:nvSpPr>
          <p:spPr bwMode="auto">
            <a:xfrm>
              <a:off x="2738438" y="2109789"/>
              <a:ext cx="20638" cy="71438"/>
            </a:xfrm>
            <a:custGeom>
              <a:avLst/>
              <a:gdLst>
                <a:gd name="T0" fmla="*/ 6 w 9"/>
                <a:gd name="T1" fmla="*/ 32 h 32"/>
                <a:gd name="T2" fmla="*/ 6 w 9"/>
                <a:gd name="T3" fmla="*/ 32 h 32"/>
                <a:gd name="T4" fmla="*/ 2 w 9"/>
                <a:gd name="T5" fmla="*/ 29 h 32"/>
                <a:gd name="T6" fmla="*/ 0 w 9"/>
                <a:gd name="T7" fmla="*/ 1 h 32"/>
                <a:gd name="T8" fmla="*/ 0 w 9"/>
                <a:gd name="T9" fmla="*/ 0 h 32"/>
                <a:gd name="T10" fmla="*/ 7 w 9"/>
                <a:gd name="T11" fmla="*/ 2 h 32"/>
                <a:gd name="T12" fmla="*/ 9 w 9"/>
                <a:gd name="T13" fmla="*/ 28 h 32"/>
                <a:gd name="T14" fmla="*/ 6 w 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4" y="32"/>
                    <a:pt x="3" y="31"/>
                    <a:pt x="2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8" y="31"/>
                    <a:pt x="6" y="3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8" name="Freeform 57"/>
            <p:cNvSpPr>
              <a:spLocks/>
            </p:cNvSpPr>
            <p:nvPr/>
          </p:nvSpPr>
          <p:spPr bwMode="auto">
            <a:xfrm>
              <a:off x="2735263" y="2120901"/>
              <a:ext cx="34925" cy="61913"/>
            </a:xfrm>
            <a:custGeom>
              <a:avLst/>
              <a:gdLst>
                <a:gd name="T0" fmla="*/ 13 w 16"/>
                <a:gd name="T1" fmla="*/ 27 h 28"/>
                <a:gd name="T2" fmla="*/ 13 w 16"/>
                <a:gd name="T3" fmla="*/ 27 h 28"/>
                <a:gd name="T4" fmla="*/ 9 w 16"/>
                <a:gd name="T5" fmla="*/ 25 h 28"/>
                <a:gd name="T6" fmla="*/ 0 w 16"/>
                <a:gd name="T7" fmla="*/ 0 h 28"/>
                <a:gd name="T8" fmla="*/ 7 w 16"/>
                <a:gd name="T9" fmla="*/ 4 h 28"/>
                <a:gd name="T10" fmla="*/ 15 w 16"/>
                <a:gd name="T11" fmla="*/ 23 h 28"/>
                <a:gd name="T12" fmla="*/ 13 w 16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1" y="28"/>
                    <a:pt x="9" y="27"/>
                    <a:pt x="9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4"/>
                    <a:pt x="15" y="26"/>
                    <a:pt x="13" y="2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9" name="Freeform 58"/>
            <p:cNvSpPr>
              <a:spLocks/>
            </p:cNvSpPr>
            <p:nvPr/>
          </p:nvSpPr>
          <p:spPr bwMode="auto">
            <a:xfrm>
              <a:off x="2738438" y="2062164"/>
              <a:ext cx="76200" cy="33338"/>
            </a:xfrm>
            <a:custGeom>
              <a:avLst/>
              <a:gdLst>
                <a:gd name="T0" fmla="*/ 0 w 48"/>
                <a:gd name="T1" fmla="*/ 10 h 21"/>
                <a:gd name="T2" fmla="*/ 45 w 48"/>
                <a:gd name="T3" fmla="*/ 21 h 21"/>
                <a:gd name="T4" fmla="*/ 48 w 48"/>
                <a:gd name="T5" fmla="*/ 10 h 21"/>
                <a:gd name="T6" fmla="*/ 3 w 48"/>
                <a:gd name="T7" fmla="*/ 0 h 21"/>
                <a:gd name="T8" fmla="*/ 0 w 4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0" y="10"/>
                  </a:moveTo>
                  <a:lnTo>
                    <a:pt x="45" y="21"/>
                  </a:lnTo>
                  <a:lnTo>
                    <a:pt x="48" y="10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0" name="Freeform 59"/>
            <p:cNvSpPr>
              <a:spLocks/>
            </p:cNvSpPr>
            <p:nvPr/>
          </p:nvSpPr>
          <p:spPr bwMode="auto">
            <a:xfrm>
              <a:off x="2738438" y="1681164"/>
              <a:ext cx="163513" cy="401638"/>
            </a:xfrm>
            <a:custGeom>
              <a:avLst/>
              <a:gdLst>
                <a:gd name="T0" fmla="*/ 73 w 73"/>
                <a:gd name="T1" fmla="*/ 25 h 180"/>
                <a:gd name="T2" fmla="*/ 51 w 73"/>
                <a:gd name="T3" fmla="*/ 0 h 180"/>
                <a:gd name="T4" fmla="*/ 34 w 73"/>
                <a:gd name="T5" fmla="*/ 30 h 180"/>
                <a:gd name="T6" fmla="*/ 0 w 73"/>
                <a:gd name="T7" fmla="*/ 172 h 180"/>
                <a:gd name="T8" fmla="*/ 0 w 73"/>
                <a:gd name="T9" fmla="*/ 172 h 180"/>
                <a:gd name="T10" fmla="*/ 36 w 73"/>
                <a:gd name="T11" fmla="*/ 180 h 180"/>
                <a:gd name="T12" fmla="*/ 36 w 73"/>
                <a:gd name="T13" fmla="*/ 180 h 180"/>
                <a:gd name="T14" fmla="*/ 73 w 73"/>
                <a:gd name="T15" fmla="*/ 25 h 180"/>
                <a:gd name="T16" fmla="*/ 73 w 73"/>
                <a:gd name="T17" fmla="*/ 2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80">
                  <a:moveTo>
                    <a:pt x="73" y="25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1" y="7"/>
                    <a:pt x="35" y="24"/>
                    <a:pt x="34" y="3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1" name="Freeform 60"/>
            <p:cNvSpPr>
              <a:spLocks/>
            </p:cNvSpPr>
            <p:nvPr/>
          </p:nvSpPr>
          <p:spPr bwMode="auto">
            <a:xfrm>
              <a:off x="2832100" y="2513014"/>
              <a:ext cx="150813" cy="107950"/>
            </a:xfrm>
            <a:custGeom>
              <a:avLst/>
              <a:gdLst>
                <a:gd name="T0" fmla="*/ 61 w 67"/>
                <a:gd name="T1" fmla="*/ 2 h 48"/>
                <a:gd name="T2" fmla="*/ 66 w 67"/>
                <a:gd name="T3" fmla="*/ 24 h 48"/>
                <a:gd name="T4" fmla="*/ 62 w 67"/>
                <a:gd name="T5" fmla="*/ 32 h 48"/>
                <a:gd name="T6" fmla="*/ 56 w 67"/>
                <a:gd name="T7" fmla="*/ 33 h 48"/>
                <a:gd name="T8" fmla="*/ 44 w 67"/>
                <a:gd name="T9" fmla="*/ 41 h 48"/>
                <a:gd name="T10" fmla="*/ 21 w 67"/>
                <a:gd name="T11" fmla="*/ 48 h 48"/>
                <a:gd name="T12" fmla="*/ 0 w 67"/>
                <a:gd name="T13" fmla="*/ 41 h 48"/>
                <a:gd name="T14" fmla="*/ 11 w 67"/>
                <a:gd name="T15" fmla="*/ 27 h 48"/>
                <a:gd name="T16" fmla="*/ 29 w 67"/>
                <a:gd name="T17" fmla="*/ 6 h 48"/>
                <a:gd name="T18" fmla="*/ 43 w 67"/>
                <a:gd name="T19" fmla="*/ 4 h 48"/>
                <a:gd name="T20" fmla="*/ 54 w 67"/>
                <a:gd name="T21" fmla="*/ 11 h 48"/>
                <a:gd name="T22" fmla="*/ 61 w 67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48">
                  <a:moveTo>
                    <a:pt x="61" y="2"/>
                  </a:moveTo>
                  <a:cubicBezTo>
                    <a:pt x="64" y="6"/>
                    <a:pt x="67" y="18"/>
                    <a:pt x="66" y="24"/>
                  </a:cubicBezTo>
                  <a:cubicBezTo>
                    <a:pt x="66" y="30"/>
                    <a:pt x="65" y="31"/>
                    <a:pt x="62" y="32"/>
                  </a:cubicBezTo>
                  <a:cubicBezTo>
                    <a:pt x="58" y="34"/>
                    <a:pt x="57" y="34"/>
                    <a:pt x="56" y="33"/>
                  </a:cubicBezTo>
                  <a:cubicBezTo>
                    <a:pt x="56" y="31"/>
                    <a:pt x="48" y="38"/>
                    <a:pt x="44" y="41"/>
                  </a:cubicBezTo>
                  <a:cubicBezTo>
                    <a:pt x="40" y="43"/>
                    <a:pt x="31" y="48"/>
                    <a:pt x="21" y="48"/>
                  </a:cubicBezTo>
                  <a:cubicBezTo>
                    <a:pt x="10" y="48"/>
                    <a:pt x="0" y="46"/>
                    <a:pt x="0" y="41"/>
                  </a:cubicBezTo>
                  <a:cubicBezTo>
                    <a:pt x="0" y="35"/>
                    <a:pt x="3" y="32"/>
                    <a:pt x="11" y="27"/>
                  </a:cubicBezTo>
                  <a:cubicBezTo>
                    <a:pt x="19" y="21"/>
                    <a:pt x="27" y="11"/>
                    <a:pt x="29" y="6"/>
                  </a:cubicBezTo>
                  <a:cubicBezTo>
                    <a:pt x="32" y="1"/>
                    <a:pt x="39" y="2"/>
                    <a:pt x="43" y="4"/>
                  </a:cubicBezTo>
                  <a:cubicBezTo>
                    <a:pt x="46" y="5"/>
                    <a:pt x="50" y="14"/>
                    <a:pt x="54" y="11"/>
                  </a:cubicBezTo>
                  <a:cubicBezTo>
                    <a:pt x="59" y="8"/>
                    <a:pt x="60" y="0"/>
                    <a:pt x="61" y="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2" name="Freeform 61"/>
            <p:cNvSpPr>
              <a:spLocks/>
            </p:cNvSpPr>
            <p:nvPr/>
          </p:nvSpPr>
          <p:spPr bwMode="auto">
            <a:xfrm>
              <a:off x="2998788" y="2513014"/>
              <a:ext cx="149225" cy="107950"/>
            </a:xfrm>
            <a:custGeom>
              <a:avLst/>
              <a:gdLst>
                <a:gd name="T0" fmla="*/ 6 w 67"/>
                <a:gd name="T1" fmla="*/ 2 h 48"/>
                <a:gd name="T2" fmla="*/ 1 w 67"/>
                <a:gd name="T3" fmla="*/ 24 h 48"/>
                <a:gd name="T4" fmla="*/ 5 w 67"/>
                <a:gd name="T5" fmla="*/ 32 h 48"/>
                <a:gd name="T6" fmla="*/ 11 w 67"/>
                <a:gd name="T7" fmla="*/ 33 h 48"/>
                <a:gd name="T8" fmla="*/ 23 w 67"/>
                <a:gd name="T9" fmla="*/ 41 h 48"/>
                <a:gd name="T10" fmla="*/ 46 w 67"/>
                <a:gd name="T11" fmla="*/ 48 h 48"/>
                <a:gd name="T12" fmla="*/ 67 w 67"/>
                <a:gd name="T13" fmla="*/ 41 h 48"/>
                <a:gd name="T14" fmla="*/ 56 w 67"/>
                <a:gd name="T15" fmla="*/ 27 h 48"/>
                <a:gd name="T16" fmla="*/ 38 w 67"/>
                <a:gd name="T17" fmla="*/ 6 h 48"/>
                <a:gd name="T18" fmla="*/ 24 w 67"/>
                <a:gd name="T19" fmla="*/ 4 h 48"/>
                <a:gd name="T20" fmla="*/ 13 w 67"/>
                <a:gd name="T21" fmla="*/ 11 h 48"/>
                <a:gd name="T22" fmla="*/ 6 w 67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48">
                  <a:moveTo>
                    <a:pt x="6" y="2"/>
                  </a:moveTo>
                  <a:cubicBezTo>
                    <a:pt x="3" y="6"/>
                    <a:pt x="0" y="18"/>
                    <a:pt x="1" y="24"/>
                  </a:cubicBezTo>
                  <a:cubicBezTo>
                    <a:pt x="1" y="30"/>
                    <a:pt x="2" y="31"/>
                    <a:pt x="5" y="32"/>
                  </a:cubicBezTo>
                  <a:cubicBezTo>
                    <a:pt x="9" y="34"/>
                    <a:pt x="10" y="34"/>
                    <a:pt x="11" y="33"/>
                  </a:cubicBezTo>
                  <a:cubicBezTo>
                    <a:pt x="11" y="31"/>
                    <a:pt x="19" y="38"/>
                    <a:pt x="23" y="41"/>
                  </a:cubicBezTo>
                  <a:cubicBezTo>
                    <a:pt x="27" y="43"/>
                    <a:pt x="36" y="48"/>
                    <a:pt x="46" y="48"/>
                  </a:cubicBezTo>
                  <a:cubicBezTo>
                    <a:pt x="57" y="48"/>
                    <a:pt x="67" y="46"/>
                    <a:pt x="67" y="41"/>
                  </a:cubicBezTo>
                  <a:cubicBezTo>
                    <a:pt x="67" y="35"/>
                    <a:pt x="64" y="32"/>
                    <a:pt x="56" y="27"/>
                  </a:cubicBezTo>
                  <a:cubicBezTo>
                    <a:pt x="48" y="21"/>
                    <a:pt x="40" y="11"/>
                    <a:pt x="38" y="6"/>
                  </a:cubicBezTo>
                  <a:cubicBezTo>
                    <a:pt x="35" y="1"/>
                    <a:pt x="28" y="2"/>
                    <a:pt x="24" y="4"/>
                  </a:cubicBezTo>
                  <a:cubicBezTo>
                    <a:pt x="21" y="5"/>
                    <a:pt x="17" y="14"/>
                    <a:pt x="13" y="11"/>
                  </a:cubicBezTo>
                  <a:cubicBezTo>
                    <a:pt x="8" y="8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3" name="Freeform 62"/>
            <p:cNvSpPr>
              <a:spLocks/>
            </p:cNvSpPr>
            <p:nvPr/>
          </p:nvSpPr>
          <p:spPr bwMode="auto">
            <a:xfrm>
              <a:off x="2881313" y="2062164"/>
              <a:ext cx="101600" cy="495300"/>
            </a:xfrm>
            <a:custGeom>
              <a:avLst/>
              <a:gdLst>
                <a:gd name="T0" fmla="*/ 7 w 45"/>
                <a:gd name="T1" fmla="*/ 0 h 222"/>
                <a:gd name="T2" fmla="*/ 37 w 45"/>
                <a:gd name="T3" fmla="*/ 0 h 222"/>
                <a:gd name="T4" fmla="*/ 45 w 45"/>
                <a:gd name="T5" fmla="*/ 7 h 222"/>
                <a:gd name="T6" fmla="*/ 45 w 45"/>
                <a:gd name="T7" fmla="*/ 214 h 222"/>
                <a:gd name="T8" fmla="*/ 37 w 45"/>
                <a:gd name="T9" fmla="*/ 222 h 222"/>
                <a:gd name="T10" fmla="*/ 7 w 45"/>
                <a:gd name="T11" fmla="*/ 222 h 222"/>
                <a:gd name="T12" fmla="*/ 0 w 45"/>
                <a:gd name="T13" fmla="*/ 214 h 222"/>
                <a:gd name="T14" fmla="*/ 0 w 45"/>
                <a:gd name="T15" fmla="*/ 7 h 222"/>
                <a:gd name="T16" fmla="*/ 7 w 45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2">
                  <a:moveTo>
                    <a:pt x="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3"/>
                    <a:pt x="45" y="7"/>
                  </a:cubicBezTo>
                  <a:cubicBezTo>
                    <a:pt x="45" y="214"/>
                    <a:pt x="45" y="214"/>
                    <a:pt x="45" y="214"/>
                  </a:cubicBezTo>
                  <a:cubicBezTo>
                    <a:pt x="45" y="219"/>
                    <a:pt x="42" y="222"/>
                    <a:pt x="3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3" y="222"/>
                    <a:pt x="0" y="219"/>
                    <a:pt x="0" y="21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4" name="Freeform 63"/>
            <p:cNvSpPr>
              <a:spLocks/>
            </p:cNvSpPr>
            <p:nvPr/>
          </p:nvSpPr>
          <p:spPr bwMode="auto">
            <a:xfrm>
              <a:off x="2998788" y="2062164"/>
              <a:ext cx="100013" cy="495300"/>
            </a:xfrm>
            <a:custGeom>
              <a:avLst/>
              <a:gdLst>
                <a:gd name="T0" fmla="*/ 7 w 45"/>
                <a:gd name="T1" fmla="*/ 0 h 222"/>
                <a:gd name="T2" fmla="*/ 38 w 45"/>
                <a:gd name="T3" fmla="*/ 0 h 222"/>
                <a:gd name="T4" fmla="*/ 45 w 45"/>
                <a:gd name="T5" fmla="*/ 7 h 222"/>
                <a:gd name="T6" fmla="*/ 45 w 45"/>
                <a:gd name="T7" fmla="*/ 214 h 222"/>
                <a:gd name="T8" fmla="*/ 38 w 45"/>
                <a:gd name="T9" fmla="*/ 222 h 222"/>
                <a:gd name="T10" fmla="*/ 7 w 45"/>
                <a:gd name="T11" fmla="*/ 222 h 222"/>
                <a:gd name="T12" fmla="*/ 0 w 45"/>
                <a:gd name="T13" fmla="*/ 214 h 222"/>
                <a:gd name="T14" fmla="*/ 0 w 45"/>
                <a:gd name="T15" fmla="*/ 7 h 222"/>
                <a:gd name="T16" fmla="*/ 7 w 45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2">
                  <a:moveTo>
                    <a:pt x="7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7"/>
                  </a:cubicBezTo>
                  <a:cubicBezTo>
                    <a:pt x="45" y="214"/>
                    <a:pt x="45" y="214"/>
                    <a:pt x="45" y="214"/>
                  </a:cubicBezTo>
                  <a:cubicBezTo>
                    <a:pt x="45" y="219"/>
                    <a:pt x="42" y="222"/>
                    <a:pt x="38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3" y="222"/>
                    <a:pt x="0" y="219"/>
                    <a:pt x="0" y="21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5" name="Freeform 64"/>
            <p:cNvSpPr>
              <a:spLocks/>
            </p:cNvSpPr>
            <p:nvPr/>
          </p:nvSpPr>
          <p:spPr bwMode="auto">
            <a:xfrm>
              <a:off x="2852738" y="1622426"/>
              <a:ext cx="274638" cy="509588"/>
            </a:xfrm>
            <a:custGeom>
              <a:avLst/>
              <a:gdLst>
                <a:gd name="T0" fmla="*/ 115 w 123"/>
                <a:gd name="T1" fmla="*/ 218 h 228"/>
                <a:gd name="T2" fmla="*/ 8 w 123"/>
                <a:gd name="T3" fmla="*/ 218 h 228"/>
                <a:gd name="T4" fmla="*/ 2 w 123"/>
                <a:gd name="T5" fmla="*/ 92 h 228"/>
                <a:gd name="T6" fmla="*/ 0 w 123"/>
                <a:gd name="T7" fmla="*/ 26 h 228"/>
                <a:gd name="T8" fmla="*/ 46 w 123"/>
                <a:gd name="T9" fmla="*/ 0 h 228"/>
                <a:gd name="T10" fmla="*/ 62 w 123"/>
                <a:gd name="T11" fmla="*/ 7 h 228"/>
                <a:gd name="T12" fmla="*/ 78 w 123"/>
                <a:gd name="T13" fmla="*/ 0 h 228"/>
                <a:gd name="T14" fmla="*/ 123 w 123"/>
                <a:gd name="T15" fmla="*/ 26 h 228"/>
                <a:gd name="T16" fmla="*/ 121 w 123"/>
                <a:gd name="T17" fmla="*/ 94 h 228"/>
                <a:gd name="T18" fmla="*/ 115 w 123"/>
                <a:gd name="T19" fmla="*/ 21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228">
                  <a:moveTo>
                    <a:pt x="115" y="218"/>
                  </a:moveTo>
                  <a:cubicBezTo>
                    <a:pt x="79" y="228"/>
                    <a:pt x="44" y="228"/>
                    <a:pt x="8" y="218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61"/>
                    <a:pt x="7" y="62"/>
                    <a:pt x="0" y="26"/>
                  </a:cubicBezTo>
                  <a:cubicBezTo>
                    <a:pt x="15" y="16"/>
                    <a:pt x="37" y="7"/>
                    <a:pt x="46" y="0"/>
                  </a:cubicBezTo>
                  <a:cubicBezTo>
                    <a:pt x="51" y="4"/>
                    <a:pt x="56" y="7"/>
                    <a:pt x="62" y="7"/>
                  </a:cubicBezTo>
                  <a:cubicBezTo>
                    <a:pt x="67" y="7"/>
                    <a:pt x="73" y="4"/>
                    <a:pt x="78" y="0"/>
                  </a:cubicBezTo>
                  <a:cubicBezTo>
                    <a:pt x="87" y="7"/>
                    <a:pt x="109" y="16"/>
                    <a:pt x="123" y="26"/>
                  </a:cubicBezTo>
                  <a:cubicBezTo>
                    <a:pt x="115" y="62"/>
                    <a:pt x="122" y="62"/>
                    <a:pt x="121" y="94"/>
                  </a:cubicBezTo>
                  <a:lnTo>
                    <a:pt x="115" y="218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2922588" y="1625601"/>
              <a:ext cx="138113" cy="247650"/>
            </a:xfrm>
            <a:custGeom>
              <a:avLst/>
              <a:gdLst>
                <a:gd name="T0" fmla="*/ 0 w 87"/>
                <a:gd name="T1" fmla="*/ 12 h 156"/>
                <a:gd name="T2" fmla="*/ 4 w 87"/>
                <a:gd name="T3" fmla="*/ 57 h 156"/>
                <a:gd name="T4" fmla="*/ 43 w 87"/>
                <a:gd name="T5" fmla="*/ 156 h 156"/>
                <a:gd name="T6" fmla="*/ 81 w 87"/>
                <a:gd name="T7" fmla="*/ 57 h 156"/>
                <a:gd name="T8" fmla="*/ 87 w 87"/>
                <a:gd name="T9" fmla="*/ 12 h 156"/>
                <a:gd name="T10" fmla="*/ 67 w 87"/>
                <a:gd name="T11" fmla="*/ 0 h 156"/>
                <a:gd name="T12" fmla="*/ 18 w 87"/>
                <a:gd name="T13" fmla="*/ 0 h 156"/>
                <a:gd name="T14" fmla="*/ 0 w 87"/>
                <a:gd name="T15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56">
                  <a:moveTo>
                    <a:pt x="0" y="12"/>
                  </a:moveTo>
                  <a:lnTo>
                    <a:pt x="4" y="57"/>
                  </a:lnTo>
                  <a:lnTo>
                    <a:pt x="43" y="156"/>
                  </a:lnTo>
                  <a:lnTo>
                    <a:pt x="81" y="57"/>
                  </a:lnTo>
                  <a:lnTo>
                    <a:pt x="87" y="12"/>
                  </a:lnTo>
                  <a:lnTo>
                    <a:pt x="67" y="0"/>
                  </a:lnTo>
                  <a:lnTo>
                    <a:pt x="1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7" name="Freeform 66"/>
            <p:cNvSpPr>
              <a:spLocks/>
            </p:cNvSpPr>
            <p:nvPr/>
          </p:nvSpPr>
          <p:spPr bwMode="auto">
            <a:xfrm>
              <a:off x="2895600" y="1638301"/>
              <a:ext cx="95250" cy="236538"/>
            </a:xfrm>
            <a:custGeom>
              <a:avLst/>
              <a:gdLst>
                <a:gd name="T0" fmla="*/ 24 w 60"/>
                <a:gd name="T1" fmla="*/ 0 h 149"/>
                <a:gd name="T2" fmla="*/ 60 w 60"/>
                <a:gd name="T3" fmla="*/ 149 h 149"/>
                <a:gd name="T4" fmla="*/ 8 w 60"/>
                <a:gd name="T5" fmla="*/ 66 h 149"/>
                <a:gd name="T6" fmla="*/ 15 w 60"/>
                <a:gd name="T7" fmla="*/ 52 h 149"/>
                <a:gd name="T8" fmla="*/ 0 w 60"/>
                <a:gd name="T9" fmla="*/ 41 h 149"/>
                <a:gd name="T10" fmla="*/ 17 w 60"/>
                <a:gd name="T11" fmla="*/ 4 h 149"/>
                <a:gd name="T12" fmla="*/ 24 w 60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49">
                  <a:moveTo>
                    <a:pt x="24" y="0"/>
                  </a:moveTo>
                  <a:lnTo>
                    <a:pt x="60" y="149"/>
                  </a:lnTo>
                  <a:lnTo>
                    <a:pt x="8" y="66"/>
                  </a:lnTo>
                  <a:lnTo>
                    <a:pt x="15" y="52"/>
                  </a:lnTo>
                  <a:lnTo>
                    <a:pt x="0" y="41"/>
                  </a:lnTo>
                  <a:lnTo>
                    <a:pt x="17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2971800" y="1725614"/>
              <a:ext cx="39688" cy="149225"/>
            </a:xfrm>
            <a:custGeom>
              <a:avLst/>
              <a:gdLst>
                <a:gd name="T0" fmla="*/ 5 w 25"/>
                <a:gd name="T1" fmla="*/ 0 h 94"/>
                <a:gd name="T2" fmla="*/ 18 w 25"/>
                <a:gd name="T3" fmla="*/ 0 h 94"/>
                <a:gd name="T4" fmla="*/ 25 w 25"/>
                <a:gd name="T5" fmla="*/ 63 h 94"/>
                <a:gd name="T6" fmla="*/ 12 w 25"/>
                <a:gd name="T7" fmla="*/ 94 h 94"/>
                <a:gd name="T8" fmla="*/ 0 w 25"/>
                <a:gd name="T9" fmla="*/ 63 h 94"/>
                <a:gd name="T10" fmla="*/ 5 w 2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94">
                  <a:moveTo>
                    <a:pt x="5" y="0"/>
                  </a:moveTo>
                  <a:lnTo>
                    <a:pt x="18" y="0"/>
                  </a:lnTo>
                  <a:lnTo>
                    <a:pt x="25" y="63"/>
                  </a:lnTo>
                  <a:lnTo>
                    <a:pt x="12" y="94"/>
                  </a:lnTo>
                  <a:lnTo>
                    <a:pt x="0" y="6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2906713" y="1638301"/>
              <a:ext cx="84138" cy="236538"/>
            </a:xfrm>
            <a:custGeom>
              <a:avLst/>
              <a:gdLst>
                <a:gd name="T0" fmla="*/ 17 w 53"/>
                <a:gd name="T1" fmla="*/ 0 h 149"/>
                <a:gd name="T2" fmla="*/ 53 w 53"/>
                <a:gd name="T3" fmla="*/ 149 h 149"/>
                <a:gd name="T4" fmla="*/ 7 w 53"/>
                <a:gd name="T5" fmla="*/ 60 h 149"/>
                <a:gd name="T6" fmla="*/ 14 w 53"/>
                <a:gd name="T7" fmla="*/ 49 h 149"/>
                <a:gd name="T8" fmla="*/ 0 w 53"/>
                <a:gd name="T9" fmla="*/ 38 h 149"/>
                <a:gd name="T10" fmla="*/ 10 w 53"/>
                <a:gd name="T11" fmla="*/ 4 h 149"/>
                <a:gd name="T12" fmla="*/ 17 w 53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49">
                  <a:moveTo>
                    <a:pt x="17" y="0"/>
                  </a:moveTo>
                  <a:lnTo>
                    <a:pt x="53" y="149"/>
                  </a:lnTo>
                  <a:lnTo>
                    <a:pt x="7" y="60"/>
                  </a:lnTo>
                  <a:lnTo>
                    <a:pt x="14" y="49"/>
                  </a:lnTo>
                  <a:lnTo>
                    <a:pt x="0" y="38"/>
                  </a:lnTo>
                  <a:lnTo>
                    <a:pt x="1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0" name="Freeform 69"/>
            <p:cNvSpPr>
              <a:spLocks/>
            </p:cNvSpPr>
            <p:nvPr/>
          </p:nvSpPr>
          <p:spPr bwMode="auto">
            <a:xfrm>
              <a:off x="2990850" y="1638301"/>
              <a:ext cx="93663" cy="236538"/>
            </a:xfrm>
            <a:custGeom>
              <a:avLst/>
              <a:gdLst>
                <a:gd name="T0" fmla="*/ 37 w 59"/>
                <a:gd name="T1" fmla="*/ 0 h 149"/>
                <a:gd name="T2" fmla="*/ 0 w 59"/>
                <a:gd name="T3" fmla="*/ 149 h 149"/>
                <a:gd name="T4" fmla="*/ 51 w 59"/>
                <a:gd name="T5" fmla="*/ 66 h 149"/>
                <a:gd name="T6" fmla="*/ 44 w 59"/>
                <a:gd name="T7" fmla="*/ 52 h 149"/>
                <a:gd name="T8" fmla="*/ 59 w 59"/>
                <a:gd name="T9" fmla="*/ 41 h 149"/>
                <a:gd name="T10" fmla="*/ 44 w 59"/>
                <a:gd name="T11" fmla="*/ 4 h 149"/>
                <a:gd name="T12" fmla="*/ 37 w 5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49">
                  <a:moveTo>
                    <a:pt x="37" y="0"/>
                  </a:moveTo>
                  <a:lnTo>
                    <a:pt x="0" y="149"/>
                  </a:lnTo>
                  <a:lnTo>
                    <a:pt x="51" y="66"/>
                  </a:lnTo>
                  <a:lnTo>
                    <a:pt x="44" y="52"/>
                  </a:lnTo>
                  <a:lnTo>
                    <a:pt x="59" y="41"/>
                  </a:lnTo>
                  <a:lnTo>
                    <a:pt x="44" y="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1" name="Freeform 70"/>
            <p:cNvSpPr>
              <a:spLocks/>
            </p:cNvSpPr>
            <p:nvPr/>
          </p:nvSpPr>
          <p:spPr bwMode="auto">
            <a:xfrm>
              <a:off x="2990850" y="1638301"/>
              <a:ext cx="85725" cy="236538"/>
            </a:xfrm>
            <a:custGeom>
              <a:avLst/>
              <a:gdLst>
                <a:gd name="T0" fmla="*/ 37 w 54"/>
                <a:gd name="T1" fmla="*/ 0 h 149"/>
                <a:gd name="T2" fmla="*/ 0 w 54"/>
                <a:gd name="T3" fmla="*/ 149 h 149"/>
                <a:gd name="T4" fmla="*/ 47 w 54"/>
                <a:gd name="T5" fmla="*/ 60 h 149"/>
                <a:gd name="T6" fmla="*/ 38 w 54"/>
                <a:gd name="T7" fmla="*/ 49 h 149"/>
                <a:gd name="T8" fmla="*/ 54 w 54"/>
                <a:gd name="T9" fmla="*/ 38 h 149"/>
                <a:gd name="T10" fmla="*/ 44 w 54"/>
                <a:gd name="T11" fmla="*/ 4 h 149"/>
                <a:gd name="T12" fmla="*/ 37 w 54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49">
                  <a:moveTo>
                    <a:pt x="37" y="0"/>
                  </a:moveTo>
                  <a:lnTo>
                    <a:pt x="0" y="149"/>
                  </a:lnTo>
                  <a:lnTo>
                    <a:pt x="47" y="60"/>
                  </a:lnTo>
                  <a:lnTo>
                    <a:pt x="38" y="49"/>
                  </a:lnTo>
                  <a:lnTo>
                    <a:pt x="54" y="38"/>
                  </a:lnTo>
                  <a:lnTo>
                    <a:pt x="44" y="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2" name="Freeform 71"/>
            <p:cNvSpPr>
              <a:spLocks/>
            </p:cNvSpPr>
            <p:nvPr/>
          </p:nvSpPr>
          <p:spPr bwMode="auto">
            <a:xfrm>
              <a:off x="2982913" y="1852614"/>
              <a:ext cx="17463" cy="273050"/>
            </a:xfrm>
            <a:custGeom>
              <a:avLst/>
              <a:gdLst>
                <a:gd name="T0" fmla="*/ 4 w 8"/>
                <a:gd name="T1" fmla="*/ 122 h 122"/>
                <a:gd name="T2" fmla="*/ 4 w 8"/>
                <a:gd name="T3" fmla="*/ 0 h 122"/>
                <a:gd name="T4" fmla="*/ 4 w 8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2">
                  <a:moveTo>
                    <a:pt x="4" y="122"/>
                  </a:moveTo>
                  <a:cubicBezTo>
                    <a:pt x="1" y="87"/>
                    <a:pt x="0" y="41"/>
                    <a:pt x="4" y="0"/>
                  </a:cubicBezTo>
                  <a:cubicBezTo>
                    <a:pt x="7" y="41"/>
                    <a:pt x="8" y="87"/>
                    <a:pt x="4" y="12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3" name="Rectangle 72"/>
            <p:cNvSpPr>
              <a:spLocks noChangeArrowheads="1"/>
            </p:cNvSpPr>
            <p:nvPr/>
          </p:nvSpPr>
          <p:spPr bwMode="auto">
            <a:xfrm>
              <a:off x="2941638" y="1593851"/>
              <a:ext cx="96838" cy="77788"/>
            </a:xfrm>
            <a:prstGeom prst="rect">
              <a:avLst/>
            </a:pr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4" name="Freeform 73"/>
            <p:cNvSpPr>
              <a:spLocks/>
            </p:cNvSpPr>
            <p:nvPr/>
          </p:nvSpPr>
          <p:spPr bwMode="auto">
            <a:xfrm>
              <a:off x="2874963" y="1365251"/>
              <a:ext cx="230188" cy="268288"/>
            </a:xfrm>
            <a:custGeom>
              <a:avLst/>
              <a:gdLst>
                <a:gd name="T0" fmla="*/ 52 w 103"/>
                <a:gd name="T1" fmla="*/ 120 h 120"/>
                <a:gd name="T2" fmla="*/ 92 w 103"/>
                <a:gd name="T3" fmla="*/ 85 h 120"/>
                <a:gd name="T4" fmla="*/ 93 w 103"/>
                <a:gd name="T5" fmla="*/ 85 h 120"/>
                <a:gd name="T6" fmla="*/ 102 w 103"/>
                <a:gd name="T7" fmla="*/ 72 h 120"/>
                <a:gd name="T8" fmla="*/ 98 w 103"/>
                <a:gd name="T9" fmla="*/ 56 h 120"/>
                <a:gd name="T10" fmla="*/ 98 w 103"/>
                <a:gd name="T11" fmla="*/ 56 h 120"/>
                <a:gd name="T12" fmla="*/ 52 w 103"/>
                <a:gd name="T13" fmla="*/ 0 h 120"/>
                <a:gd name="T14" fmla="*/ 6 w 103"/>
                <a:gd name="T15" fmla="*/ 56 h 120"/>
                <a:gd name="T16" fmla="*/ 4 w 103"/>
                <a:gd name="T17" fmla="*/ 56 h 120"/>
                <a:gd name="T18" fmla="*/ 1 w 103"/>
                <a:gd name="T19" fmla="*/ 72 h 120"/>
                <a:gd name="T20" fmla="*/ 9 w 103"/>
                <a:gd name="T21" fmla="*/ 85 h 120"/>
                <a:gd name="T22" fmla="*/ 11 w 103"/>
                <a:gd name="T23" fmla="*/ 84 h 120"/>
                <a:gd name="T24" fmla="*/ 52 w 103"/>
                <a:gd name="T2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20">
                  <a:moveTo>
                    <a:pt x="52" y="120"/>
                  </a:moveTo>
                  <a:cubicBezTo>
                    <a:pt x="68" y="120"/>
                    <a:pt x="84" y="108"/>
                    <a:pt x="92" y="85"/>
                  </a:cubicBezTo>
                  <a:cubicBezTo>
                    <a:pt x="92" y="85"/>
                    <a:pt x="93" y="85"/>
                    <a:pt x="93" y="85"/>
                  </a:cubicBezTo>
                  <a:cubicBezTo>
                    <a:pt x="97" y="86"/>
                    <a:pt x="101" y="80"/>
                    <a:pt x="102" y="72"/>
                  </a:cubicBezTo>
                  <a:cubicBezTo>
                    <a:pt x="103" y="63"/>
                    <a:pt x="102" y="56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9" y="27"/>
                    <a:pt x="87" y="0"/>
                    <a:pt x="52" y="0"/>
                  </a:cubicBezTo>
                  <a:cubicBezTo>
                    <a:pt x="16" y="0"/>
                    <a:pt x="4" y="27"/>
                    <a:pt x="6" y="56"/>
                  </a:cubicBezTo>
                  <a:cubicBezTo>
                    <a:pt x="5" y="56"/>
                    <a:pt x="5" y="56"/>
                    <a:pt x="4" y="56"/>
                  </a:cubicBezTo>
                  <a:cubicBezTo>
                    <a:pt x="1" y="56"/>
                    <a:pt x="0" y="63"/>
                    <a:pt x="1" y="72"/>
                  </a:cubicBezTo>
                  <a:cubicBezTo>
                    <a:pt x="2" y="80"/>
                    <a:pt x="6" y="86"/>
                    <a:pt x="9" y="85"/>
                  </a:cubicBezTo>
                  <a:cubicBezTo>
                    <a:pt x="10" y="85"/>
                    <a:pt x="11" y="85"/>
                    <a:pt x="11" y="84"/>
                  </a:cubicBezTo>
                  <a:cubicBezTo>
                    <a:pt x="19" y="108"/>
                    <a:pt x="35" y="120"/>
                    <a:pt x="52" y="12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5" name="Freeform 74"/>
            <p:cNvSpPr>
              <a:spLocks/>
            </p:cNvSpPr>
            <p:nvPr/>
          </p:nvSpPr>
          <p:spPr bwMode="auto">
            <a:xfrm>
              <a:off x="2881313" y="1339851"/>
              <a:ext cx="222250" cy="182563"/>
            </a:xfrm>
            <a:custGeom>
              <a:avLst/>
              <a:gdLst>
                <a:gd name="T0" fmla="*/ 95 w 99"/>
                <a:gd name="T1" fmla="*/ 68 h 82"/>
                <a:gd name="T2" fmla="*/ 24 w 99"/>
                <a:gd name="T3" fmla="*/ 18 h 82"/>
                <a:gd name="T4" fmla="*/ 3 w 99"/>
                <a:gd name="T5" fmla="*/ 68 h 82"/>
                <a:gd name="T6" fmla="*/ 10 w 99"/>
                <a:gd name="T7" fmla="*/ 81 h 82"/>
                <a:gd name="T8" fmla="*/ 14 w 99"/>
                <a:gd name="T9" fmla="*/ 75 h 82"/>
                <a:gd name="T10" fmla="*/ 27 w 99"/>
                <a:gd name="T11" fmla="*/ 39 h 82"/>
                <a:gd name="T12" fmla="*/ 49 w 99"/>
                <a:gd name="T13" fmla="*/ 43 h 82"/>
                <a:gd name="T14" fmla="*/ 70 w 99"/>
                <a:gd name="T15" fmla="*/ 39 h 82"/>
                <a:gd name="T16" fmla="*/ 83 w 99"/>
                <a:gd name="T17" fmla="*/ 75 h 82"/>
                <a:gd name="T18" fmla="*/ 87 w 99"/>
                <a:gd name="T19" fmla="*/ 81 h 82"/>
                <a:gd name="T20" fmla="*/ 95 w 99"/>
                <a:gd name="T21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82">
                  <a:moveTo>
                    <a:pt x="95" y="68"/>
                  </a:moveTo>
                  <a:cubicBezTo>
                    <a:pt x="99" y="9"/>
                    <a:pt x="47" y="0"/>
                    <a:pt x="24" y="18"/>
                  </a:cubicBezTo>
                  <a:cubicBezTo>
                    <a:pt x="4" y="23"/>
                    <a:pt x="0" y="47"/>
                    <a:pt x="3" y="68"/>
                  </a:cubicBezTo>
                  <a:cubicBezTo>
                    <a:pt x="5" y="68"/>
                    <a:pt x="8" y="74"/>
                    <a:pt x="10" y="81"/>
                  </a:cubicBezTo>
                  <a:cubicBezTo>
                    <a:pt x="12" y="82"/>
                    <a:pt x="14" y="81"/>
                    <a:pt x="14" y="75"/>
                  </a:cubicBezTo>
                  <a:cubicBezTo>
                    <a:pt x="14" y="58"/>
                    <a:pt x="16" y="43"/>
                    <a:pt x="27" y="39"/>
                  </a:cubicBezTo>
                  <a:cubicBezTo>
                    <a:pt x="38" y="36"/>
                    <a:pt x="40" y="43"/>
                    <a:pt x="49" y="43"/>
                  </a:cubicBezTo>
                  <a:cubicBezTo>
                    <a:pt x="57" y="43"/>
                    <a:pt x="59" y="36"/>
                    <a:pt x="70" y="39"/>
                  </a:cubicBezTo>
                  <a:cubicBezTo>
                    <a:pt x="81" y="42"/>
                    <a:pt x="83" y="58"/>
                    <a:pt x="83" y="75"/>
                  </a:cubicBezTo>
                  <a:cubicBezTo>
                    <a:pt x="83" y="81"/>
                    <a:pt x="85" y="82"/>
                    <a:pt x="87" y="81"/>
                  </a:cubicBezTo>
                  <a:cubicBezTo>
                    <a:pt x="88" y="73"/>
                    <a:pt x="92" y="68"/>
                    <a:pt x="95" y="68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6" name="Freeform 75"/>
            <p:cNvSpPr>
              <a:spLocks/>
            </p:cNvSpPr>
            <p:nvPr/>
          </p:nvSpPr>
          <p:spPr bwMode="auto">
            <a:xfrm>
              <a:off x="2974975" y="1665289"/>
              <a:ext cx="31750" cy="60325"/>
            </a:xfrm>
            <a:custGeom>
              <a:avLst/>
              <a:gdLst>
                <a:gd name="T0" fmla="*/ 12 w 14"/>
                <a:gd name="T1" fmla="*/ 27 h 27"/>
                <a:gd name="T2" fmla="*/ 14 w 14"/>
                <a:gd name="T3" fmla="*/ 22 h 27"/>
                <a:gd name="T4" fmla="*/ 7 w 14"/>
                <a:gd name="T5" fmla="*/ 0 h 27"/>
                <a:gd name="T6" fmla="*/ 0 w 14"/>
                <a:gd name="T7" fmla="*/ 21 h 27"/>
                <a:gd name="T8" fmla="*/ 2 w 14"/>
                <a:gd name="T9" fmla="*/ 27 h 27"/>
                <a:gd name="T10" fmla="*/ 12 w 14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7">
                  <a:moveTo>
                    <a:pt x="12" y="27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7"/>
                    <a:pt x="8" y="27"/>
                    <a:pt x="12" y="2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7" name="Freeform 76"/>
            <p:cNvSpPr>
              <a:spLocks/>
            </p:cNvSpPr>
            <p:nvPr/>
          </p:nvSpPr>
          <p:spPr bwMode="auto">
            <a:xfrm>
              <a:off x="2919413" y="1625601"/>
              <a:ext cx="71438" cy="93663"/>
            </a:xfrm>
            <a:custGeom>
              <a:avLst/>
              <a:gdLst>
                <a:gd name="T0" fmla="*/ 14 w 45"/>
                <a:gd name="T1" fmla="*/ 0 h 59"/>
                <a:gd name="T2" fmla="*/ 45 w 45"/>
                <a:gd name="T3" fmla="*/ 25 h 59"/>
                <a:gd name="T4" fmla="*/ 27 w 45"/>
                <a:gd name="T5" fmla="*/ 59 h 59"/>
                <a:gd name="T6" fmla="*/ 0 w 45"/>
                <a:gd name="T7" fmla="*/ 9 h 59"/>
                <a:gd name="T8" fmla="*/ 14 w 45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9">
                  <a:moveTo>
                    <a:pt x="14" y="0"/>
                  </a:moveTo>
                  <a:lnTo>
                    <a:pt x="45" y="25"/>
                  </a:lnTo>
                  <a:lnTo>
                    <a:pt x="27" y="59"/>
                  </a:lnTo>
                  <a:lnTo>
                    <a:pt x="0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8" name="Freeform 77"/>
            <p:cNvSpPr>
              <a:spLocks/>
            </p:cNvSpPr>
            <p:nvPr/>
          </p:nvSpPr>
          <p:spPr bwMode="auto">
            <a:xfrm>
              <a:off x="2990850" y="1625601"/>
              <a:ext cx="69850" cy="93663"/>
            </a:xfrm>
            <a:custGeom>
              <a:avLst/>
              <a:gdLst>
                <a:gd name="T0" fmla="*/ 30 w 44"/>
                <a:gd name="T1" fmla="*/ 0 h 59"/>
                <a:gd name="T2" fmla="*/ 0 w 44"/>
                <a:gd name="T3" fmla="*/ 25 h 59"/>
                <a:gd name="T4" fmla="*/ 17 w 44"/>
                <a:gd name="T5" fmla="*/ 59 h 59"/>
                <a:gd name="T6" fmla="*/ 44 w 44"/>
                <a:gd name="T7" fmla="*/ 9 h 59"/>
                <a:gd name="T8" fmla="*/ 30 w 4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9">
                  <a:moveTo>
                    <a:pt x="30" y="0"/>
                  </a:moveTo>
                  <a:lnTo>
                    <a:pt x="0" y="25"/>
                  </a:lnTo>
                  <a:lnTo>
                    <a:pt x="17" y="59"/>
                  </a:lnTo>
                  <a:lnTo>
                    <a:pt x="44" y="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9" name="Freeform 78"/>
            <p:cNvSpPr>
              <a:spLocks/>
            </p:cNvSpPr>
            <p:nvPr/>
          </p:nvSpPr>
          <p:spPr bwMode="auto">
            <a:xfrm>
              <a:off x="2930525" y="1397001"/>
              <a:ext cx="153988" cy="85725"/>
            </a:xfrm>
            <a:custGeom>
              <a:avLst/>
              <a:gdLst>
                <a:gd name="T0" fmla="*/ 0 w 69"/>
                <a:gd name="T1" fmla="*/ 5 h 38"/>
                <a:gd name="T2" fmla="*/ 40 w 69"/>
                <a:gd name="T3" fmla="*/ 6 h 38"/>
                <a:gd name="T4" fmla="*/ 69 w 69"/>
                <a:gd name="T5" fmla="*/ 33 h 38"/>
                <a:gd name="T6" fmla="*/ 29 w 69"/>
                <a:gd name="T7" fmla="*/ 32 h 38"/>
                <a:gd name="T8" fmla="*/ 0 w 69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8">
                  <a:moveTo>
                    <a:pt x="0" y="5"/>
                  </a:moveTo>
                  <a:cubicBezTo>
                    <a:pt x="10" y="0"/>
                    <a:pt x="25" y="0"/>
                    <a:pt x="40" y="6"/>
                  </a:cubicBezTo>
                  <a:cubicBezTo>
                    <a:pt x="54" y="12"/>
                    <a:pt x="64" y="22"/>
                    <a:pt x="69" y="33"/>
                  </a:cubicBezTo>
                  <a:cubicBezTo>
                    <a:pt x="58" y="38"/>
                    <a:pt x="43" y="38"/>
                    <a:pt x="29" y="32"/>
                  </a:cubicBezTo>
                  <a:cubicBezTo>
                    <a:pt x="14" y="26"/>
                    <a:pt x="4" y="16"/>
                    <a:pt x="0" y="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81519" y="3333844"/>
            <a:ext cx="2719861" cy="2982717"/>
            <a:chOff x="2913063" y="4567239"/>
            <a:chExt cx="1182688" cy="1296987"/>
          </a:xfrm>
        </p:grpSpPr>
        <p:sp>
          <p:nvSpPr>
            <p:cNvPr id="151" name="Freeform 176"/>
            <p:cNvSpPr>
              <a:spLocks/>
            </p:cNvSpPr>
            <p:nvPr/>
          </p:nvSpPr>
          <p:spPr bwMode="auto">
            <a:xfrm>
              <a:off x="3806825" y="4567239"/>
              <a:ext cx="258763" cy="542925"/>
            </a:xfrm>
            <a:custGeom>
              <a:avLst/>
              <a:gdLst>
                <a:gd name="T0" fmla="*/ 9 w 116"/>
                <a:gd name="T1" fmla="*/ 98 h 243"/>
                <a:gd name="T2" fmla="*/ 58 w 116"/>
                <a:gd name="T3" fmla="*/ 243 h 243"/>
                <a:gd name="T4" fmla="*/ 110 w 116"/>
                <a:gd name="T5" fmla="*/ 106 h 243"/>
                <a:gd name="T6" fmla="*/ 39 w 116"/>
                <a:gd name="T7" fmla="*/ 21 h 243"/>
                <a:gd name="T8" fmla="*/ 9 w 116"/>
                <a:gd name="T9" fmla="*/ 98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43">
                  <a:moveTo>
                    <a:pt x="9" y="98"/>
                  </a:moveTo>
                  <a:cubicBezTo>
                    <a:pt x="20" y="151"/>
                    <a:pt x="42" y="243"/>
                    <a:pt x="58" y="243"/>
                  </a:cubicBezTo>
                  <a:cubicBezTo>
                    <a:pt x="75" y="243"/>
                    <a:pt x="104" y="144"/>
                    <a:pt x="110" y="106"/>
                  </a:cubicBezTo>
                  <a:cubicBezTo>
                    <a:pt x="116" y="72"/>
                    <a:pt x="109" y="0"/>
                    <a:pt x="39" y="21"/>
                  </a:cubicBezTo>
                  <a:cubicBezTo>
                    <a:pt x="13" y="20"/>
                    <a:pt x="0" y="53"/>
                    <a:pt x="9" y="98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2" name="Freeform 177"/>
            <p:cNvSpPr>
              <a:spLocks/>
            </p:cNvSpPr>
            <p:nvPr/>
          </p:nvSpPr>
          <p:spPr bwMode="auto">
            <a:xfrm>
              <a:off x="3736975" y="5262564"/>
              <a:ext cx="57150" cy="90488"/>
            </a:xfrm>
            <a:custGeom>
              <a:avLst/>
              <a:gdLst>
                <a:gd name="T0" fmla="*/ 11 w 26"/>
                <a:gd name="T1" fmla="*/ 0 h 41"/>
                <a:gd name="T2" fmla="*/ 26 w 26"/>
                <a:gd name="T3" fmla="*/ 4 h 41"/>
                <a:gd name="T4" fmla="*/ 25 w 26"/>
                <a:gd name="T5" fmla="*/ 18 h 41"/>
                <a:gd name="T6" fmla="*/ 16 w 26"/>
                <a:gd name="T7" fmla="*/ 41 h 41"/>
                <a:gd name="T8" fmla="*/ 0 w 26"/>
                <a:gd name="T9" fmla="*/ 40 h 41"/>
                <a:gd name="T10" fmla="*/ 0 w 26"/>
                <a:gd name="T11" fmla="*/ 14 h 41"/>
                <a:gd name="T12" fmla="*/ 11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11" y="0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6"/>
                    <a:pt x="20" y="34"/>
                    <a:pt x="16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3" name="Freeform 178"/>
            <p:cNvSpPr>
              <a:spLocks/>
            </p:cNvSpPr>
            <p:nvPr/>
          </p:nvSpPr>
          <p:spPr bwMode="auto">
            <a:xfrm>
              <a:off x="3736975" y="5262564"/>
              <a:ext cx="46038" cy="52388"/>
            </a:xfrm>
            <a:custGeom>
              <a:avLst/>
              <a:gdLst>
                <a:gd name="T0" fmla="*/ 11 w 21"/>
                <a:gd name="T1" fmla="*/ 0 h 24"/>
                <a:gd name="T2" fmla="*/ 21 w 21"/>
                <a:gd name="T3" fmla="*/ 3 h 24"/>
                <a:gd name="T4" fmla="*/ 4 w 21"/>
                <a:gd name="T5" fmla="*/ 22 h 24"/>
                <a:gd name="T6" fmla="*/ 0 w 21"/>
                <a:gd name="T7" fmla="*/ 21 h 24"/>
                <a:gd name="T8" fmla="*/ 0 w 21"/>
                <a:gd name="T9" fmla="*/ 14 h 24"/>
                <a:gd name="T10" fmla="*/ 11 w 21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4">
                  <a:moveTo>
                    <a:pt x="11" y="0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9" y="11"/>
                    <a:pt x="13" y="24"/>
                    <a:pt x="4" y="22"/>
                  </a:cubicBezTo>
                  <a:cubicBezTo>
                    <a:pt x="2" y="22"/>
                    <a:pt x="1" y="21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4" name="Freeform 179"/>
            <p:cNvSpPr>
              <a:spLocks/>
            </p:cNvSpPr>
            <p:nvPr/>
          </p:nvSpPr>
          <p:spPr bwMode="auto">
            <a:xfrm>
              <a:off x="3748088" y="5232401"/>
              <a:ext cx="58738" cy="42863"/>
            </a:xfrm>
            <a:custGeom>
              <a:avLst/>
              <a:gdLst>
                <a:gd name="T0" fmla="*/ 4 w 37"/>
                <a:gd name="T1" fmla="*/ 0 h 27"/>
                <a:gd name="T2" fmla="*/ 37 w 37"/>
                <a:gd name="T3" fmla="*/ 7 h 27"/>
                <a:gd name="T4" fmla="*/ 32 w 37"/>
                <a:gd name="T5" fmla="*/ 27 h 27"/>
                <a:gd name="T6" fmla="*/ 0 w 37"/>
                <a:gd name="T7" fmla="*/ 20 h 27"/>
                <a:gd name="T8" fmla="*/ 4 w 3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4" y="0"/>
                  </a:moveTo>
                  <a:lnTo>
                    <a:pt x="37" y="7"/>
                  </a:lnTo>
                  <a:lnTo>
                    <a:pt x="32" y="27"/>
                  </a:lnTo>
                  <a:lnTo>
                    <a:pt x="0" y="2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5" name="Freeform 180"/>
            <p:cNvSpPr>
              <a:spLocks/>
            </p:cNvSpPr>
            <p:nvPr/>
          </p:nvSpPr>
          <p:spPr bwMode="auto">
            <a:xfrm>
              <a:off x="3584575" y="5389564"/>
              <a:ext cx="322263" cy="215900"/>
            </a:xfrm>
            <a:custGeom>
              <a:avLst/>
              <a:gdLst>
                <a:gd name="T0" fmla="*/ 14 w 144"/>
                <a:gd name="T1" fmla="*/ 0 h 97"/>
                <a:gd name="T2" fmla="*/ 129 w 144"/>
                <a:gd name="T3" fmla="*/ 0 h 97"/>
                <a:gd name="T4" fmla="*/ 144 w 144"/>
                <a:gd name="T5" fmla="*/ 15 h 97"/>
                <a:gd name="T6" fmla="*/ 144 w 144"/>
                <a:gd name="T7" fmla="*/ 82 h 97"/>
                <a:gd name="T8" fmla="*/ 129 w 144"/>
                <a:gd name="T9" fmla="*/ 97 h 97"/>
                <a:gd name="T10" fmla="*/ 14 w 144"/>
                <a:gd name="T11" fmla="*/ 97 h 97"/>
                <a:gd name="T12" fmla="*/ 0 w 144"/>
                <a:gd name="T13" fmla="*/ 82 h 97"/>
                <a:gd name="T14" fmla="*/ 0 w 144"/>
                <a:gd name="T15" fmla="*/ 15 h 97"/>
                <a:gd name="T16" fmla="*/ 14 w 144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7">
                  <a:moveTo>
                    <a:pt x="14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4" y="7"/>
                    <a:pt x="144" y="15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90"/>
                    <a:pt x="137" y="97"/>
                    <a:pt x="129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6" y="97"/>
                    <a:pt x="0" y="90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6" name="Freeform 181"/>
            <p:cNvSpPr>
              <a:spLocks/>
            </p:cNvSpPr>
            <p:nvPr/>
          </p:nvSpPr>
          <p:spPr bwMode="auto">
            <a:xfrm>
              <a:off x="3603625" y="5389564"/>
              <a:ext cx="282575" cy="138113"/>
            </a:xfrm>
            <a:custGeom>
              <a:avLst/>
              <a:gdLst>
                <a:gd name="T0" fmla="*/ 6 w 127"/>
                <a:gd name="T1" fmla="*/ 0 h 62"/>
                <a:gd name="T2" fmla="*/ 121 w 127"/>
                <a:gd name="T3" fmla="*/ 0 h 62"/>
                <a:gd name="T4" fmla="*/ 127 w 127"/>
                <a:gd name="T5" fmla="*/ 2 h 62"/>
                <a:gd name="T6" fmla="*/ 127 w 127"/>
                <a:gd name="T7" fmla="*/ 50 h 62"/>
                <a:gd name="T8" fmla="*/ 115 w 127"/>
                <a:gd name="T9" fmla="*/ 62 h 62"/>
                <a:gd name="T10" fmla="*/ 13 w 127"/>
                <a:gd name="T11" fmla="*/ 62 h 62"/>
                <a:gd name="T12" fmla="*/ 0 w 127"/>
                <a:gd name="T13" fmla="*/ 50 h 62"/>
                <a:gd name="T14" fmla="*/ 0 w 127"/>
                <a:gd name="T15" fmla="*/ 2 h 62"/>
                <a:gd name="T16" fmla="*/ 6 w 12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2">
                  <a:moveTo>
                    <a:pt x="6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3" y="0"/>
                    <a:pt x="125" y="1"/>
                    <a:pt x="127" y="2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127" y="57"/>
                    <a:pt x="122" y="62"/>
                    <a:pt x="115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6" y="62"/>
                    <a:pt x="0" y="57"/>
                    <a:pt x="0" y="5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7" name="Freeform 182"/>
            <p:cNvSpPr>
              <a:spLocks/>
            </p:cNvSpPr>
            <p:nvPr/>
          </p:nvSpPr>
          <p:spPr bwMode="auto">
            <a:xfrm>
              <a:off x="3697288" y="5341939"/>
              <a:ext cx="95250" cy="58738"/>
            </a:xfrm>
            <a:custGeom>
              <a:avLst/>
              <a:gdLst>
                <a:gd name="T0" fmla="*/ 4 w 43"/>
                <a:gd name="T1" fmla="*/ 0 h 26"/>
                <a:gd name="T2" fmla="*/ 39 w 43"/>
                <a:gd name="T3" fmla="*/ 0 h 26"/>
                <a:gd name="T4" fmla="*/ 43 w 43"/>
                <a:gd name="T5" fmla="*/ 4 h 26"/>
                <a:gd name="T6" fmla="*/ 43 w 43"/>
                <a:gd name="T7" fmla="*/ 22 h 26"/>
                <a:gd name="T8" fmla="*/ 39 w 43"/>
                <a:gd name="T9" fmla="*/ 26 h 26"/>
                <a:gd name="T10" fmla="*/ 38 w 43"/>
                <a:gd name="T11" fmla="*/ 26 h 26"/>
                <a:gd name="T12" fmla="*/ 38 w 43"/>
                <a:gd name="T13" fmla="*/ 8 h 26"/>
                <a:gd name="T14" fmla="*/ 36 w 43"/>
                <a:gd name="T15" fmla="*/ 6 h 26"/>
                <a:gd name="T16" fmla="*/ 8 w 43"/>
                <a:gd name="T17" fmla="*/ 6 h 26"/>
                <a:gd name="T18" fmla="*/ 5 w 43"/>
                <a:gd name="T19" fmla="*/ 8 h 26"/>
                <a:gd name="T20" fmla="*/ 5 w 43"/>
                <a:gd name="T21" fmla="*/ 26 h 26"/>
                <a:gd name="T22" fmla="*/ 4 w 43"/>
                <a:gd name="T23" fmla="*/ 26 h 26"/>
                <a:gd name="T24" fmla="*/ 0 w 43"/>
                <a:gd name="T25" fmla="*/ 22 h 26"/>
                <a:gd name="T26" fmla="*/ 0 w 43"/>
                <a:gd name="T27" fmla="*/ 4 h 26"/>
                <a:gd name="T28" fmla="*/ 4 w 43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26">
                  <a:moveTo>
                    <a:pt x="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2"/>
                    <a:pt x="43" y="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1" y="26"/>
                    <a:pt x="3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7"/>
                    <a:pt x="37" y="6"/>
                    <a:pt x="3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8" name="Freeform 183"/>
            <p:cNvSpPr>
              <a:spLocks/>
            </p:cNvSpPr>
            <p:nvPr/>
          </p:nvSpPr>
          <p:spPr bwMode="auto">
            <a:xfrm>
              <a:off x="3609975" y="5389564"/>
              <a:ext cx="271463" cy="133350"/>
            </a:xfrm>
            <a:custGeom>
              <a:avLst/>
              <a:gdLst>
                <a:gd name="T0" fmla="*/ 122 w 122"/>
                <a:gd name="T1" fmla="*/ 1 h 60"/>
                <a:gd name="T2" fmla="*/ 122 w 122"/>
                <a:gd name="T3" fmla="*/ 50 h 60"/>
                <a:gd name="T4" fmla="*/ 111 w 122"/>
                <a:gd name="T5" fmla="*/ 60 h 60"/>
                <a:gd name="T6" fmla="*/ 10 w 122"/>
                <a:gd name="T7" fmla="*/ 60 h 60"/>
                <a:gd name="T8" fmla="*/ 0 w 122"/>
                <a:gd name="T9" fmla="*/ 50 h 60"/>
                <a:gd name="T10" fmla="*/ 0 w 122"/>
                <a:gd name="T11" fmla="*/ 1 h 60"/>
                <a:gd name="T12" fmla="*/ 3 w 122"/>
                <a:gd name="T13" fmla="*/ 0 h 60"/>
                <a:gd name="T14" fmla="*/ 118 w 122"/>
                <a:gd name="T15" fmla="*/ 0 h 60"/>
                <a:gd name="T16" fmla="*/ 122 w 122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60">
                  <a:moveTo>
                    <a:pt x="122" y="1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22" y="55"/>
                    <a:pt x="117" y="60"/>
                    <a:pt x="111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4" y="60"/>
                    <a:pt x="0" y="55"/>
                    <a:pt x="0" y="5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9" y="0"/>
                    <a:pt x="120" y="1"/>
                    <a:pt x="122" y="1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9" name="Freeform 184"/>
            <p:cNvSpPr>
              <a:spLocks/>
            </p:cNvSpPr>
            <p:nvPr/>
          </p:nvSpPr>
          <p:spPr bwMode="auto">
            <a:xfrm>
              <a:off x="3659188" y="5500689"/>
              <a:ext cx="34925" cy="55563"/>
            </a:xfrm>
            <a:custGeom>
              <a:avLst/>
              <a:gdLst>
                <a:gd name="T0" fmla="*/ 16 w 16"/>
                <a:gd name="T1" fmla="*/ 4 h 25"/>
                <a:gd name="T2" fmla="*/ 13 w 16"/>
                <a:gd name="T3" fmla="*/ 21 h 25"/>
                <a:gd name="T4" fmla="*/ 3 w 16"/>
                <a:gd name="T5" fmla="*/ 21 h 25"/>
                <a:gd name="T6" fmla="*/ 1 w 16"/>
                <a:gd name="T7" fmla="*/ 4 h 25"/>
                <a:gd name="T8" fmla="*/ 16 w 16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16" y="4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2" y="25"/>
                    <a:pt x="4" y="25"/>
                    <a:pt x="3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0"/>
                    <a:pt x="16" y="0"/>
                    <a:pt x="16" y="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0" name="Freeform 185"/>
            <p:cNvSpPr>
              <a:spLocks/>
            </p:cNvSpPr>
            <p:nvPr/>
          </p:nvSpPr>
          <p:spPr bwMode="auto">
            <a:xfrm>
              <a:off x="3794125" y="5500689"/>
              <a:ext cx="36513" cy="55563"/>
            </a:xfrm>
            <a:custGeom>
              <a:avLst/>
              <a:gdLst>
                <a:gd name="T0" fmla="*/ 16 w 16"/>
                <a:gd name="T1" fmla="*/ 4 h 25"/>
                <a:gd name="T2" fmla="*/ 13 w 16"/>
                <a:gd name="T3" fmla="*/ 21 h 25"/>
                <a:gd name="T4" fmla="*/ 3 w 16"/>
                <a:gd name="T5" fmla="*/ 21 h 25"/>
                <a:gd name="T6" fmla="*/ 1 w 16"/>
                <a:gd name="T7" fmla="*/ 4 h 25"/>
                <a:gd name="T8" fmla="*/ 16 w 16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16" y="4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2" y="25"/>
                    <a:pt x="4" y="25"/>
                    <a:pt x="3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0"/>
                    <a:pt x="16" y="0"/>
                    <a:pt x="16" y="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1" name="Freeform 186"/>
            <p:cNvSpPr>
              <a:spLocks/>
            </p:cNvSpPr>
            <p:nvPr/>
          </p:nvSpPr>
          <p:spPr bwMode="auto">
            <a:xfrm>
              <a:off x="3798888" y="5505451"/>
              <a:ext cx="26988" cy="46038"/>
            </a:xfrm>
            <a:custGeom>
              <a:avLst/>
              <a:gdLst>
                <a:gd name="T0" fmla="*/ 11 w 12"/>
                <a:gd name="T1" fmla="*/ 4 h 21"/>
                <a:gd name="T2" fmla="*/ 10 w 12"/>
                <a:gd name="T3" fmla="*/ 17 h 21"/>
                <a:gd name="T4" fmla="*/ 3 w 12"/>
                <a:gd name="T5" fmla="*/ 17 h 21"/>
                <a:gd name="T6" fmla="*/ 1 w 12"/>
                <a:gd name="T7" fmla="*/ 4 h 21"/>
                <a:gd name="T8" fmla="*/ 11 w 12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1">
                  <a:moveTo>
                    <a:pt x="11" y="4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21"/>
                    <a:pt x="3" y="21"/>
                    <a:pt x="3" y="1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0"/>
                    <a:pt x="12" y="0"/>
                    <a:pt x="11" y="4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2" name="Freeform 187"/>
            <p:cNvSpPr>
              <a:spLocks/>
            </p:cNvSpPr>
            <p:nvPr/>
          </p:nvSpPr>
          <p:spPr bwMode="auto">
            <a:xfrm>
              <a:off x="3663950" y="5505451"/>
              <a:ext cx="25400" cy="46038"/>
            </a:xfrm>
            <a:custGeom>
              <a:avLst/>
              <a:gdLst>
                <a:gd name="T0" fmla="*/ 11 w 12"/>
                <a:gd name="T1" fmla="*/ 4 h 21"/>
                <a:gd name="T2" fmla="*/ 10 w 12"/>
                <a:gd name="T3" fmla="*/ 17 h 21"/>
                <a:gd name="T4" fmla="*/ 3 w 12"/>
                <a:gd name="T5" fmla="*/ 17 h 21"/>
                <a:gd name="T6" fmla="*/ 1 w 12"/>
                <a:gd name="T7" fmla="*/ 4 h 21"/>
                <a:gd name="T8" fmla="*/ 11 w 12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1">
                  <a:moveTo>
                    <a:pt x="11" y="4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21"/>
                    <a:pt x="3" y="21"/>
                    <a:pt x="3" y="1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0"/>
                    <a:pt x="12" y="0"/>
                    <a:pt x="11" y="4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3" name="Freeform 188"/>
            <p:cNvSpPr>
              <a:spLocks/>
            </p:cNvSpPr>
            <p:nvPr/>
          </p:nvSpPr>
          <p:spPr bwMode="auto">
            <a:xfrm>
              <a:off x="3819525" y="5275264"/>
              <a:ext cx="125413" cy="565150"/>
            </a:xfrm>
            <a:custGeom>
              <a:avLst/>
              <a:gdLst>
                <a:gd name="T0" fmla="*/ 19 w 56"/>
                <a:gd name="T1" fmla="*/ 0 h 253"/>
                <a:gd name="T2" fmla="*/ 48 w 56"/>
                <a:gd name="T3" fmla="*/ 0 h 253"/>
                <a:gd name="T4" fmla="*/ 55 w 56"/>
                <a:gd name="T5" fmla="*/ 8 h 253"/>
                <a:gd name="T6" fmla="*/ 49 w 56"/>
                <a:gd name="T7" fmla="*/ 127 h 253"/>
                <a:gd name="T8" fmla="*/ 46 w 56"/>
                <a:gd name="T9" fmla="*/ 201 h 253"/>
                <a:gd name="T10" fmla="*/ 48 w 56"/>
                <a:gd name="T11" fmla="*/ 226 h 253"/>
                <a:gd name="T12" fmla="*/ 19 w 56"/>
                <a:gd name="T13" fmla="*/ 250 h 253"/>
                <a:gd name="T14" fmla="*/ 4 w 56"/>
                <a:gd name="T15" fmla="*/ 246 h 253"/>
                <a:gd name="T16" fmla="*/ 21 w 56"/>
                <a:gd name="T17" fmla="*/ 222 h 253"/>
                <a:gd name="T18" fmla="*/ 20 w 56"/>
                <a:gd name="T19" fmla="*/ 122 h 253"/>
                <a:gd name="T20" fmla="*/ 12 w 56"/>
                <a:gd name="T21" fmla="*/ 8 h 253"/>
                <a:gd name="T22" fmla="*/ 19 w 56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253">
                  <a:moveTo>
                    <a:pt x="19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5" y="4"/>
                    <a:pt x="55" y="8"/>
                  </a:cubicBezTo>
                  <a:cubicBezTo>
                    <a:pt x="54" y="50"/>
                    <a:pt x="56" y="84"/>
                    <a:pt x="49" y="127"/>
                  </a:cubicBezTo>
                  <a:cubicBezTo>
                    <a:pt x="47" y="147"/>
                    <a:pt x="48" y="172"/>
                    <a:pt x="46" y="201"/>
                  </a:cubicBezTo>
                  <a:cubicBezTo>
                    <a:pt x="44" y="216"/>
                    <a:pt x="49" y="223"/>
                    <a:pt x="48" y="226"/>
                  </a:cubicBezTo>
                  <a:cubicBezTo>
                    <a:pt x="47" y="229"/>
                    <a:pt x="31" y="253"/>
                    <a:pt x="19" y="250"/>
                  </a:cubicBezTo>
                  <a:cubicBezTo>
                    <a:pt x="4" y="246"/>
                    <a:pt x="4" y="246"/>
                    <a:pt x="4" y="246"/>
                  </a:cubicBezTo>
                  <a:cubicBezTo>
                    <a:pt x="0" y="245"/>
                    <a:pt x="20" y="226"/>
                    <a:pt x="21" y="222"/>
                  </a:cubicBezTo>
                  <a:cubicBezTo>
                    <a:pt x="30" y="185"/>
                    <a:pt x="23" y="157"/>
                    <a:pt x="20" y="122"/>
                  </a:cubicBezTo>
                  <a:cubicBezTo>
                    <a:pt x="16" y="86"/>
                    <a:pt x="12" y="44"/>
                    <a:pt x="12" y="8"/>
                  </a:cubicBezTo>
                  <a:cubicBezTo>
                    <a:pt x="12" y="4"/>
                    <a:pt x="15" y="0"/>
                    <a:pt x="19" y="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4" name="Freeform 189"/>
            <p:cNvSpPr>
              <a:spLocks/>
            </p:cNvSpPr>
            <p:nvPr/>
          </p:nvSpPr>
          <p:spPr bwMode="auto">
            <a:xfrm>
              <a:off x="3792538" y="5759451"/>
              <a:ext cx="147638" cy="104775"/>
            </a:xfrm>
            <a:custGeom>
              <a:avLst/>
              <a:gdLst>
                <a:gd name="T0" fmla="*/ 58 w 66"/>
                <a:gd name="T1" fmla="*/ 0 h 47"/>
                <a:gd name="T2" fmla="*/ 66 w 66"/>
                <a:gd name="T3" fmla="*/ 21 h 47"/>
                <a:gd name="T4" fmla="*/ 62 w 66"/>
                <a:gd name="T5" fmla="*/ 29 h 47"/>
                <a:gd name="T6" fmla="*/ 57 w 66"/>
                <a:gd name="T7" fmla="*/ 30 h 47"/>
                <a:gd name="T8" fmla="*/ 45 w 66"/>
                <a:gd name="T9" fmla="*/ 37 h 47"/>
                <a:gd name="T10" fmla="*/ 26 w 66"/>
                <a:gd name="T11" fmla="*/ 45 h 47"/>
                <a:gd name="T12" fmla="*/ 9 w 66"/>
                <a:gd name="T13" fmla="*/ 43 h 47"/>
                <a:gd name="T14" fmla="*/ 27 w 66"/>
                <a:gd name="T15" fmla="*/ 13 h 47"/>
                <a:gd name="T16" fmla="*/ 25 w 66"/>
                <a:gd name="T17" fmla="*/ 28 h 47"/>
                <a:gd name="T18" fmla="*/ 58 w 66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7">
                  <a:moveTo>
                    <a:pt x="58" y="0"/>
                  </a:moveTo>
                  <a:cubicBezTo>
                    <a:pt x="62" y="4"/>
                    <a:pt x="66" y="15"/>
                    <a:pt x="66" y="21"/>
                  </a:cubicBezTo>
                  <a:cubicBezTo>
                    <a:pt x="65" y="27"/>
                    <a:pt x="65" y="28"/>
                    <a:pt x="62" y="29"/>
                  </a:cubicBezTo>
                  <a:cubicBezTo>
                    <a:pt x="58" y="31"/>
                    <a:pt x="57" y="31"/>
                    <a:pt x="57" y="30"/>
                  </a:cubicBezTo>
                  <a:cubicBezTo>
                    <a:pt x="56" y="28"/>
                    <a:pt x="48" y="35"/>
                    <a:pt x="45" y="37"/>
                  </a:cubicBezTo>
                  <a:cubicBezTo>
                    <a:pt x="41" y="40"/>
                    <a:pt x="36" y="43"/>
                    <a:pt x="26" y="45"/>
                  </a:cubicBezTo>
                  <a:cubicBezTo>
                    <a:pt x="20" y="47"/>
                    <a:pt x="12" y="47"/>
                    <a:pt x="9" y="43"/>
                  </a:cubicBezTo>
                  <a:cubicBezTo>
                    <a:pt x="0" y="34"/>
                    <a:pt x="19" y="23"/>
                    <a:pt x="27" y="13"/>
                  </a:cubicBezTo>
                  <a:cubicBezTo>
                    <a:pt x="23" y="20"/>
                    <a:pt x="13" y="27"/>
                    <a:pt x="25" y="28"/>
                  </a:cubicBezTo>
                  <a:cubicBezTo>
                    <a:pt x="45" y="29"/>
                    <a:pt x="58" y="15"/>
                    <a:pt x="5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5" name="Freeform 190"/>
            <p:cNvSpPr>
              <a:spLocks/>
            </p:cNvSpPr>
            <p:nvPr/>
          </p:nvSpPr>
          <p:spPr bwMode="auto">
            <a:xfrm>
              <a:off x="3900488" y="5275264"/>
              <a:ext cx="123825" cy="565150"/>
            </a:xfrm>
            <a:custGeom>
              <a:avLst/>
              <a:gdLst>
                <a:gd name="T0" fmla="*/ 19 w 56"/>
                <a:gd name="T1" fmla="*/ 0 h 253"/>
                <a:gd name="T2" fmla="*/ 48 w 56"/>
                <a:gd name="T3" fmla="*/ 0 h 253"/>
                <a:gd name="T4" fmla="*/ 55 w 56"/>
                <a:gd name="T5" fmla="*/ 8 h 253"/>
                <a:gd name="T6" fmla="*/ 49 w 56"/>
                <a:gd name="T7" fmla="*/ 127 h 253"/>
                <a:gd name="T8" fmla="*/ 45 w 56"/>
                <a:gd name="T9" fmla="*/ 201 h 253"/>
                <a:gd name="T10" fmla="*/ 48 w 56"/>
                <a:gd name="T11" fmla="*/ 226 h 253"/>
                <a:gd name="T12" fmla="*/ 19 w 56"/>
                <a:gd name="T13" fmla="*/ 250 h 253"/>
                <a:gd name="T14" fmla="*/ 4 w 56"/>
                <a:gd name="T15" fmla="*/ 246 h 253"/>
                <a:gd name="T16" fmla="*/ 21 w 56"/>
                <a:gd name="T17" fmla="*/ 222 h 253"/>
                <a:gd name="T18" fmla="*/ 19 w 56"/>
                <a:gd name="T19" fmla="*/ 122 h 253"/>
                <a:gd name="T20" fmla="*/ 11 w 56"/>
                <a:gd name="T21" fmla="*/ 8 h 253"/>
                <a:gd name="T22" fmla="*/ 19 w 56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253">
                  <a:moveTo>
                    <a:pt x="19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5" y="4"/>
                    <a:pt x="55" y="8"/>
                  </a:cubicBezTo>
                  <a:cubicBezTo>
                    <a:pt x="54" y="50"/>
                    <a:pt x="56" y="84"/>
                    <a:pt x="49" y="127"/>
                  </a:cubicBezTo>
                  <a:cubicBezTo>
                    <a:pt x="46" y="147"/>
                    <a:pt x="48" y="172"/>
                    <a:pt x="45" y="201"/>
                  </a:cubicBezTo>
                  <a:cubicBezTo>
                    <a:pt x="44" y="216"/>
                    <a:pt x="49" y="223"/>
                    <a:pt x="48" y="226"/>
                  </a:cubicBezTo>
                  <a:cubicBezTo>
                    <a:pt x="46" y="229"/>
                    <a:pt x="31" y="253"/>
                    <a:pt x="19" y="250"/>
                  </a:cubicBezTo>
                  <a:cubicBezTo>
                    <a:pt x="4" y="246"/>
                    <a:pt x="4" y="246"/>
                    <a:pt x="4" y="246"/>
                  </a:cubicBezTo>
                  <a:cubicBezTo>
                    <a:pt x="0" y="245"/>
                    <a:pt x="20" y="226"/>
                    <a:pt x="21" y="222"/>
                  </a:cubicBezTo>
                  <a:cubicBezTo>
                    <a:pt x="30" y="185"/>
                    <a:pt x="23" y="157"/>
                    <a:pt x="19" y="122"/>
                  </a:cubicBezTo>
                  <a:cubicBezTo>
                    <a:pt x="16" y="86"/>
                    <a:pt x="11" y="44"/>
                    <a:pt x="11" y="8"/>
                  </a:cubicBezTo>
                  <a:cubicBezTo>
                    <a:pt x="11" y="4"/>
                    <a:pt x="15" y="0"/>
                    <a:pt x="19" y="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6" name="Freeform 191"/>
            <p:cNvSpPr>
              <a:spLocks/>
            </p:cNvSpPr>
            <p:nvPr/>
          </p:nvSpPr>
          <p:spPr bwMode="auto">
            <a:xfrm>
              <a:off x="3873500" y="5759451"/>
              <a:ext cx="146050" cy="104775"/>
            </a:xfrm>
            <a:custGeom>
              <a:avLst/>
              <a:gdLst>
                <a:gd name="T0" fmla="*/ 58 w 66"/>
                <a:gd name="T1" fmla="*/ 0 h 47"/>
                <a:gd name="T2" fmla="*/ 66 w 66"/>
                <a:gd name="T3" fmla="*/ 21 h 47"/>
                <a:gd name="T4" fmla="*/ 62 w 66"/>
                <a:gd name="T5" fmla="*/ 29 h 47"/>
                <a:gd name="T6" fmla="*/ 56 w 66"/>
                <a:gd name="T7" fmla="*/ 30 h 47"/>
                <a:gd name="T8" fmla="*/ 45 w 66"/>
                <a:gd name="T9" fmla="*/ 37 h 47"/>
                <a:gd name="T10" fmla="*/ 26 w 66"/>
                <a:gd name="T11" fmla="*/ 45 h 47"/>
                <a:gd name="T12" fmla="*/ 9 w 66"/>
                <a:gd name="T13" fmla="*/ 43 h 47"/>
                <a:gd name="T14" fmla="*/ 27 w 66"/>
                <a:gd name="T15" fmla="*/ 13 h 47"/>
                <a:gd name="T16" fmla="*/ 24 w 66"/>
                <a:gd name="T17" fmla="*/ 28 h 47"/>
                <a:gd name="T18" fmla="*/ 58 w 66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7">
                  <a:moveTo>
                    <a:pt x="58" y="0"/>
                  </a:moveTo>
                  <a:cubicBezTo>
                    <a:pt x="62" y="4"/>
                    <a:pt x="66" y="15"/>
                    <a:pt x="66" y="21"/>
                  </a:cubicBezTo>
                  <a:cubicBezTo>
                    <a:pt x="65" y="27"/>
                    <a:pt x="65" y="28"/>
                    <a:pt x="62" y="29"/>
                  </a:cubicBezTo>
                  <a:cubicBezTo>
                    <a:pt x="58" y="31"/>
                    <a:pt x="57" y="31"/>
                    <a:pt x="56" y="30"/>
                  </a:cubicBezTo>
                  <a:cubicBezTo>
                    <a:pt x="56" y="28"/>
                    <a:pt x="48" y="35"/>
                    <a:pt x="45" y="37"/>
                  </a:cubicBezTo>
                  <a:cubicBezTo>
                    <a:pt x="41" y="40"/>
                    <a:pt x="36" y="43"/>
                    <a:pt x="26" y="45"/>
                  </a:cubicBezTo>
                  <a:cubicBezTo>
                    <a:pt x="20" y="47"/>
                    <a:pt x="12" y="47"/>
                    <a:pt x="9" y="43"/>
                  </a:cubicBezTo>
                  <a:cubicBezTo>
                    <a:pt x="0" y="34"/>
                    <a:pt x="19" y="23"/>
                    <a:pt x="27" y="13"/>
                  </a:cubicBezTo>
                  <a:cubicBezTo>
                    <a:pt x="23" y="20"/>
                    <a:pt x="13" y="27"/>
                    <a:pt x="24" y="28"/>
                  </a:cubicBezTo>
                  <a:cubicBezTo>
                    <a:pt x="45" y="29"/>
                    <a:pt x="58" y="15"/>
                    <a:pt x="5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7" name="Freeform 192"/>
            <p:cNvSpPr>
              <a:spLocks/>
            </p:cNvSpPr>
            <p:nvPr/>
          </p:nvSpPr>
          <p:spPr bwMode="auto">
            <a:xfrm>
              <a:off x="3798888" y="5153026"/>
              <a:ext cx="279400" cy="323850"/>
            </a:xfrm>
            <a:custGeom>
              <a:avLst/>
              <a:gdLst>
                <a:gd name="T0" fmla="*/ 102 w 125"/>
                <a:gd name="T1" fmla="*/ 0 h 145"/>
                <a:gd name="T2" fmla="*/ 108 w 125"/>
                <a:gd name="T3" fmla="*/ 140 h 145"/>
                <a:gd name="T4" fmla="*/ 16 w 125"/>
                <a:gd name="T5" fmla="*/ 140 h 145"/>
                <a:gd name="T6" fmla="*/ 22 w 125"/>
                <a:gd name="T7" fmla="*/ 0 h 145"/>
                <a:gd name="T8" fmla="*/ 102 w 12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45">
                  <a:moveTo>
                    <a:pt x="102" y="0"/>
                  </a:moveTo>
                  <a:cubicBezTo>
                    <a:pt x="109" y="16"/>
                    <a:pt x="125" y="69"/>
                    <a:pt x="108" y="140"/>
                  </a:cubicBezTo>
                  <a:cubicBezTo>
                    <a:pt x="103" y="145"/>
                    <a:pt x="19" y="144"/>
                    <a:pt x="16" y="140"/>
                  </a:cubicBezTo>
                  <a:cubicBezTo>
                    <a:pt x="0" y="71"/>
                    <a:pt x="14" y="14"/>
                    <a:pt x="22" y="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8" name="Freeform 193"/>
            <p:cNvSpPr>
              <a:spLocks/>
            </p:cNvSpPr>
            <p:nvPr/>
          </p:nvSpPr>
          <p:spPr bwMode="auto">
            <a:xfrm>
              <a:off x="3743325" y="4924426"/>
              <a:ext cx="115888" cy="334963"/>
            </a:xfrm>
            <a:custGeom>
              <a:avLst/>
              <a:gdLst>
                <a:gd name="T0" fmla="*/ 73 w 73"/>
                <a:gd name="T1" fmla="*/ 14 h 211"/>
                <a:gd name="T2" fmla="*/ 37 w 73"/>
                <a:gd name="T3" fmla="*/ 0 h 211"/>
                <a:gd name="T4" fmla="*/ 0 w 73"/>
                <a:gd name="T5" fmla="*/ 201 h 211"/>
                <a:gd name="T6" fmla="*/ 41 w 73"/>
                <a:gd name="T7" fmla="*/ 211 h 211"/>
                <a:gd name="T8" fmla="*/ 73 w 73"/>
                <a:gd name="T9" fmla="*/ 1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11">
                  <a:moveTo>
                    <a:pt x="73" y="14"/>
                  </a:moveTo>
                  <a:lnTo>
                    <a:pt x="37" y="0"/>
                  </a:lnTo>
                  <a:lnTo>
                    <a:pt x="0" y="201"/>
                  </a:lnTo>
                  <a:lnTo>
                    <a:pt x="41" y="211"/>
                  </a:lnTo>
                  <a:lnTo>
                    <a:pt x="73" y="14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9" name="Freeform 194"/>
            <p:cNvSpPr>
              <a:spLocks/>
            </p:cNvSpPr>
            <p:nvPr/>
          </p:nvSpPr>
          <p:spPr bwMode="auto">
            <a:xfrm>
              <a:off x="3824288" y="4929189"/>
              <a:ext cx="88900" cy="160338"/>
            </a:xfrm>
            <a:custGeom>
              <a:avLst/>
              <a:gdLst>
                <a:gd name="T0" fmla="*/ 15 w 40"/>
                <a:gd name="T1" fmla="*/ 72 h 72"/>
                <a:gd name="T2" fmla="*/ 1 w 40"/>
                <a:gd name="T3" fmla="*/ 38 h 72"/>
                <a:gd name="T4" fmla="*/ 6 w 40"/>
                <a:gd name="T5" fmla="*/ 7 h 72"/>
                <a:gd name="T6" fmla="*/ 15 w 40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2">
                  <a:moveTo>
                    <a:pt x="15" y="72"/>
                  </a:moveTo>
                  <a:cubicBezTo>
                    <a:pt x="5" y="64"/>
                    <a:pt x="0" y="52"/>
                    <a:pt x="1" y="38"/>
                  </a:cubicBezTo>
                  <a:cubicBezTo>
                    <a:pt x="3" y="23"/>
                    <a:pt x="5" y="14"/>
                    <a:pt x="6" y="7"/>
                  </a:cubicBezTo>
                  <a:cubicBezTo>
                    <a:pt x="7" y="0"/>
                    <a:pt x="40" y="55"/>
                    <a:pt x="15" y="72"/>
                  </a:cubicBezTo>
                  <a:close/>
                </a:path>
              </a:pathLst>
            </a:custGeom>
            <a:solidFill>
              <a:srgbClr val="1C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0" name="Freeform 195"/>
            <p:cNvSpPr>
              <a:spLocks/>
            </p:cNvSpPr>
            <p:nvPr/>
          </p:nvSpPr>
          <p:spPr bwMode="auto">
            <a:xfrm>
              <a:off x="3817938" y="4857751"/>
              <a:ext cx="250825" cy="404813"/>
            </a:xfrm>
            <a:custGeom>
              <a:avLst/>
              <a:gdLst>
                <a:gd name="T0" fmla="*/ 105 w 113"/>
                <a:gd name="T1" fmla="*/ 164 h 181"/>
                <a:gd name="T2" fmla="*/ 99 w 113"/>
                <a:gd name="T3" fmla="*/ 143 h 181"/>
                <a:gd name="T4" fmla="*/ 112 w 113"/>
                <a:gd name="T5" fmla="*/ 23 h 181"/>
                <a:gd name="T6" fmla="*/ 67 w 113"/>
                <a:gd name="T7" fmla="*/ 1 h 181"/>
                <a:gd name="T8" fmla="*/ 53 w 113"/>
                <a:gd name="T9" fmla="*/ 6 h 181"/>
                <a:gd name="T10" fmla="*/ 40 w 113"/>
                <a:gd name="T11" fmla="*/ 0 h 181"/>
                <a:gd name="T12" fmla="*/ 0 w 113"/>
                <a:gd name="T13" fmla="*/ 20 h 181"/>
                <a:gd name="T14" fmla="*/ 8 w 113"/>
                <a:gd name="T15" fmla="*/ 84 h 181"/>
                <a:gd name="T16" fmla="*/ 9 w 113"/>
                <a:gd name="T17" fmla="*/ 142 h 181"/>
                <a:gd name="T18" fmla="*/ 2 w 113"/>
                <a:gd name="T19" fmla="*/ 163 h 181"/>
                <a:gd name="T20" fmla="*/ 105 w 113"/>
                <a:gd name="T21" fmla="*/ 16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81">
                  <a:moveTo>
                    <a:pt x="105" y="164"/>
                  </a:moveTo>
                  <a:cubicBezTo>
                    <a:pt x="104" y="156"/>
                    <a:pt x="102" y="149"/>
                    <a:pt x="99" y="143"/>
                  </a:cubicBezTo>
                  <a:cubicBezTo>
                    <a:pt x="86" y="103"/>
                    <a:pt x="113" y="87"/>
                    <a:pt x="112" y="23"/>
                  </a:cubicBezTo>
                  <a:cubicBezTo>
                    <a:pt x="99" y="15"/>
                    <a:pt x="77" y="9"/>
                    <a:pt x="67" y="1"/>
                  </a:cubicBezTo>
                  <a:cubicBezTo>
                    <a:pt x="62" y="5"/>
                    <a:pt x="59" y="6"/>
                    <a:pt x="53" y="6"/>
                  </a:cubicBezTo>
                  <a:cubicBezTo>
                    <a:pt x="48" y="6"/>
                    <a:pt x="45" y="5"/>
                    <a:pt x="40" y="0"/>
                  </a:cubicBezTo>
                  <a:cubicBezTo>
                    <a:pt x="33" y="6"/>
                    <a:pt x="14" y="11"/>
                    <a:pt x="0" y="20"/>
                  </a:cubicBezTo>
                  <a:cubicBezTo>
                    <a:pt x="14" y="49"/>
                    <a:pt x="3" y="53"/>
                    <a:pt x="8" y="84"/>
                  </a:cubicBezTo>
                  <a:cubicBezTo>
                    <a:pt x="12" y="110"/>
                    <a:pt x="26" y="108"/>
                    <a:pt x="9" y="142"/>
                  </a:cubicBezTo>
                  <a:cubicBezTo>
                    <a:pt x="6" y="148"/>
                    <a:pt x="4" y="155"/>
                    <a:pt x="2" y="163"/>
                  </a:cubicBezTo>
                  <a:cubicBezTo>
                    <a:pt x="25" y="181"/>
                    <a:pt x="86" y="179"/>
                    <a:pt x="105" y="16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1" name="Freeform 196"/>
            <p:cNvSpPr>
              <a:spLocks/>
            </p:cNvSpPr>
            <p:nvPr/>
          </p:nvSpPr>
          <p:spPr bwMode="auto">
            <a:xfrm>
              <a:off x="3865563" y="4857751"/>
              <a:ext cx="125413" cy="236538"/>
            </a:xfrm>
            <a:custGeom>
              <a:avLst/>
              <a:gdLst>
                <a:gd name="T0" fmla="*/ 79 w 79"/>
                <a:gd name="T1" fmla="*/ 10 h 149"/>
                <a:gd name="T2" fmla="*/ 75 w 79"/>
                <a:gd name="T3" fmla="*/ 55 h 149"/>
                <a:gd name="T4" fmla="*/ 26 w 79"/>
                <a:gd name="T5" fmla="*/ 149 h 149"/>
                <a:gd name="T6" fmla="*/ 0 w 79"/>
                <a:gd name="T7" fmla="*/ 55 h 149"/>
                <a:gd name="T8" fmla="*/ 9 w 79"/>
                <a:gd name="T9" fmla="*/ 8 h 149"/>
                <a:gd name="T10" fmla="*/ 26 w 79"/>
                <a:gd name="T11" fmla="*/ 0 h 149"/>
                <a:gd name="T12" fmla="*/ 64 w 79"/>
                <a:gd name="T13" fmla="*/ 1 h 149"/>
                <a:gd name="T14" fmla="*/ 79 w 79"/>
                <a:gd name="T15" fmla="*/ 1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49">
                  <a:moveTo>
                    <a:pt x="79" y="10"/>
                  </a:moveTo>
                  <a:lnTo>
                    <a:pt x="75" y="55"/>
                  </a:lnTo>
                  <a:lnTo>
                    <a:pt x="26" y="149"/>
                  </a:lnTo>
                  <a:lnTo>
                    <a:pt x="0" y="55"/>
                  </a:lnTo>
                  <a:lnTo>
                    <a:pt x="9" y="8"/>
                  </a:lnTo>
                  <a:lnTo>
                    <a:pt x="26" y="0"/>
                  </a:lnTo>
                  <a:lnTo>
                    <a:pt x="64" y="1"/>
                  </a:lnTo>
                  <a:lnTo>
                    <a:pt x="7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2" name="Rectangle 197"/>
            <p:cNvSpPr>
              <a:spLocks noChangeArrowheads="1"/>
            </p:cNvSpPr>
            <p:nvPr/>
          </p:nvSpPr>
          <p:spPr bwMode="auto">
            <a:xfrm>
              <a:off x="3903663" y="4830764"/>
              <a:ext cx="65088" cy="66675"/>
            </a:xfrm>
            <a:prstGeom prst="rect">
              <a:avLst/>
            </a:pr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3" name="Freeform 198"/>
            <p:cNvSpPr>
              <a:spLocks/>
            </p:cNvSpPr>
            <p:nvPr/>
          </p:nvSpPr>
          <p:spPr bwMode="auto">
            <a:xfrm>
              <a:off x="3824288" y="4645026"/>
              <a:ext cx="222250" cy="211138"/>
            </a:xfrm>
            <a:custGeom>
              <a:avLst/>
              <a:gdLst>
                <a:gd name="T0" fmla="*/ 50 w 100"/>
                <a:gd name="T1" fmla="*/ 94 h 94"/>
                <a:gd name="T2" fmla="*/ 11 w 100"/>
                <a:gd name="T3" fmla="*/ 60 h 94"/>
                <a:gd name="T4" fmla="*/ 10 w 100"/>
                <a:gd name="T5" fmla="*/ 61 h 94"/>
                <a:gd name="T6" fmla="*/ 2 w 100"/>
                <a:gd name="T7" fmla="*/ 47 h 94"/>
                <a:gd name="T8" fmla="*/ 5 w 100"/>
                <a:gd name="T9" fmla="*/ 32 h 94"/>
                <a:gd name="T10" fmla="*/ 6 w 100"/>
                <a:gd name="T11" fmla="*/ 32 h 94"/>
                <a:gd name="T12" fmla="*/ 48 w 100"/>
                <a:gd name="T13" fmla="*/ 2 h 94"/>
                <a:gd name="T14" fmla="*/ 94 w 100"/>
                <a:gd name="T15" fmla="*/ 32 h 94"/>
                <a:gd name="T16" fmla="*/ 95 w 100"/>
                <a:gd name="T17" fmla="*/ 32 h 94"/>
                <a:gd name="T18" fmla="*/ 99 w 100"/>
                <a:gd name="T19" fmla="*/ 47 h 94"/>
                <a:gd name="T20" fmla="*/ 91 w 100"/>
                <a:gd name="T21" fmla="*/ 61 h 94"/>
                <a:gd name="T22" fmla="*/ 89 w 100"/>
                <a:gd name="T23" fmla="*/ 60 h 94"/>
                <a:gd name="T24" fmla="*/ 50 w 100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94">
                  <a:moveTo>
                    <a:pt x="50" y="94"/>
                  </a:moveTo>
                  <a:cubicBezTo>
                    <a:pt x="34" y="94"/>
                    <a:pt x="19" y="82"/>
                    <a:pt x="11" y="60"/>
                  </a:cubicBezTo>
                  <a:cubicBezTo>
                    <a:pt x="11" y="60"/>
                    <a:pt x="10" y="61"/>
                    <a:pt x="10" y="61"/>
                  </a:cubicBezTo>
                  <a:cubicBezTo>
                    <a:pt x="7" y="61"/>
                    <a:pt x="3" y="55"/>
                    <a:pt x="2" y="47"/>
                  </a:cubicBezTo>
                  <a:cubicBezTo>
                    <a:pt x="0" y="39"/>
                    <a:pt x="2" y="33"/>
                    <a:pt x="5" y="32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10" y="9"/>
                    <a:pt x="17" y="5"/>
                    <a:pt x="48" y="2"/>
                  </a:cubicBezTo>
                  <a:cubicBezTo>
                    <a:pt x="78" y="0"/>
                    <a:pt x="96" y="17"/>
                    <a:pt x="94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9" y="33"/>
                    <a:pt x="100" y="39"/>
                    <a:pt x="99" y="47"/>
                  </a:cubicBezTo>
                  <a:cubicBezTo>
                    <a:pt x="97" y="55"/>
                    <a:pt x="94" y="61"/>
                    <a:pt x="91" y="61"/>
                  </a:cubicBezTo>
                  <a:cubicBezTo>
                    <a:pt x="90" y="61"/>
                    <a:pt x="89" y="60"/>
                    <a:pt x="89" y="60"/>
                  </a:cubicBezTo>
                  <a:cubicBezTo>
                    <a:pt x="81" y="82"/>
                    <a:pt x="66" y="94"/>
                    <a:pt x="50" y="9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4" name="Freeform 199"/>
            <p:cNvSpPr>
              <a:spLocks/>
            </p:cNvSpPr>
            <p:nvPr/>
          </p:nvSpPr>
          <p:spPr bwMode="auto">
            <a:xfrm>
              <a:off x="3914775" y="4891089"/>
              <a:ext cx="30163" cy="42863"/>
            </a:xfrm>
            <a:custGeom>
              <a:avLst/>
              <a:gdLst>
                <a:gd name="T0" fmla="*/ 2 w 13"/>
                <a:gd name="T1" fmla="*/ 19 h 19"/>
                <a:gd name="T2" fmla="*/ 0 w 13"/>
                <a:gd name="T3" fmla="*/ 15 h 19"/>
                <a:gd name="T4" fmla="*/ 8 w 13"/>
                <a:gd name="T5" fmla="*/ 0 h 19"/>
                <a:gd name="T6" fmla="*/ 13 w 13"/>
                <a:gd name="T7" fmla="*/ 15 h 19"/>
                <a:gd name="T8" fmla="*/ 10 w 13"/>
                <a:gd name="T9" fmla="*/ 19 h 19"/>
                <a:gd name="T10" fmla="*/ 2 w 13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9">
                  <a:moveTo>
                    <a:pt x="2" y="19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19"/>
                    <a:pt x="5" y="19"/>
                    <a:pt x="2" y="19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5" name="Freeform 200"/>
            <p:cNvSpPr>
              <a:spLocks/>
            </p:cNvSpPr>
            <p:nvPr/>
          </p:nvSpPr>
          <p:spPr bwMode="auto">
            <a:xfrm>
              <a:off x="3935413" y="4868864"/>
              <a:ext cx="92075" cy="227013"/>
            </a:xfrm>
            <a:custGeom>
              <a:avLst/>
              <a:gdLst>
                <a:gd name="T0" fmla="*/ 31 w 58"/>
                <a:gd name="T1" fmla="*/ 0 h 143"/>
                <a:gd name="T2" fmla="*/ 0 w 58"/>
                <a:gd name="T3" fmla="*/ 143 h 143"/>
                <a:gd name="T4" fmla="*/ 49 w 58"/>
                <a:gd name="T5" fmla="*/ 65 h 143"/>
                <a:gd name="T6" fmla="*/ 44 w 58"/>
                <a:gd name="T7" fmla="*/ 51 h 143"/>
                <a:gd name="T8" fmla="*/ 58 w 58"/>
                <a:gd name="T9" fmla="*/ 39 h 143"/>
                <a:gd name="T10" fmla="*/ 38 w 58"/>
                <a:gd name="T11" fmla="*/ 4 h 143"/>
                <a:gd name="T12" fmla="*/ 31 w 58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43">
                  <a:moveTo>
                    <a:pt x="31" y="0"/>
                  </a:moveTo>
                  <a:lnTo>
                    <a:pt x="0" y="143"/>
                  </a:lnTo>
                  <a:lnTo>
                    <a:pt x="49" y="65"/>
                  </a:lnTo>
                  <a:lnTo>
                    <a:pt x="44" y="51"/>
                  </a:lnTo>
                  <a:lnTo>
                    <a:pt x="58" y="39"/>
                  </a:lnTo>
                  <a:lnTo>
                    <a:pt x="38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6" name="Freeform 201"/>
            <p:cNvSpPr>
              <a:spLocks/>
            </p:cNvSpPr>
            <p:nvPr/>
          </p:nvSpPr>
          <p:spPr bwMode="auto">
            <a:xfrm>
              <a:off x="3897313" y="4953001"/>
              <a:ext cx="39688" cy="142875"/>
            </a:xfrm>
            <a:custGeom>
              <a:avLst/>
              <a:gdLst>
                <a:gd name="T0" fmla="*/ 24 w 25"/>
                <a:gd name="T1" fmla="*/ 0 h 90"/>
                <a:gd name="T2" fmla="*/ 13 w 25"/>
                <a:gd name="T3" fmla="*/ 0 h 90"/>
                <a:gd name="T4" fmla="*/ 0 w 25"/>
                <a:gd name="T5" fmla="*/ 61 h 90"/>
                <a:gd name="T6" fmla="*/ 10 w 25"/>
                <a:gd name="T7" fmla="*/ 90 h 90"/>
                <a:gd name="T8" fmla="*/ 25 w 25"/>
                <a:gd name="T9" fmla="*/ 61 h 90"/>
                <a:gd name="T10" fmla="*/ 24 w 25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90">
                  <a:moveTo>
                    <a:pt x="24" y="0"/>
                  </a:moveTo>
                  <a:lnTo>
                    <a:pt x="13" y="0"/>
                  </a:lnTo>
                  <a:lnTo>
                    <a:pt x="0" y="61"/>
                  </a:lnTo>
                  <a:lnTo>
                    <a:pt x="10" y="90"/>
                  </a:lnTo>
                  <a:lnTo>
                    <a:pt x="25" y="6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7" name="Freeform 202"/>
            <p:cNvSpPr>
              <a:spLocks/>
            </p:cNvSpPr>
            <p:nvPr/>
          </p:nvSpPr>
          <p:spPr bwMode="auto">
            <a:xfrm>
              <a:off x="3913188" y="4868864"/>
              <a:ext cx="98425" cy="227013"/>
            </a:xfrm>
            <a:custGeom>
              <a:avLst/>
              <a:gdLst>
                <a:gd name="T0" fmla="*/ 45 w 62"/>
                <a:gd name="T1" fmla="*/ 0 h 143"/>
                <a:gd name="T2" fmla="*/ 0 w 62"/>
                <a:gd name="T3" fmla="*/ 143 h 143"/>
                <a:gd name="T4" fmla="*/ 53 w 62"/>
                <a:gd name="T5" fmla="*/ 59 h 143"/>
                <a:gd name="T6" fmla="*/ 46 w 62"/>
                <a:gd name="T7" fmla="*/ 48 h 143"/>
                <a:gd name="T8" fmla="*/ 62 w 62"/>
                <a:gd name="T9" fmla="*/ 37 h 143"/>
                <a:gd name="T10" fmla="*/ 52 w 62"/>
                <a:gd name="T11" fmla="*/ 4 h 143"/>
                <a:gd name="T12" fmla="*/ 45 w 62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43">
                  <a:moveTo>
                    <a:pt x="45" y="0"/>
                  </a:moveTo>
                  <a:lnTo>
                    <a:pt x="0" y="143"/>
                  </a:lnTo>
                  <a:lnTo>
                    <a:pt x="53" y="59"/>
                  </a:lnTo>
                  <a:lnTo>
                    <a:pt x="46" y="48"/>
                  </a:lnTo>
                  <a:lnTo>
                    <a:pt x="62" y="37"/>
                  </a:lnTo>
                  <a:lnTo>
                    <a:pt x="52" y="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8" name="Freeform 203"/>
            <p:cNvSpPr>
              <a:spLocks/>
            </p:cNvSpPr>
            <p:nvPr/>
          </p:nvSpPr>
          <p:spPr bwMode="auto">
            <a:xfrm>
              <a:off x="3840163" y="4868864"/>
              <a:ext cx="71438" cy="227013"/>
            </a:xfrm>
            <a:custGeom>
              <a:avLst/>
              <a:gdLst>
                <a:gd name="T0" fmla="*/ 31 w 45"/>
                <a:gd name="T1" fmla="*/ 0 h 143"/>
                <a:gd name="T2" fmla="*/ 45 w 45"/>
                <a:gd name="T3" fmla="*/ 143 h 143"/>
                <a:gd name="T4" fmla="*/ 4 w 45"/>
                <a:gd name="T5" fmla="*/ 65 h 143"/>
                <a:gd name="T6" fmla="*/ 12 w 45"/>
                <a:gd name="T7" fmla="*/ 51 h 143"/>
                <a:gd name="T8" fmla="*/ 0 w 45"/>
                <a:gd name="T9" fmla="*/ 39 h 143"/>
                <a:gd name="T10" fmla="*/ 18 w 45"/>
                <a:gd name="T11" fmla="*/ 6 h 143"/>
                <a:gd name="T12" fmla="*/ 31 w 45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43">
                  <a:moveTo>
                    <a:pt x="31" y="0"/>
                  </a:moveTo>
                  <a:lnTo>
                    <a:pt x="45" y="143"/>
                  </a:lnTo>
                  <a:lnTo>
                    <a:pt x="4" y="65"/>
                  </a:lnTo>
                  <a:lnTo>
                    <a:pt x="12" y="51"/>
                  </a:lnTo>
                  <a:lnTo>
                    <a:pt x="0" y="39"/>
                  </a:lnTo>
                  <a:lnTo>
                    <a:pt x="18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9" name="Freeform 204"/>
            <p:cNvSpPr>
              <a:spLocks/>
            </p:cNvSpPr>
            <p:nvPr/>
          </p:nvSpPr>
          <p:spPr bwMode="auto">
            <a:xfrm>
              <a:off x="3848100" y="4868864"/>
              <a:ext cx="65088" cy="227013"/>
            </a:xfrm>
            <a:custGeom>
              <a:avLst/>
              <a:gdLst>
                <a:gd name="T0" fmla="*/ 26 w 41"/>
                <a:gd name="T1" fmla="*/ 0 h 143"/>
                <a:gd name="T2" fmla="*/ 41 w 41"/>
                <a:gd name="T3" fmla="*/ 143 h 143"/>
                <a:gd name="T4" fmla="*/ 4 w 41"/>
                <a:gd name="T5" fmla="*/ 59 h 143"/>
                <a:gd name="T6" fmla="*/ 13 w 41"/>
                <a:gd name="T7" fmla="*/ 48 h 143"/>
                <a:gd name="T8" fmla="*/ 0 w 41"/>
                <a:gd name="T9" fmla="*/ 37 h 143"/>
                <a:gd name="T10" fmla="*/ 13 w 41"/>
                <a:gd name="T11" fmla="*/ 6 h 143"/>
                <a:gd name="T12" fmla="*/ 26 w 41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3">
                  <a:moveTo>
                    <a:pt x="26" y="0"/>
                  </a:moveTo>
                  <a:lnTo>
                    <a:pt x="41" y="143"/>
                  </a:lnTo>
                  <a:lnTo>
                    <a:pt x="4" y="59"/>
                  </a:lnTo>
                  <a:lnTo>
                    <a:pt x="13" y="48"/>
                  </a:lnTo>
                  <a:lnTo>
                    <a:pt x="0" y="37"/>
                  </a:lnTo>
                  <a:lnTo>
                    <a:pt x="13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0" name="Freeform 206"/>
            <p:cNvSpPr>
              <a:spLocks/>
            </p:cNvSpPr>
            <p:nvPr/>
          </p:nvSpPr>
          <p:spPr bwMode="auto">
            <a:xfrm>
              <a:off x="3881438" y="4857751"/>
              <a:ext cx="52388" cy="80963"/>
            </a:xfrm>
            <a:custGeom>
              <a:avLst/>
              <a:gdLst>
                <a:gd name="T0" fmla="*/ 14 w 33"/>
                <a:gd name="T1" fmla="*/ 0 h 51"/>
                <a:gd name="T2" fmla="*/ 33 w 33"/>
                <a:gd name="T3" fmla="*/ 21 h 51"/>
                <a:gd name="T4" fmla="*/ 14 w 33"/>
                <a:gd name="T5" fmla="*/ 51 h 51"/>
                <a:gd name="T6" fmla="*/ 0 w 33"/>
                <a:gd name="T7" fmla="*/ 7 h 51"/>
                <a:gd name="T8" fmla="*/ 14 w 3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1">
                  <a:moveTo>
                    <a:pt x="14" y="0"/>
                  </a:moveTo>
                  <a:lnTo>
                    <a:pt x="33" y="21"/>
                  </a:lnTo>
                  <a:lnTo>
                    <a:pt x="14" y="51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1" name="Freeform 207"/>
            <p:cNvSpPr>
              <a:spLocks/>
            </p:cNvSpPr>
            <p:nvPr/>
          </p:nvSpPr>
          <p:spPr bwMode="auto">
            <a:xfrm>
              <a:off x="3913188" y="4930776"/>
              <a:ext cx="28575" cy="25400"/>
            </a:xfrm>
            <a:custGeom>
              <a:avLst/>
              <a:gdLst>
                <a:gd name="T0" fmla="*/ 11 w 13"/>
                <a:gd name="T1" fmla="*/ 0 h 11"/>
                <a:gd name="T2" fmla="*/ 3 w 13"/>
                <a:gd name="T3" fmla="*/ 0 h 11"/>
                <a:gd name="T4" fmla="*/ 2 w 13"/>
                <a:gd name="T5" fmla="*/ 11 h 11"/>
                <a:gd name="T6" fmla="*/ 10 w 13"/>
                <a:gd name="T7" fmla="*/ 11 h 11"/>
                <a:gd name="T8" fmla="*/ 11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2" y="8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2" name="Freeform 208"/>
            <p:cNvSpPr>
              <a:spLocks/>
            </p:cNvSpPr>
            <p:nvPr/>
          </p:nvSpPr>
          <p:spPr bwMode="auto">
            <a:xfrm>
              <a:off x="3929063" y="5094289"/>
              <a:ext cx="11113" cy="158750"/>
            </a:xfrm>
            <a:custGeom>
              <a:avLst/>
              <a:gdLst>
                <a:gd name="T0" fmla="*/ 3 w 5"/>
                <a:gd name="T1" fmla="*/ 71 h 71"/>
                <a:gd name="T2" fmla="*/ 3 w 5"/>
                <a:gd name="T3" fmla="*/ 0 h 71"/>
                <a:gd name="T4" fmla="*/ 3 w 5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1">
                  <a:moveTo>
                    <a:pt x="3" y="71"/>
                  </a:moveTo>
                  <a:cubicBezTo>
                    <a:pt x="5" y="39"/>
                    <a:pt x="5" y="36"/>
                    <a:pt x="3" y="0"/>
                  </a:cubicBezTo>
                  <a:cubicBezTo>
                    <a:pt x="0" y="36"/>
                    <a:pt x="0" y="39"/>
                    <a:pt x="3" y="71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3" name="Freeform 209"/>
            <p:cNvSpPr>
              <a:spLocks/>
            </p:cNvSpPr>
            <p:nvPr/>
          </p:nvSpPr>
          <p:spPr bwMode="auto">
            <a:xfrm>
              <a:off x="3825876" y="4725989"/>
              <a:ext cx="31750" cy="55563"/>
            </a:xfrm>
            <a:custGeom>
              <a:avLst/>
              <a:gdLst>
                <a:gd name="T0" fmla="*/ 4 w 14"/>
                <a:gd name="T1" fmla="*/ 1 h 25"/>
                <a:gd name="T2" fmla="*/ 1 w 14"/>
                <a:gd name="T3" fmla="*/ 14 h 25"/>
                <a:gd name="T4" fmla="*/ 9 w 14"/>
                <a:gd name="T5" fmla="*/ 25 h 25"/>
                <a:gd name="T6" fmla="*/ 12 w 14"/>
                <a:gd name="T7" fmla="*/ 12 h 25"/>
                <a:gd name="T8" fmla="*/ 4 w 1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4" y="1"/>
                  </a:moveTo>
                  <a:cubicBezTo>
                    <a:pt x="1" y="2"/>
                    <a:pt x="0" y="8"/>
                    <a:pt x="1" y="14"/>
                  </a:cubicBezTo>
                  <a:cubicBezTo>
                    <a:pt x="2" y="21"/>
                    <a:pt x="6" y="25"/>
                    <a:pt x="9" y="25"/>
                  </a:cubicBezTo>
                  <a:cubicBezTo>
                    <a:pt x="12" y="24"/>
                    <a:pt x="14" y="18"/>
                    <a:pt x="12" y="12"/>
                  </a:cubicBezTo>
                  <a:cubicBezTo>
                    <a:pt x="11" y="5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4" name="Freeform 210"/>
            <p:cNvSpPr>
              <a:spLocks/>
            </p:cNvSpPr>
            <p:nvPr/>
          </p:nvSpPr>
          <p:spPr bwMode="auto">
            <a:xfrm>
              <a:off x="3813176" y="4616451"/>
              <a:ext cx="241300" cy="160338"/>
            </a:xfrm>
            <a:custGeom>
              <a:avLst/>
              <a:gdLst>
                <a:gd name="T0" fmla="*/ 106 w 108"/>
                <a:gd name="T1" fmla="*/ 66 h 72"/>
                <a:gd name="T2" fmla="*/ 53 w 108"/>
                <a:gd name="T3" fmla="*/ 0 h 72"/>
                <a:gd name="T4" fmla="*/ 5 w 108"/>
                <a:gd name="T5" fmla="*/ 72 h 72"/>
                <a:gd name="T6" fmla="*/ 36 w 108"/>
                <a:gd name="T7" fmla="*/ 32 h 72"/>
                <a:gd name="T8" fmla="*/ 106 w 108"/>
                <a:gd name="T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72">
                  <a:moveTo>
                    <a:pt x="106" y="66"/>
                  </a:moveTo>
                  <a:cubicBezTo>
                    <a:pt x="108" y="31"/>
                    <a:pt x="94" y="0"/>
                    <a:pt x="53" y="0"/>
                  </a:cubicBezTo>
                  <a:cubicBezTo>
                    <a:pt x="7" y="0"/>
                    <a:pt x="0" y="30"/>
                    <a:pt x="5" y="72"/>
                  </a:cubicBezTo>
                  <a:cubicBezTo>
                    <a:pt x="15" y="68"/>
                    <a:pt x="27" y="50"/>
                    <a:pt x="36" y="32"/>
                  </a:cubicBezTo>
                  <a:cubicBezTo>
                    <a:pt x="54" y="49"/>
                    <a:pt x="76" y="60"/>
                    <a:pt x="106" y="66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5" name="Freeform 211"/>
            <p:cNvSpPr>
              <a:spLocks/>
            </p:cNvSpPr>
            <p:nvPr/>
          </p:nvSpPr>
          <p:spPr bwMode="auto">
            <a:xfrm>
              <a:off x="3933826" y="4857751"/>
              <a:ext cx="52388" cy="80963"/>
            </a:xfrm>
            <a:custGeom>
              <a:avLst/>
              <a:gdLst>
                <a:gd name="T0" fmla="*/ 22 w 33"/>
                <a:gd name="T1" fmla="*/ 0 h 51"/>
                <a:gd name="T2" fmla="*/ 0 w 33"/>
                <a:gd name="T3" fmla="*/ 21 h 51"/>
                <a:gd name="T4" fmla="*/ 11 w 33"/>
                <a:gd name="T5" fmla="*/ 51 h 51"/>
                <a:gd name="T6" fmla="*/ 33 w 33"/>
                <a:gd name="T7" fmla="*/ 8 h 51"/>
                <a:gd name="T8" fmla="*/ 22 w 3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1">
                  <a:moveTo>
                    <a:pt x="22" y="0"/>
                  </a:moveTo>
                  <a:lnTo>
                    <a:pt x="0" y="21"/>
                  </a:lnTo>
                  <a:lnTo>
                    <a:pt x="11" y="51"/>
                  </a:lnTo>
                  <a:lnTo>
                    <a:pt x="33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6" name="Freeform 212"/>
            <p:cNvSpPr>
              <a:spLocks/>
            </p:cNvSpPr>
            <p:nvPr/>
          </p:nvSpPr>
          <p:spPr bwMode="auto">
            <a:xfrm>
              <a:off x="3836988" y="4919664"/>
              <a:ext cx="228600" cy="217488"/>
            </a:xfrm>
            <a:custGeom>
              <a:avLst/>
              <a:gdLst>
                <a:gd name="T0" fmla="*/ 102 w 102"/>
                <a:gd name="T1" fmla="*/ 22 h 97"/>
                <a:gd name="T2" fmla="*/ 76 w 102"/>
                <a:gd name="T3" fmla="*/ 73 h 97"/>
                <a:gd name="T4" fmla="*/ 63 w 102"/>
                <a:gd name="T5" fmla="*/ 83 h 97"/>
                <a:gd name="T6" fmla="*/ 7 w 102"/>
                <a:gd name="T7" fmla="*/ 97 h 97"/>
                <a:gd name="T8" fmla="*/ 0 w 102"/>
                <a:gd name="T9" fmla="*/ 65 h 97"/>
                <a:gd name="T10" fmla="*/ 52 w 102"/>
                <a:gd name="T11" fmla="*/ 51 h 97"/>
                <a:gd name="T12" fmla="*/ 82 w 102"/>
                <a:gd name="T13" fmla="*/ 0 h 97"/>
                <a:gd name="T14" fmla="*/ 102 w 102"/>
                <a:gd name="T1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97">
                  <a:moveTo>
                    <a:pt x="102" y="22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3" y="78"/>
                    <a:pt x="69" y="82"/>
                    <a:pt x="63" y="83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02" y="22"/>
                  </a:lnTo>
                  <a:close/>
                </a:path>
              </a:pathLst>
            </a:custGeom>
            <a:solidFill>
              <a:srgbClr val="1C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7" name="Freeform 213"/>
            <p:cNvSpPr>
              <a:spLocks/>
            </p:cNvSpPr>
            <p:nvPr/>
          </p:nvSpPr>
          <p:spPr bwMode="auto">
            <a:xfrm>
              <a:off x="3930651" y="4881564"/>
              <a:ext cx="165100" cy="233363"/>
            </a:xfrm>
            <a:custGeom>
              <a:avLst/>
              <a:gdLst>
                <a:gd name="T0" fmla="*/ 64 w 74"/>
                <a:gd name="T1" fmla="*/ 31 h 104"/>
                <a:gd name="T2" fmla="*/ 41 w 74"/>
                <a:gd name="T3" fmla="*/ 17 h 104"/>
                <a:gd name="T4" fmla="*/ 10 w 74"/>
                <a:gd name="T5" fmla="*/ 73 h 104"/>
                <a:gd name="T6" fmla="*/ 33 w 74"/>
                <a:gd name="T7" fmla="*/ 88 h 104"/>
                <a:gd name="T8" fmla="*/ 64 w 74"/>
                <a:gd name="T9" fmla="*/ 3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4">
                  <a:moveTo>
                    <a:pt x="64" y="31"/>
                  </a:moveTo>
                  <a:cubicBezTo>
                    <a:pt x="74" y="13"/>
                    <a:pt x="50" y="0"/>
                    <a:pt x="41" y="17"/>
                  </a:cubicBezTo>
                  <a:cubicBezTo>
                    <a:pt x="31" y="35"/>
                    <a:pt x="20" y="54"/>
                    <a:pt x="10" y="73"/>
                  </a:cubicBezTo>
                  <a:cubicBezTo>
                    <a:pt x="0" y="91"/>
                    <a:pt x="24" y="104"/>
                    <a:pt x="33" y="88"/>
                  </a:cubicBezTo>
                  <a:cubicBezTo>
                    <a:pt x="43" y="69"/>
                    <a:pt x="54" y="50"/>
                    <a:pt x="64" y="31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8" name="Freeform 214"/>
            <p:cNvSpPr>
              <a:spLocks/>
            </p:cNvSpPr>
            <p:nvPr/>
          </p:nvSpPr>
          <p:spPr bwMode="auto">
            <a:xfrm>
              <a:off x="3303588" y="5754689"/>
              <a:ext cx="149225" cy="107950"/>
            </a:xfrm>
            <a:custGeom>
              <a:avLst/>
              <a:gdLst>
                <a:gd name="T0" fmla="*/ 5 w 67"/>
                <a:gd name="T1" fmla="*/ 2 h 48"/>
                <a:gd name="T2" fmla="*/ 1 w 67"/>
                <a:gd name="T3" fmla="*/ 23 h 48"/>
                <a:gd name="T4" fmla="*/ 5 w 67"/>
                <a:gd name="T5" fmla="*/ 32 h 48"/>
                <a:gd name="T6" fmla="*/ 10 w 67"/>
                <a:gd name="T7" fmla="*/ 32 h 48"/>
                <a:gd name="T8" fmla="*/ 23 w 67"/>
                <a:gd name="T9" fmla="*/ 40 h 48"/>
                <a:gd name="T10" fmla="*/ 46 w 67"/>
                <a:gd name="T11" fmla="*/ 47 h 48"/>
                <a:gd name="T12" fmla="*/ 67 w 67"/>
                <a:gd name="T13" fmla="*/ 40 h 48"/>
                <a:gd name="T14" fmla="*/ 55 w 67"/>
                <a:gd name="T15" fmla="*/ 26 h 48"/>
                <a:gd name="T16" fmla="*/ 37 w 67"/>
                <a:gd name="T17" fmla="*/ 6 h 48"/>
                <a:gd name="T18" fmla="*/ 24 w 67"/>
                <a:gd name="T19" fmla="*/ 4 h 48"/>
                <a:gd name="T20" fmla="*/ 12 w 67"/>
                <a:gd name="T21" fmla="*/ 11 h 48"/>
                <a:gd name="T22" fmla="*/ 5 w 67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48">
                  <a:moveTo>
                    <a:pt x="5" y="2"/>
                  </a:moveTo>
                  <a:cubicBezTo>
                    <a:pt x="3" y="6"/>
                    <a:pt x="0" y="17"/>
                    <a:pt x="1" y="23"/>
                  </a:cubicBezTo>
                  <a:cubicBezTo>
                    <a:pt x="1" y="30"/>
                    <a:pt x="1" y="30"/>
                    <a:pt x="5" y="32"/>
                  </a:cubicBezTo>
                  <a:cubicBezTo>
                    <a:pt x="8" y="34"/>
                    <a:pt x="10" y="34"/>
                    <a:pt x="10" y="32"/>
                  </a:cubicBezTo>
                  <a:cubicBezTo>
                    <a:pt x="11" y="31"/>
                    <a:pt x="19" y="38"/>
                    <a:pt x="23" y="40"/>
                  </a:cubicBezTo>
                  <a:cubicBezTo>
                    <a:pt x="27" y="43"/>
                    <a:pt x="35" y="47"/>
                    <a:pt x="46" y="47"/>
                  </a:cubicBezTo>
                  <a:cubicBezTo>
                    <a:pt x="57" y="48"/>
                    <a:pt x="67" y="46"/>
                    <a:pt x="67" y="40"/>
                  </a:cubicBezTo>
                  <a:cubicBezTo>
                    <a:pt x="67" y="35"/>
                    <a:pt x="63" y="32"/>
                    <a:pt x="55" y="26"/>
                  </a:cubicBezTo>
                  <a:cubicBezTo>
                    <a:pt x="47" y="21"/>
                    <a:pt x="40" y="10"/>
                    <a:pt x="37" y="6"/>
                  </a:cubicBezTo>
                  <a:cubicBezTo>
                    <a:pt x="35" y="1"/>
                    <a:pt x="27" y="2"/>
                    <a:pt x="24" y="4"/>
                  </a:cubicBezTo>
                  <a:cubicBezTo>
                    <a:pt x="20" y="5"/>
                    <a:pt x="17" y="14"/>
                    <a:pt x="12" y="11"/>
                  </a:cubicBezTo>
                  <a:cubicBezTo>
                    <a:pt x="8" y="8"/>
                    <a:pt x="7" y="0"/>
                    <a:pt x="5" y="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9" name="Freeform 215"/>
            <p:cNvSpPr>
              <a:spLocks/>
            </p:cNvSpPr>
            <p:nvPr/>
          </p:nvSpPr>
          <p:spPr bwMode="auto">
            <a:xfrm>
              <a:off x="3186113" y="5754689"/>
              <a:ext cx="146050" cy="107950"/>
            </a:xfrm>
            <a:custGeom>
              <a:avLst/>
              <a:gdLst>
                <a:gd name="T0" fmla="*/ 5 w 66"/>
                <a:gd name="T1" fmla="*/ 2 h 48"/>
                <a:gd name="T2" fmla="*/ 0 w 66"/>
                <a:gd name="T3" fmla="*/ 23 h 48"/>
                <a:gd name="T4" fmla="*/ 5 w 66"/>
                <a:gd name="T5" fmla="*/ 32 h 48"/>
                <a:gd name="T6" fmla="*/ 10 w 66"/>
                <a:gd name="T7" fmla="*/ 32 h 48"/>
                <a:gd name="T8" fmla="*/ 23 w 66"/>
                <a:gd name="T9" fmla="*/ 40 h 48"/>
                <a:gd name="T10" fmla="*/ 46 w 66"/>
                <a:gd name="T11" fmla="*/ 47 h 48"/>
                <a:gd name="T12" fmla="*/ 66 w 66"/>
                <a:gd name="T13" fmla="*/ 40 h 48"/>
                <a:gd name="T14" fmla="*/ 55 w 66"/>
                <a:gd name="T15" fmla="*/ 26 h 48"/>
                <a:gd name="T16" fmla="*/ 37 w 66"/>
                <a:gd name="T17" fmla="*/ 6 h 48"/>
                <a:gd name="T18" fmla="*/ 24 w 66"/>
                <a:gd name="T19" fmla="*/ 4 h 48"/>
                <a:gd name="T20" fmla="*/ 12 w 66"/>
                <a:gd name="T21" fmla="*/ 11 h 48"/>
                <a:gd name="T22" fmla="*/ 5 w 66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48">
                  <a:moveTo>
                    <a:pt x="5" y="2"/>
                  </a:moveTo>
                  <a:cubicBezTo>
                    <a:pt x="3" y="6"/>
                    <a:pt x="0" y="17"/>
                    <a:pt x="0" y="23"/>
                  </a:cubicBezTo>
                  <a:cubicBezTo>
                    <a:pt x="1" y="30"/>
                    <a:pt x="1" y="30"/>
                    <a:pt x="5" y="32"/>
                  </a:cubicBezTo>
                  <a:cubicBezTo>
                    <a:pt x="8" y="34"/>
                    <a:pt x="9" y="34"/>
                    <a:pt x="10" y="32"/>
                  </a:cubicBezTo>
                  <a:cubicBezTo>
                    <a:pt x="11" y="31"/>
                    <a:pt x="19" y="38"/>
                    <a:pt x="23" y="40"/>
                  </a:cubicBezTo>
                  <a:cubicBezTo>
                    <a:pt x="26" y="43"/>
                    <a:pt x="35" y="47"/>
                    <a:pt x="46" y="47"/>
                  </a:cubicBezTo>
                  <a:cubicBezTo>
                    <a:pt x="57" y="48"/>
                    <a:pt x="66" y="46"/>
                    <a:pt x="66" y="40"/>
                  </a:cubicBezTo>
                  <a:cubicBezTo>
                    <a:pt x="66" y="35"/>
                    <a:pt x="63" y="32"/>
                    <a:pt x="55" y="26"/>
                  </a:cubicBezTo>
                  <a:cubicBezTo>
                    <a:pt x="47" y="21"/>
                    <a:pt x="39" y="10"/>
                    <a:pt x="37" y="6"/>
                  </a:cubicBezTo>
                  <a:cubicBezTo>
                    <a:pt x="35" y="1"/>
                    <a:pt x="27" y="2"/>
                    <a:pt x="24" y="4"/>
                  </a:cubicBezTo>
                  <a:cubicBezTo>
                    <a:pt x="20" y="5"/>
                    <a:pt x="17" y="14"/>
                    <a:pt x="12" y="11"/>
                  </a:cubicBezTo>
                  <a:cubicBezTo>
                    <a:pt x="8" y="8"/>
                    <a:pt x="7" y="0"/>
                    <a:pt x="5" y="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0" name="Freeform 216"/>
            <p:cNvSpPr>
              <a:spLocks/>
            </p:cNvSpPr>
            <p:nvPr/>
          </p:nvSpPr>
          <p:spPr bwMode="auto">
            <a:xfrm>
              <a:off x="3178176" y="5302251"/>
              <a:ext cx="103188" cy="498475"/>
            </a:xfrm>
            <a:custGeom>
              <a:avLst/>
              <a:gdLst>
                <a:gd name="T0" fmla="*/ 8 w 46"/>
                <a:gd name="T1" fmla="*/ 0 h 223"/>
                <a:gd name="T2" fmla="*/ 38 w 46"/>
                <a:gd name="T3" fmla="*/ 0 h 223"/>
                <a:gd name="T4" fmla="*/ 46 w 46"/>
                <a:gd name="T5" fmla="*/ 8 h 223"/>
                <a:gd name="T6" fmla="*/ 46 w 46"/>
                <a:gd name="T7" fmla="*/ 215 h 223"/>
                <a:gd name="T8" fmla="*/ 38 w 46"/>
                <a:gd name="T9" fmla="*/ 223 h 223"/>
                <a:gd name="T10" fmla="*/ 8 w 46"/>
                <a:gd name="T11" fmla="*/ 223 h 223"/>
                <a:gd name="T12" fmla="*/ 0 w 46"/>
                <a:gd name="T13" fmla="*/ 215 h 223"/>
                <a:gd name="T14" fmla="*/ 0 w 46"/>
                <a:gd name="T15" fmla="*/ 8 h 223"/>
                <a:gd name="T16" fmla="*/ 8 w 46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2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cubicBezTo>
                    <a:pt x="46" y="215"/>
                    <a:pt x="46" y="215"/>
                    <a:pt x="46" y="215"/>
                  </a:cubicBezTo>
                  <a:cubicBezTo>
                    <a:pt x="46" y="219"/>
                    <a:pt x="42" y="223"/>
                    <a:pt x="38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4" y="223"/>
                    <a:pt x="0" y="219"/>
                    <a:pt x="0" y="2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1" name="Freeform 217"/>
            <p:cNvSpPr>
              <a:spLocks/>
            </p:cNvSpPr>
            <p:nvPr/>
          </p:nvSpPr>
          <p:spPr bwMode="auto">
            <a:xfrm>
              <a:off x="3297238" y="5302251"/>
              <a:ext cx="100013" cy="498475"/>
            </a:xfrm>
            <a:custGeom>
              <a:avLst/>
              <a:gdLst>
                <a:gd name="T0" fmla="*/ 7 w 45"/>
                <a:gd name="T1" fmla="*/ 0 h 223"/>
                <a:gd name="T2" fmla="*/ 37 w 45"/>
                <a:gd name="T3" fmla="*/ 0 h 223"/>
                <a:gd name="T4" fmla="*/ 45 w 45"/>
                <a:gd name="T5" fmla="*/ 8 h 223"/>
                <a:gd name="T6" fmla="*/ 45 w 45"/>
                <a:gd name="T7" fmla="*/ 215 h 223"/>
                <a:gd name="T8" fmla="*/ 37 w 45"/>
                <a:gd name="T9" fmla="*/ 223 h 223"/>
                <a:gd name="T10" fmla="*/ 7 w 45"/>
                <a:gd name="T11" fmla="*/ 223 h 223"/>
                <a:gd name="T12" fmla="*/ 0 w 45"/>
                <a:gd name="T13" fmla="*/ 215 h 223"/>
                <a:gd name="T14" fmla="*/ 0 w 45"/>
                <a:gd name="T15" fmla="*/ 8 h 223"/>
                <a:gd name="T16" fmla="*/ 7 w 45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3">
                  <a:moveTo>
                    <a:pt x="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5" y="219"/>
                    <a:pt x="42" y="223"/>
                    <a:pt x="37" y="223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3" y="223"/>
                    <a:pt x="0" y="219"/>
                    <a:pt x="0" y="2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2" name="Freeform 218"/>
            <p:cNvSpPr>
              <a:spLocks/>
            </p:cNvSpPr>
            <p:nvPr/>
          </p:nvSpPr>
          <p:spPr bwMode="auto">
            <a:xfrm>
              <a:off x="3730626" y="5072064"/>
              <a:ext cx="82550" cy="47625"/>
            </a:xfrm>
            <a:custGeom>
              <a:avLst/>
              <a:gdLst>
                <a:gd name="T0" fmla="*/ 0 w 37"/>
                <a:gd name="T1" fmla="*/ 3 h 21"/>
                <a:gd name="T2" fmla="*/ 0 w 37"/>
                <a:gd name="T3" fmla="*/ 3 h 21"/>
                <a:gd name="T4" fmla="*/ 3 w 37"/>
                <a:gd name="T5" fmla="*/ 7 h 21"/>
                <a:gd name="T6" fmla="*/ 12 w 37"/>
                <a:gd name="T7" fmla="*/ 8 h 21"/>
                <a:gd name="T8" fmla="*/ 10 w 37"/>
                <a:gd name="T9" fmla="*/ 12 h 21"/>
                <a:gd name="T10" fmla="*/ 28 w 37"/>
                <a:gd name="T11" fmla="*/ 21 h 21"/>
                <a:gd name="T12" fmla="*/ 37 w 37"/>
                <a:gd name="T13" fmla="*/ 13 h 21"/>
                <a:gd name="T14" fmla="*/ 29 w 37"/>
                <a:gd name="T15" fmla="*/ 7 h 21"/>
                <a:gd name="T16" fmla="*/ 23 w 37"/>
                <a:gd name="T17" fmla="*/ 3 h 21"/>
                <a:gd name="T18" fmla="*/ 3 w 37"/>
                <a:gd name="T19" fmla="*/ 1 h 21"/>
                <a:gd name="T20" fmla="*/ 0 w 37"/>
                <a:gd name="T2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8"/>
                    <a:pt x="14" y="11"/>
                    <a:pt x="10" y="1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4"/>
                    <a:pt x="25" y="3"/>
                    <a:pt x="2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3" name="Freeform 219"/>
            <p:cNvSpPr>
              <a:spLocks/>
            </p:cNvSpPr>
            <p:nvPr/>
          </p:nvSpPr>
          <p:spPr bwMode="auto">
            <a:xfrm>
              <a:off x="3629026" y="5073651"/>
              <a:ext cx="30163" cy="76200"/>
            </a:xfrm>
            <a:custGeom>
              <a:avLst/>
              <a:gdLst>
                <a:gd name="T0" fmla="*/ 12 w 19"/>
                <a:gd name="T1" fmla="*/ 48 h 48"/>
                <a:gd name="T2" fmla="*/ 19 w 19"/>
                <a:gd name="T3" fmla="*/ 2 h 48"/>
                <a:gd name="T4" fmla="*/ 9 w 19"/>
                <a:gd name="T5" fmla="*/ 0 h 48"/>
                <a:gd name="T6" fmla="*/ 0 w 19"/>
                <a:gd name="T7" fmla="*/ 47 h 48"/>
                <a:gd name="T8" fmla="*/ 12 w 1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8">
                  <a:moveTo>
                    <a:pt x="12" y="48"/>
                  </a:moveTo>
                  <a:lnTo>
                    <a:pt x="19" y="2"/>
                  </a:lnTo>
                  <a:lnTo>
                    <a:pt x="9" y="0"/>
                  </a:lnTo>
                  <a:lnTo>
                    <a:pt x="0" y="47"/>
                  </a:lnTo>
                  <a:lnTo>
                    <a:pt x="12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4" name="Freeform 220"/>
            <p:cNvSpPr>
              <a:spLocks/>
            </p:cNvSpPr>
            <p:nvPr/>
          </p:nvSpPr>
          <p:spPr bwMode="auto">
            <a:xfrm>
              <a:off x="3644901" y="5083176"/>
              <a:ext cx="134938" cy="80963"/>
            </a:xfrm>
            <a:custGeom>
              <a:avLst/>
              <a:gdLst>
                <a:gd name="T0" fmla="*/ 4 w 60"/>
                <a:gd name="T1" fmla="*/ 3 h 36"/>
                <a:gd name="T2" fmla="*/ 0 w 60"/>
                <a:gd name="T3" fmla="*/ 23 h 36"/>
                <a:gd name="T4" fmla="*/ 16 w 60"/>
                <a:gd name="T5" fmla="*/ 31 h 36"/>
                <a:gd name="T6" fmla="*/ 57 w 60"/>
                <a:gd name="T7" fmla="*/ 31 h 36"/>
                <a:gd name="T8" fmla="*/ 60 w 60"/>
                <a:gd name="T9" fmla="*/ 11 h 36"/>
                <a:gd name="T10" fmla="*/ 27 w 60"/>
                <a:gd name="T11" fmla="*/ 0 h 36"/>
                <a:gd name="T12" fmla="*/ 4 w 60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6">
                  <a:moveTo>
                    <a:pt x="4" y="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5" y="36"/>
                    <a:pt x="47" y="33"/>
                    <a:pt x="57" y="3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5" name="Freeform 221"/>
            <p:cNvSpPr>
              <a:spLocks/>
            </p:cNvSpPr>
            <p:nvPr/>
          </p:nvSpPr>
          <p:spPr bwMode="auto">
            <a:xfrm>
              <a:off x="3694113" y="5081589"/>
              <a:ext cx="88900" cy="22225"/>
            </a:xfrm>
            <a:custGeom>
              <a:avLst/>
              <a:gdLst>
                <a:gd name="T0" fmla="*/ 0 w 40"/>
                <a:gd name="T1" fmla="*/ 6 h 10"/>
                <a:gd name="T2" fmla="*/ 0 w 40"/>
                <a:gd name="T3" fmla="*/ 10 h 10"/>
                <a:gd name="T4" fmla="*/ 3 w 40"/>
                <a:gd name="T5" fmla="*/ 10 h 10"/>
                <a:gd name="T6" fmla="*/ 32 w 40"/>
                <a:gd name="T7" fmla="*/ 9 h 10"/>
                <a:gd name="T8" fmla="*/ 38 w 40"/>
                <a:gd name="T9" fmla="*/ 6 h 10"/>
                <a:gd name="T10" fmla="*/ 38 w 40"/>
                <a:gd name="T11" fmla="*/ 0 h 10"/>
                <a:gd name="T12" fmla="*/ 6 w 40"/>
                <a:gd name="T13" fmla="*/ 1 h 10"/>
                <a:gd name="T14" fmla="*/ 0 w 40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0" y="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5" y="9"/>
                    <a:pt x="37" y="8"/>
                    <a:pt x="38" y="6"/>
                  </a:cubicBezTo>
                  <a:cubicBezTo>
                    <a:pt x="39" y="4"/>
                    <a:pt x="40" y="0"/>
                    <a:pt x="3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6" name="Freeform 222"/>
            <p:cNvSpPr>
              <a:spLocks/>
            </p:cNvSpPr>
            <p:nvPr/>
          </p:nvSpPr>
          <p:spPr bwMode="auto">
            <a:xfrm>
              <a:off x="3719513" y="5126039"/>
              <a:ext cx="30163" cy="33338"/>
            </a:xfrm>
            <a:custGeom>
              <a:avLst/>
              <a:gdLst>
                <a:gd name="T0" fmla="*/ 13 w 14"/>
                <a:gd name="T1" fmla="*/ 12 h 15"/>
                <a:gd name="T2" fmla="*/ 13 w 14"/>
                <a:gd name="T3" fmla="*/ 12 h 15"/>
                <a:gd name="T4" fmla="*/ 8 w 14"/>
                <a:gd name="T5" fmla="*/ 13 h 15"/>
                <a:gd name="T6" fmla="*/ 2 w 14"/>
                <a:gd name="T7" fmla="*/ 9 h 15"/>
                <a:gd name="T8" fmla="*/ 1 w 14"/>
                <a:gd name="T9" fmla="*/ 3 h 15"/>
                <a:gd name="T10" fmla="*/ 1 w 14"/>
                <a:gd name="T11" fmla="*/ 3 h 15"/>
                <a:gd name="T12" fmla="*/ 6 w 14"/>
                <a:gd name="T13" fmla="*/ 1 h 15"/>
                <a:gd name="T14" fmla="*/ 12 w 14"/>
                <a:gd name="T15" fmla="*/ 5 h 15"/>
                <a:gd name="T16" fmla="*/ 13 w 14"/>
                <a:gd name="T1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4"/>
                    <a:pt x="10" y="15"/>
                    <a:pt x="8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5" y="0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4" y="7"/>
                    <a:pt x="14" y="10"/>
                    <a:pt x="13" y="12"/>
                  </a:cubicBezTo>
                  <a:close/>
                </a:path>
              </a:pathLst>
            </a:custGeom>
            <a:solidFill>
              <a:srgbClr val="FF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7" name="Freeform 223"/>
            <p:cNvSpPr>
              <a:spLocks/>
            </p:cNvSpPr>
            <p:nvPr/>
          </p:nvSpPr>
          <p:spPr bwMode="auto">
            <a:xfrm>
              <a:off x="3748088" y="5122864"/>
              <a:ext cx="33338" cy="31750"/>
            </a:xfrm>
            <a:custGeom>
              <a:avLst/>
              <a:gdLst>
                <a:gd name="T0" fmla="*/ 14 w 15"/>
                <a:gd name="T1" fmla="*/ 11 h 14"/>
                <a:gd name="T2" fmla="*/ 14 w 15"/>
                <a:gd name="T3" fmla="*/ 11 h 14"/>
                <a:gd name="T4" fmla="*/ 8 w 15"/>
                <a:gd name="T5" fmla="*/ 13 h 14"/>
                <a:gd name="T6" fmla="*/ 3 w 15"/>
                <a:gd name="T7" fmla="*/ 9 h 14"/>
                <a:gd name="T8" fmla="*/ 2 w 15"/>
                <a:gd name="T9" fmla="*/ 2 h 14"/>
                <a:gd name="T10" fmla="*/ 2 w 15"/>
                <a:gd name="T11" fmla="*/ 2 h 14"/>
                <a:gd name="T12" fmla="*/ 7 w 15"/>
                <a:gd name="T13" fmla="*/ 1 h 14"/>
                <a:gd name="T14" fmla="*/ 13 w 15"/>
                <a:gd name="T15" fmla="*/ 5 h 14"/>
                <a:gd name="T16" fmla="*/ 14 w 15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3" y="14"/>
                    <a:pt x="10" y="14"/>
                    <a:pt x="8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9"/>
                    <a:pt x="14" y="11"/>
                  </a:cubicBezTo>
                  <a:close/>
                </a:path>
              </a:pathLst>
            </a:custGeom>
            <a:solidFill>
              <a:srgbClr val="FF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8" name="Freeform 224"/>
            <p:cNvSpPr>
              <a:spLocks/>
            </p:cNvSpPr>
            <p:nvPr/>
          </p:nvSpPr>
          <p:spPr bwMode="auto">
            <a:xfrm>
              <a:off x="3648076" y="5083176"/>
              <a:ext cx="74613" cy="47625"/>
            </a:xfrm>
            <a:custGeom>
              <a:avLst/>
              <a:gdLst>
                <a:gd name="T0" fmla="*/ 3 w 34"/>
                <a:gd name="T1" fmla="*/ 3 h 21"/>
                <a:gd name="T2" fmla="*/ 0 w 34"/>
                <a:gd name="T3" fmla="*/ 17 h 21"/>
                <a:gd name="T4" fmla="*/ 32 w 34"/>
                <a:gd name="T5" fmla="*/ 9 h 21"/>
                <a:gd name="T6" fmla="*/ 34 w 34"/>
                <a:gd name="T7" fmla="*/ 4 h 21"/>
                <a:gd name="T8" fmla="*/ 26 w 34"/>
                <a:gd name="T9" fmla="*/ 0 h 21"/>
                <a:gd name="T10" fmla="*/ 3 w 34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1">
                  <a:moveTo>
                    <a:pt x="3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0" y="20"/>
                    <a:pt x="29" y="21"/>
                    <a:pt x="32" y="9"/>
                  </a:cubicBezTo>
                  <a:cubicBezTo>
                    <a:pt x="33" y="7"/>
                    <a:pt x="33" y="6"/>
                    <a:pt x="34" y="4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9" name="Freeform 225"/>
            <p:cNvSpPr>
              <a:spLocks/>
            </p:cNvSpPr>
            <p:nvPr/>
          </p:nvSpPr>
          <p:spPr bwMode="auto">
            <a:xfrm>
              <a:off x="3625851" y="5073651"/>
              <a:ext cx="39688" cy="79375"/>
            </a:xfrm>
            <a:custGeom>
              <a:avLst/>
              <a:gdLst>
                <a:gd name="T0" fmla="*/ 5 w 25"/>
                <a:gd name="T1" fmla="*/ 0 h 50"/>
                <a:gd name="T2" fmla="*/ 0 w 25"/>
                <a:gd name="T3" fmla="*/ 48 h 50"/>
                <a:gd name="T4" fmla="*/ 21 w 25"/>
                <a:gd name="T5" fmla="*/ 50 h 50"/>
                <a:gd name="T6" fmla="*/ 25 w 25"/>
                <a:gd name="T7" fmla="*/ 3 h 50"/>
                <a:gd name="T8" fmla="*/ 5 w 25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0">
                  <a:moveTo>
                    <a:pt x="5" y="0"/>
                  </a:moveTo>
                  <a:lnTo>
                    <a:pt x="0" y="48"/>
                  </a:lnTo>
                  <a:lnTo>
                    <a:pt x="21" y="50"/>
                  </a:lnTo>
                  <a:lnTo>
                    <a:pt x="2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0" name="Freeform 226"/>
            <p:cNvSpPr>
              <a:spLocks/>
            </p:cNvSpPr>
            <p:nvPr/>
          </p:nvSpPr>
          <p:spPr bwMode="auto">
            <a:xfrm>
              <a:off x="3397251" y="4922839"/>
              <a:ext cx="192088" cy="247650"/>
            </a:xfrm>
            <a:custGeom>
              <a:avLst/>
              <a:gdLst>
                <a:gd name="T0" fmla="*/ 0 w 86"/>
                <a:gd name="T1" fmla="*/ 42 h 111"/>
                <a:gd name="T2" fmla="*/ 13 w 86"/>
                <a:gd name="T3" fmla="*/ 0 h 111"/>
                <a:gd name="T4" fmla="*/ 63 w 86"/>
                <a:gd name="T5" fmla="*/ 53 h 111"/>
                <a:gd name="T6" fmla="*/ 38 w 86"/>
                <a:gd name="T7" fmla="*/ 80 h 111"/>
                <a:gd name="T8" fmla="*/ 0 w 86"/>
                <a:gd name="T9" fmla="*/ 42 h 111"/>
                <a:gd name="T10" fmla="*/ 0 w 86"/>
                <a:gd name="T11" fmla="*/ 4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1">
                  <a:moveTo>
                    <a:pt x="0" y="4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86" y="77"/>
                    <a:pt x="69" y="111"/>
                    <a:pt x="38" y="8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1" name="Freeform 227"/>
            <p:cNvSpPr>
              <a:spLocks/>
            </p:cNvSpPr>
            <p:nvPr/>
          </p:nvSpPr>
          <p:spPr bwMode="auto">
            <a:xfrm>
              <a:off x="3152776" y="4864101"/>
              <a:ext cx="273050" cy="509588"/>
            </a:xfrm>
            <a:custGeom>
              <a:avLst/>
              <a:gdLst>
                <a:gd name="T0" fmla="*/ 115 w 123"/>
                <a:gd name="T1" fmla="*/ 217 h 228"/>
                <a:gd name="T2" fmla="*/ 8 w 123"/>
                <a:gd name="T3" fmla="*/ 217 h 228"/>
                <a:gd name="T4" fmla="*/ 2 w 123"/>
                <a:gd name="T5" fmla="*/ 92 h 228"/>
                <a:gd name="T6" fmla="*/ 0 w 123"/>
                <a:gd name="T7" fmla="*/ 26 h 228"/>
                <a:gd name="T8" fmla="*/ 45 w 123"/>
                <a:gd name="T9" fmla="*/ 0 h 228"/>
                <a:gd name="T10" fmla="*/ 61 w 123"/>
                <a:gd name="T11" fmla="*/ 6 h 228"/>
                <a:gd name="T12" fmla="*/ 77 w 123"/>
                <a:gd name="T13" fmla="*/ 0 h 228"/>
                <a:gd name="T14" fmla="*/ 123 w 123"/>
                <a:gd name="T15" fmla="*/ 26 h 228"/>
                <a:gd name="T16" fmla="*/ 121 w 123"/>
                <a:gd name="T17" fmla="*/ 94 h 228"/>
                <a:gd name="T18" fmla="*/ 115 w 123"/>
                <a:gd name="T19" fmla="*/ 21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228">
                  <a:moveTo>
                    <a:pt x="115" y="217"/>
                  </a:moveTo>
                  <a:cubicBezTo>
                    <a:pt x="79" y="227"/>
                    <a:pt x="44" y="228"/>
                    <a:pt x="8" y="217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61"/>
                    <a:pt x="7" y="62"/>
                    <a:pt x="0" y="26"/>
                  </a:cubicBezTo>
                  <a:cubicBezTo>
                    <a:pt x="15" y="15"/>
                    <a:pt x="36" y="7"/>
                    <a:pt x="45" y="0"/>
                  </a:cubicBezTo>
                  <a:cubicBezTo>
                    <a:pt x="50" y="4"/>
                    <a:pt x="56" y="6"/>
                    <a:pt x="61" y="6"/>
                  </a:cubicBezTo>
                  <a:cubicBezTo>
                    <a:pt x="67" y="6"/>
                    <a:pt x="72" y="4"/>
                    <a:pt x="77" y="0"/>
                  </a:cubicBezTo>
                  <a:cubicBezTo>
                    <a:pt x="86" y="7"/>
                    <a:pt x="108" y="15"/>
                    <a:pt x="123" y="26"/>
                  </a:cubicBezTo>
                  <a:cubicBezTo>
                    <a:pt x="115" y="61"/>
                    <a:pt x="122" y="61"/>
                    <a:pt x="121" y="94"/>
                  </a:cubicBezTo>
                  <a:lnTo>
                    <a:pt x="115" y="217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2" name="Freeform 228"/>
            <p:cNvSpPr>
              <a:spLocks/>
            </p:cNvSpPr>
            <p:nvPr/>
          </p:nvSpPr>
          <p:spPr bwMode="auto">
            <a:xfrm>
              <a:off x="3219451" y="4867276"/>
              <a:ext cx="138113" cy="247650"/>
            </a:xfrm>
            <a:custGeom>
              <a:avLst/>
              <a:gdLst>
                <a:gd name="T0" fmla="*/ 0 w 87"/>
                <a:gd name="T1" fmla="*/ 12 h 156"/>
                <a:gd name="T2" fmla="*/ 5 w 87"/>
                <a:gd name="T3" fmla="*/ 56 h 156"/>
                <a:gd name="T4" fmla="*/ 45 w 87"/>
                <a:gd name="T5" fmla="*/ 156 h 156"/>
                <a:gd name="T6" fmla="*/ 83 w 87"/>
                <a:gd name="T7" fmla="*/ 56 h 156"/>
                <a:gd name="T8" fmla="*/ 87 w 87"/>
                <a:gd name="T9" fmla="*/ 12 h 156"/>
                <a:gd name="T10" fmla="*/ 69 w 87"/>
                <a:gd name="T11" fmla="*/ 0 h 156"/>
                <a:gd name="T12" fmla="*/ 19 w 87"/>
                <a:gd name="T13" fmla="*/ 0 h 156"/>
                <a:gd name="T14" fmla="*/ 0 w 87"/>
                <a:gd name="T15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56">
                  <a:moveTo>
                    <a:pt x="0" y="12"/>
                  </a:moveTo>
                  <a:lnTo>
                    <a:pt x="5" y="56"/>
                  </a:lnTo>
                  <a:lnTo>
                    <a:pt x="45" y="156"/>
                  </a:lnTo>
                  <a:lnTo>
                    <a:pt x="83" y="56"/>
                  </a:lnTo>
                  <a:lnTo>
                    <a:pt x="87" y="12"/>
                  </a:lnTo>
                  <a:lnTo>
                    <a:pt x="69" y="0"/>
                  </a:lnTo>
                  <a:lnTo>
                    <a:pt x="1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3" name="Freeform 229"/>
            <p:cNvSpPr>
              <a:spLocks/>
            </p:cNvSpPr>
            <p:nvPr/>
          </p:nvSpPr>
          <p:spPr bwMode="auto">
            <a:xfrm>
              <a:off x="3194051" y="4879976"/>
              <a:ext cx="93663" cy="234950"/>
            </a:xfrm>
            <a:custGeom>
              <a:avLst/>
              <a:gdLst>
                <a:gd name="T0" fmla="*/ 23 w 59"/>
                <a:gd name="T1" fmla="*/ 0 h 148"/>
                <a:gd name="T2" fmla="*/ 59 w 59"/>
                <a:gd name="T3" fmla="*/ 148 h 148"/>
                <a:gd name="T4" fmla="*/ 9 w 59"/>
                <a:gd name="T5" fmla="*/ 66 h 148"/>
                <a:gd name="T6" fmla="*/ 16 w 59"/>
                <a:gd name="T7" fmla="*/ 52 h 148"/>
                <a:gd name="T8" fmla="*/ 0 w 59"/>
                <a:gd name="T9" fmla="*/ 39 h 148"/>
                <a:gd name="T10" fmla="*/ 16 w 59"/>
                <a:gd name="T11" fmla="*/ 4 h 148"/>
                <a:gd name="T12" fmla="*/ 23 w 59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48">
                  <a:moveTo>
                    <a:pt x="23" y="0"/>
                  </a:moveTo>
                  <a:lnTo>
                    <a:pt x="59" y="148"/>
                  </a:lnTo>
                  <a:lnTo>
                    <a:pt x="9" y="66"/>
                  </a:lnTo>
                  <a:lnTo>
                    <a:pt x="16" y="52"/>
                  </a:lnTo>
                  <a:lnTo>
                    <a:pt x="0" y="39"/>
                  </a:lnTo>
                  <a:lnTo>
                    <a:pt x="16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4" name="Freeform 230"/>
            <p:cNvSpPr>
              <a:spLocks/>
            </p:cNvSpPr>
            <p:nvPr/>
          </p:nvSpPr>
          <p:spPr bwMode="auto">
            <a:xfrm>
              <a:off x="3268663" y="4967289"/>
              <a:ext cx="41275" cy="147638"/>
            </a:xfrm>
            <a:custGeom>
              <a:avLst/>
              <a:gdLst>
                <a:gd name="T0" fmla="*/ 7 w 26"/>
                <a:gd name="T1" fmla="*/ 0 h 93"/>
                <a:gd name="T2" fmla="*/ 19 w 26"/>
                <a:gd name="T3" fmla="*/ 0 h 93"/>
                <a:gd name="T4" fmla="*/ 26 w 26"/>
                <a:gd name="T5" fmla="*/ 63 h 93"/>
                <a:gd name="T6" fmla="*/ 12 w 26"/>
                <a:gd name="T7" fmla="*/ 93 h 93"/>
                <a:gd name="T8" fmla="*/ 0 w 26"/>
                <a:gd name="T9" fmla="*/ 63 h 93"/>
                <a:gd name="T10" fmla="*/ 7 w 26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93">
                  <a:moveTo>
                    <a:pt x="7" y="0"/>
                  </a:moveTo>
                  <a:lnTo>
                    <a:pt x="19" y="0"/>
                  </a:lnTo>
                  <a:lnTo>
                    <a:pt x="26" y="63"/>
                  </a:lnTo>
                  <a:lnTo>
                    <a:pt x="12" y="93"/>
                  </a:lnTo>
                  <a:lnTo>
                    <a:pt x="0" y="6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5" name="Freeform 231"/>
            <p:cNvSpPr>
              <a:spLocks/>
            </p:cNvSpPr>
            <p:nvPr/>
          </p:nvSpPr>
          <p:spPr bwMode="auto">
            <a:xfrm>
              <a:off x="3203576" y="4879976"/>
              <a:ext cx="84138" cy="234950"/>
            </a:xfrm>
            <a:custGeom>
              <a:avLst/>
              <a:gdLst>
                <a:gd name="T0" fmla="*/ 17 w 53"/>
                <a:gd name="T1" fmla="*/ 0 h 148"/>
                <a:gd name="T2" fmla="*/ 53 w 53"/>
                <a:gd name="T3" fmla="*/ 148 h 148"/>
                <a:gd name="T4" fmla="*/ 7 w 53"/>
                <a:gd name="T5" fmla="*/ 59 h 148"/>
                <a:gd name="T6" fmla="*/ 15 w 53"/>
                <a:gd name="T7" fmla="*/ 48 h 148"/>
                <a:gd name="T8" fmla="*/ 0 w 53"/>
                <a:gd name="T9" fmla="*/ 37 h 148"/>
                <a:gd name="T10" fmla="*/ 10 w 53"/>
                <a:gd name="T11" fmla="*/ 4 h 148"/>
                <a:gd name="T12" fmla="*/ 17 w 53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48">
                  <a:moveTo>
                    <a:pt x="17" y="0"/>
                  </a:moveTo>
                  <a:lnTo>
                    <a:pt x="53" y="148"/>
                  </a:lnTo>
                  <a:lnTo>
                    <a:pt x="7" y="59"/>
                  </a:lnTo>
                  <a:lnTo>
                    <a:pt x="15" y="48"/>
                  </a:lnTo>
                  <a:lnTo>
                    <a:pt x="0" y="37"/>
                  </a:lnTo>
                  <a:lnTo>
                    <a:pt x="1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6" name="Freeform 232"/>
            <p:cNvSpPr>
              <a:spLocks/>
            </p:cNvSpPr>
            <p:nvPr/>
          </p:nvSpPr>
          <p:spPr bwMode="auto">
            <a:xfrm>
              <a:off x="3287713" y="4879976"/>
              <a:ext cx="96838" cy="234950"/>
            </a:xfrm>
            <a:custGeom>
              <a:avLst/>
              <a:gdLst>
                <a:gd name="T0" fmla="*/ 37 w 61"/>
                <a:gd name="T1" fmla="*/ 0 h 148"/>
                <a:gd name="T2" fmla="*/ 0 w 61"/>
                <a:gd name="T3" fmla="*/ 148 h 148"/>
                <a:gd name="T4" fmla="*/ 52 w 61"/>
                <a:gd name="T5" fmla="*/ 66 h 148"/>
                <a:gd name="T6" fmla="*/ 45 w 61"/>
                <a:gd name="T7" fmla="*/ 52 h 148"/>
                <a:gd name="T8" fmla="*/ 61 w 61"/>
                <a:gd name="T9" fmla="*/ 39 h 148"/>
                <a:gd name="T10" fmla="*/ 44 w 61"/>
                <a:gd name="T11" fmla="*/ 4 h 148"/>
                <a:gd name="T12" fmla="*/ 37 w 61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48">
                  <a:moveTo>
                    <a:pt x="37" y="0"/>
                  </a:moveTo>
                  <a:lnTo>
                    <a:pt x="0" y="148"/>
                  </a:lnTo>
                  <a:lnTo>
                    <a:pt x="52" y="66"/>
                  </a:lnTo>
                  <a:lnTo>
                    <a:pt x="45" y="52"/>
                  </a:lnTo>
                  <a:lnTo>
                    <a:pt x="61" y="39"/>
                  </a:lnTo>
                  <a:lnTo>
                    <a:pt x="44" y="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7" name="Freeform 233"/>
            <p:cNvSpPr>
              <a:spLocks/>
            </p:cNvSpPr>
            <p:nvPr/>
          </p:nvSpPr>
          <p:spPr bwMode="auto">
            <a:xfrm>
              <a:off x="3287713" y="4879976"/>
              <a:ext cx="85725" cy="234950"/>
            </a:xfrm>
            <a:custGeom>
              <a:avLst/>
              <a:gdLst>
                <a:gd name="T0" fmla="*/ 37 w 54"/>
                <a:gd name="T1" fmla="*/ 0 h 148"/>
                <a:gd name="T2" fmla="*/ 0 w 54"/>
                <a:gd name="T3" fmla="*/ 148 h 148"/>
                <a:gd name="T4" fmla="*/ 47 w 54"/>
                <a:gd name="T5" fmla="*/ 59 h 148"/>
                <a:gd name="T6" fmla="*/ 40 w 54"/>
                <a:gd name="T7" fmla="*/ 48 h 148"/>
                <a:gd name="T8" fmla="*/ 54 w 54"/>
                <a:gd name="T9" fmla="*/ 37 h 148"/>
                <a:gd name="T10" fmla="*/ 44 w 54"/>
                <a:gd name="T11" fmla="*/ 4 h 148"/>
                <a:gd name="T12" fmla="*/ 37 w 54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48">
                  <a:moveTo>
                    <a:pt x="37" y="0"/>
                  </a:moveTo>
                  <a:lnTo>
                    <a:pt x="0" y="148"/>
                  </a:lnTo>
                  <a:lnTo>
                    <a:pt x="47" y="59"/>
                  </a:lnTo>
                  <a:lnTo>
                    <a:pt x="40" y="48"/>
                  </a:lnTo>
                  <a:lnTo>
                    <a:pt x="54" y="37"/>
                  </a:lnTo>
                  <a:lnTo>
                    <a:pt x="44" y="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8" name="Freeform 234"/>
            <p:cNvSpPr>
              <a:spLocks/>
            </p:cNvSpPr>
            <p:nvPr/>
          </p:nvSpPr>
          <p:spPr bwMode="auto">
            <a:xfrm>
              <a:off x="3281363" y="5094289"/>
              <a:ext cx="17463" cy="273050"/>
            </a:xfrm>
            <a:custGeom>
              <a:avLst/>
              <a:gdLst>
                <a:gd name="T0" fmla="*/ 4 w 8"/>
                <a:gd name="T1" fmla="*/ 122 h 122"/>
                <a:gd name="T2" fmla="*/ 3 w 8"/>
                <a:gd name="T3" fmla="*/ 0 h 122"/>
                <a:gd name="T4" fmla="*/ 4 w 8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2">
                  <a:moveTo>
                    <a:pt x="4" y="122"/>
                  </a:moveTo>
                  <a:cubicBezTo>
                    <a:pt x="1" y="87"/>
                    <a:pt x="0" y="40"/>
                    <a:pt x="3" y="0"/>
                  </a:cubicBezTo>
                  <a:cubicBezTo>
                    <a:pt x="7" y="40"/>
                    <a:pt x="8" y="87"/>
                    <a:pt x="4" y="122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9" name="Rectangle 235"/>
            <p:cNvSpPr>
              <a:spLocks noChangeArrowheads="1"/>
            </p:cNvSpPr>
            <p:nvPr/>
          </p:nvSpPr>
          <p:spPr bwMode="auto">
            <a:xfrm>
              <a:off x="3241676" y="4795839"/>
              <a:ext cx="93663" cy="115888"/>
            </a:xfrm>
            <a:prstGeom prst="rect">
              <a:avLst/>
            </a:pr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0" name="Freeform 236"/>
            <p:cNvSpPr>
              <a:spLocks/>
            </p:cNvSpPr>
            <p:nvPr/>
          </p:nvSpPr>
          <p:spPr bwMode="auto">
            <a:xfrm>
              <a:off x="3271838" y="4906964"/>
              <a:ext cx="31750" cy="60325"/>
            </a:xfrm>
            <a:custGeom>
              <a:avLst/>
              <a:gdLst>
                <a:gd name="T0" fmla="*/ 12 w 14"/>
                <a:gd name="T1" fmla="*/ 27 h 27"/>
                <a:gd name="T2" fmla="*/ 14 w 14"/>
                <a:gd name="T3" fmla="*/ 21 h 27"/>
                <a:gd name="T4" fmla="*/ 7 w 14"/>
                <a:gd name="T5" fmla="*/ 0 h 27"/>
                <a:gd name="T6" fmla="*/ 0 w 14"/>
                <a:gd name="T7" fmla="*/ 21 h 27"/>
                <a:gd name="T8" fmla="*/ 3 w 14"/>
                <a:gd name="T9" fmla="*/ 27 h 27"/>
                <a:gd name="T10" fmla="*/ 12 w 14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7">
                  <a:moveTo>
                    <a:pt x="12" y="27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" y="27"/>
                    <a:pt x="9" y="27"/>
                    <a:pt x="12" y="2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1" name="Freeform 237"/>
            <p:cNvSpPr>
              <a:spLocks/>
            </p:cNvSpPr>
            <p:nvPr/>
          </p:nvSpPr>
          <p:spPr bwMode="auto">
            <a:xfrm>
              <a:off x="3219451" y="4867276"/>
              <a:ext cx="68263" cy="93663"/>
            </a:xfrm>
            <a:custGeom>
              <a:avLst/>
              <a:gdLst>
                <a:gd name="T0" fmla="*/ 14 w 43"/>
                <a:gd name="T1" fmla="*/ 0 h 59"/>
                <a:gd name="T2" fmla="*/ 43 w 43"/>
                <a:gd name="T3" fmla="*/ 25 h 59"/>
                <a:gd name="T4" fmla="*/ 26 w 43"/>
                <a:gd name="T5" fmla="*/ 59 h 59"/>
                <a:gd name="T6" fmla="*/ 0 w 43"/>
                <a:gd name="T7" fmla="*/ 8 h 59"/>
                <a:gd name="T8" fmla="*/ 14 w 43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9">
                  <a:moveTo>
                    <a:pt x="14" y="0"/>
                  </a:moveTo>
                  <a:lnTo>
                    <a:pt x="43" y="25"/>
                  </a:lnTo>
                  <a:lnTo>
                    <a:pt x="26" y="59"/>
                  </a:lnTo>
                  <a:lnTo>
                    <a:pt x="0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2" name="Freeform 238"/>
            <p:cNvSpPr>
              <a:spLocks/>
            </p:cNvSpPr>
            <p:nvPr/>
          </p:nvSpPr>
          <p:spPr bwMode="auto">
            <a:xfrm>
              <a:off x="3287713" y="4867276"/>
              <a:ext cx="71438" cy="93663"/>
            </a:xfrm>
            <a:custGeom>
              <a:avLst/>
              <a:gdLst>
                <a:gd name="T0" fmla="*/ 31 w 45"/>
                <a:gd name="T1" fmla="*/ 0 h 59"/>
                <a:gd name="T2" fmla="*/ 0 w 45"/>
                <a:gd name="T3" fmla="*/ 25 h 59"/>
                <a:gd name="T4" fmla="*/ 19 w 45"/>
                <a:gd name="T5" fmla="*/ 59 h 59"/>
                <a:gd name="T6" fmla="*/ 45 w 45"/>
                <a:gd name="T7" fmla="*/ 8 h 59"/>
                <a:gd name="T8" fmla="*/ 31 w 45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9">
                  <a:moveTo>
                    <a:pt x="31" y="0"/>
                  </a:moveTo>
                  <a:lnTo>
                    <a:pt x="0" y="25"/>
                  </a:lnTo>
                  <a:lnTo>
                    <a:pt x="19" y="59"/>
                  </a:lnTo>
                  <a:lnTo>
                    <a:pt x="45" y="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3" name="Freeform 239"/>
            <p:cNvSpPr>
              <a:spLocks/>
            </p:cNvSpPr>
            <p:nvPr/>
          </p:nvSpPr>
          <p:spPr bwMode="auto">
            <a:xfrm>
              <a:off x="3449638" y="5032376"/>
              <a:ext cx="200025" cy="122238"/>
            </a:xfrm>
            <a:custGeom>
              <a:avLst/>
              <a:gdLst>
                <a:gd name="T0" fmla="*/ 86 w 90"/>
                <a:gd name="T1" fmla="*/ 55 h 55"/>
                <a:gd name="T2" fmla="*/ 37 w 90"/>
                <a:gd name="T3" fmla="*/ 45 h 55"/>
                <a:gd name="T4" fmla="*/ 42 w 90"/>
                <a:gd name="T5" fmla="*/ 8 h 55"/>
                <a:gd name="T6" fmla="*/ 90 w 90"/>
                <a:gd name="T7" fmla="*/ 18 h 55"/>
                <a:gd name="T8" fmla="*/ 86 w 90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5">
                  <a:moveTo>
                    <a:pt x="86" y="5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4" y="38"/>
                    <a:pt x="0" y="0"/>
                    <a:pt x="42" y="8"/>
                  </a:cubicBezTo>
                  <a:cubicBezTo>
                    <a:pt x="90" y="18"/>
                    <a:pt x="90" y="18"/>
                    <a:pt x="90" y="18"/>
                  </a:cubicBezTo>
                  <a:lnTo>
                    <a:pt x="86" y="55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4" name="Freeform 240"/>
            <p:cNvSpPr>
              <a:spLocks/>
            </p:cNvSpPr>
            <p:nvPr/>
          </p:nvSpPr>
          <p:spPr bwMode="auto">
            <a:xfrm>
              <a:off x="2913063" y="5391151"/>
              <a:ext cx="322263" cy="214313"/>
            </a:xfrm>
            <a:custGeom>
              <a:avLst/>
              <a:gdLst>
                <a:gd name="T0" fmla="*/ 15 w 144"/>
                <a:gd name="T1" fmla="*/ 0 h 96"/>
                <a:gd name="T2" fmla="*/ 130 w 144"/>
                <a:gd name="T3" fmla="*/ 0 h 96"/>
                <a:gd name="T4" fmla="*/ 144 w 144"/>
                <a:gd name="T5" fmla="*/ 14 h 96"/>
                <a:gd name="T6" fmla="*/ 144 w 144"/>
                <a:gd name="T7" fmla="*/ 82 h 96"/>
                <a:gd name="T8" fmla="*/ 130 w 144"/>
                <a:gd name="T9" fmla="*/ 96 h 96"/>
                <a:gd name="T10" fmla="*/ 15 w 144"/>
                <a:gd name="T11" fmla="*/ 96 h 96"/>
                <a:gd name="T12" fmla="*/ 0 w 144"/>
                <a:gd name="T13" fmla="*/ 82 h 96"/>
                <a:gd name="T14" fmla="*/ 0 w 144"/>
                <a:gd name="T15" fmla="*/ 14 h 96"/>
                <a:gd name="T16" fmla="*/ 15 w 144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6">
                  <a:moveTo>
                    <a:pt x="15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38" y="0"/>
                    <a:pt x="144" y="6"/>
                    <a:pt x="144" y="14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90"/>
                    <a:pt x="138" y="96"/>
                    <a:pt x="130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7" y="96"/>
                    <a:pt x="0" y="90"/>
                    <a:pt x="0" y="8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5" name="Freeform 241"/>
            <p:cNvSpPr>
              <a:spLocks/>
            </p:cNvSpPr>
            <p:nvPr/>
          </p:nvSpPr>
          <p:spPr bwMode="auto">
            <a:xfrm>
              <a:off x="2933701" y="5391151"/>
              <a:ext cx="282575" cy="138113"/>
            </a:xfrm>
            <a:custGeom>
              <a:avLst/>
              <a:gdLst>
                <a:gd name="T0" fmla="*/ 6 w 127"/>
                <a:gd name="T1" fmla="*/ 0 h 62"/>
                <a:gd name="T2" fmla="*/ 121 w 127"/>
                <a:gd name="T3" fmla="*/ 0 h 62"/>
                <a:gd name="T4" fmla="*/ 127 w 127"/>
                <a:gd name="T5" fmla="*/ 1 h 62"/>
                <a:gd name="T6" fmla="*/ 127 w 127"/>
                <a:gd name="T7" fmla="*/ 49 h 62"/>
                <a:gd name="T8" fmla="*/ 114 w 127"/>
                <a:gd name="T9" fmla="*/ 62 h 62"/>
                <a:gd name="T10" fmla="*/ 12 w 127"/>
                <a:gd name="T11" fmla="*/ 62 h 62"/>
                <a:gd name="T12" fmla="*/ 0 w 127"/>
                <a:gd name="T13" fmla="*/ 49 h 62"/>
                <a:gd name="T14" fmla="*/ 0 w 127"/>
                <a:gd name="T15" fmla="*/ 1 h 62"/>
                <a:gd name="T16" fmla="*/ 6 w 12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2">
                  <a:moveTo>
                    <a:pt x="6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3" y="0"/>
                    <a:pt x="125" y="0"/>
                    <a:pt x="127" y="1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7" y="56"/>
                    <a:pt x="121" y="62"/>
                    <a:pt x="114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5" y="62"/>
                    <a:pt x="0" y="56"/>
                    <a:pt x="0" y="4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6" name="Freeform 242"/>
            <p:cNvSpPr>
              <a:spLocks/>
            </p:cNvSpPr>
            <p:nvPr/>
          </p:nvSpPr>
          <p:spPr bwMode="auto">
            <a:xfrm>
              <a:off x="3027363" y="5341939"/>
              <a:ext cx="95250" cy="58738"/>
            </a:xfrm>
            <a:custGeom>
              <a:avLst/>
              <a:gdLst>
                <a:gd name="T0" fmla="*/ 4 w 43"/>
                <a:gd name="T1" fmla="*/ 0 h 26"/>
                <a:gd name="T2" fmla="*/ 39 w 43"/>
                <a:gd name="T3" fmla="*/ 0 h 26"/>
                <a:gd name="T4" fmla="*/ 43 w 43"/>
                <a:gd name="T5" fmla="*/ 4 h 26"/>
                <a:gd name="T6" fmla="*/ 43 w 43"/>
                <a:gd name="T7" fmla="*/ 22 h 26"/>
                <a:gd name="T8" fmla="*/ 39 w 43"/>
                <a:gd name="T9" fmla="*/ 26 h 26"/>
                <a:gd name="T10" fmla="*/ 38 w 43"/>
                <a:gd name="T11" fmla="*/ 26 h 26"/>
                <a:gd name="T12" fmla="*/ 38 w 43"/>
                <a:gd name="T13" fmla="*/ 8 h 26"/>
                <a:gd name="T14" fmla="*/ 35 w 43"/>
                <a:gd name="T15" fmla="*/ 6 h 26"/>
                <a:gd name="T16" fmla="*/ 7 w 43"/>
                <a:gd name="T17" fmla="*/ 6 h 26"/>
                <a:gd name="T18" fmla="*/ 5 w 43"/>
                <a:gd name="T19" fmla="*/ 8 h 26"/>
                <a:gd name="T20" fmla="*/ 5 w 43"/>
                <a:gd name="T21" fmla="*/ 26 h 26"/>
                <a:gd name="T22" fmla="*/ 4 w 43"/>
                <a:gd name="T23" fmla="*/ 26 h 26"/>
                <a:gd name="T24" fmla="*/ 0 w 43"/>
                <a:gd name="T25" fmla="*/ 22 h 26"/>
                <a:gd name="T26" fmla="*/ 0 w 43"/>
                <a:gd name="T27" fmla="*/ 4 h 26"/>
                <a:gd name="T28" fmla="*/ 4 w 43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26">
                  <a:moveTo>
                    <a:pt x="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2"/>
                    <a:pt x="43" y="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5"/>
                    <a:pt x="41" y="26"/>
                    <a:pt x="3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" y="26"/>
                    <a:pt x="0" y="25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7" name="Freeform 243"/>
            <p:cNvSpPr>
              <a:spLocks/>
            </p:cNvSpPr>
            <p:nvPr/>
          </p:nvSpPr>
          <p:spPr bwMode="auto">
            <a:xfrm>
              <a:off x="2938463" y="5391151"/>
              <a:ext cx="271463" cy="131763"/>
            </a:xfrm>
            <a:custGeom>
              <a:avLst/>
              <a:gdLst>
                <a:gd name="T0" fmla="*/ 122 w 122"/>
                <a:gd name="T1" fmla="*/ 0 h 59"/>
                <a:gd name="T2" fmla="*/ 122 w 122"/>
                <a:gd name="T3" fmla="*/ 49 h 59"/>
                <a:gd name="T4" fmla="*/ 112 w 122"/>
                <a:gd name="T5" fmla="*/ 59 h 59"/>
                <a:gd name="T6" fmla="*/ 11 w 122"/>
                <a:gd name="T7" fmla="*/ 59 h 59"/>
                <a:gd name="T8" fmla="*/ 0 w 122"/>
                <a:gd name="T9" fmla="*/ 49 h 59"/>
                <a:gd name="T10" fmla="*/ 0 w 122"/>
                <a:gd name="T11" fmla="*/ 0 h 59"/>
                <a:gd name="T12" fmla="*/ 4 w 122"/>
                <a:gd name="T13" fmla="*/ 0 h 59"/>
                <a:gd name="T14" fmla="*/ 119 w 122"/>
                <a:gd name="T15" fmla="*/ 0 h 59"/>
                <a:gd name="T16" fmla="*/ 122 w 12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59">
                  <a:moveTo>
                    <a:pt x="122" y="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54"/>
                    <a:pt x="117" y="59"/>
                    <a:pt x="11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59"/>
                    <a:pt x="0" y="54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0" y="0"/>
                    <a:pt x="121" y="0"/>
                    <a:pt x="122" y="0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8" name="Freeform 244"/>
            <p:cNvSpPr>
              <a:spLocks/>
            </p:cNvSpPr>
            <p:nvPr/>
          </p:nvSpPr>
          <p:spPr bwMode="auto">
            <a:xfrm>
              <a:off x="2989263" y="5500689"/>
              <a:ext cx="34925" cy="55563"/>
            </a:xfrm>
            <a:custGeom>
              <a:avLst/>
              <a:gdLst>
                <a:gd name="T0" fmla="*/ 15 w 16"/>
                <a:gd name="T1" fmla="*/ 4 h 25"/>
                <a:gd name="T2" fmla="*/ 13 w 16"/>
                <a:gd name="T3" fmla="*/ 21 h 25"/>
                <a:gd name="T4" fmla="*/ 3 w 16"/>
                <a:gd name="T5" fmla="*/ 21 h 25"/>
                <a:gd name="T6" fmla="*/ 0 w 16"/>
                <a:gd name="T7" fmla="*/ 4 h 25"/>
                <a:gd name="T8" fmla="*/ 15 w 16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15" y="4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2" y="25"/>
                    <a:pt x="3" y="25"/>
                    <a:pt x="3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16" y="0"/>
                    <a:pt x="15" y="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9" name="Freeform 245"/>
            <p:cNvSpPr>
              <a:spLocks/>
            </p:cNvSpPr>
            <p:nvPr/>
          </p:nvSpPr>
          <p:spPr bwMode="auto">
            <a:xfrm>
              <a:off x="3125788" y="5500689"/>
              <a:ext cx="34925" cy="55563"/>
            </a:xfrm>
            <a:custGeom>
              <a:avLst/>
              <a:gdLst>
                <a:gd name="T0" fmla="*/ 15 w 16"/>
                <a:gd name="T1" fmla="*/ 4 h 25"/>
                <a:gd name="T2" fmla="*/ 13 w 16"/>
                <a:gd name="T3" fmla="*/ 21 h 25"/>
                <a:gd name="T4" fmla="*/ 3 w 16"/>
                <a:gd name="T5" fmla="*/ 21 h 25"/>
                <a:gd name="T6" fmla="*/ 0 w 16"/>
                <a:gd name="T7" fmla="*/ 4 h 25"/>
                <a:gd name="T8" fmla="*/ 15 w 16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15" y="4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2" y="25"/>
                    <a:pt x="3" y="25"/>
                    <a:pt x="3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16" y="0"/>
                    <a:pt x="15" y="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0" name="Freeform 246"/>
            <p:cNvSpPr>
              <a:spLocks/>
            </p:cNvSpPr>
            <p:nvPr/>
          </p:nvSpPr>
          <p:spPr bwMode="auto">
            <a:xfrm>
              <a:off x="3128963" y="5505451"/>
              <a:ext cx="25400" cy="46038"/>
            </a:xfrm>
            <a:custGeom>
              <a:avLst/>
              <a:gdLst>
                <a:gd name="T0" fmla="*/ 11 w 11"/>
                <a:gd name="T1" fmla="*/ 4 h 21"/>
                <a:gd name="T2" fmla="*/ 9 w 11"/>
                <a:gd name="T3" fmla="*/ 18 h 21"/>
                <a:gd name="T4" fmla="*/ 2 w 11"/>
                <a:gd name="T5" fmla="*/ 18 h 21"/>
                <a:gd name="T6" fmla="*/ 0 w 11"/>
                <a:gd name="T7" fmla="*/ 4 h 21"/>
                <a:gd name="T8" fmla="*/ 11 w 11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1" y="4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21"/>
                    <a:pt x="3" y="21"/>
                    <a:pt x="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11" y="0"/>
                    <a:pt x="11" y="4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1" name="Freeform 247"/>
            <p:cNvSpPr>
              <a:spLocks/>
            </p:cNvSpPr>
            <p:nvPr/>
          </p:nvSpPr>
          <p:spPr bwMode="auto">
            <a:xfrm>
              <a:off x="2994026" y="5505451"/>
              <a:ext cx="23813" cy="46038"/>
            </a:xfrm>
            <a:custGeom>
              <a:avLst/>
              <a:gdLst>
                <a:gd name="T0" fmla="*/ 11 w 11"/>
                <a:gd name="T1" fmla="*/ 4 h 21"/>
                <a:gd name="T2" fmla="*/ 9 w 11"/>
                <a:gd name="T3" fmla="*/ 18 h 21"/>
                <a:gd name="T4" fmla="*/ 2 w 11"/>
                <a:gd name="T5" fmla="*/ 18 h 21"/>
                <a:gd name="T6" fmla="*/ 0 w 11"/>
                <a:gd name="T7" fmla="*/ 4 h 21"/>
                <a:gd name="T8" fmla="*/ 11 w 11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1" y="4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21"/>
                    <a:pt x="3" y="21"/>
                    <a:pt x="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11" y="0"/>
                    <a:pt x="11" y="4"/>
                  </a:cubicBezTo>
                  <a:close/>
                </a:path>
              </a:pathLst>
            </a:custGeom>
            <a:solidFill>
              <a:srgbClr val="41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2" name="Freeform 248"/>
            <p:cNvSpPr>
              <a:spLocks/>
            </p:cNvSpPr>
            <p:nvPr/>
          </p:nvSpPr>
          <p:spPr bwMode="auto">
            <a:xfrm>
              <a:off x="3057526" y="5246689"/>
              <a:ext cx="65088" cy="73025"/>
            </a:xfrm>
            <a:custGeom>
              <a:avLst/>
              <a:gdLst>
                <a:gd name="T0" fmla="*/ 0 w 41"/>
                <a:gd name="T1" fmla="*/ 35 h 46"/>
                <a:gd name="T2" fmla="*/ 26 w 41"/>
                <a:gd name="T3" fmla="*/ 46 h 46"/>
                <a:gd name="T4" fmla="*/ 41 w 41"/>
                <a:gd name="T5" fmla="*/ 11 h 46"/>
                <a:gd name="T6" fmla="*/ 16 w 41"/>
                <a:gd name="T7" fmla="*/ 0 h 46"/>
                <a:gd name="T8" fmla="*/ 0 w 41"/>
                <a:gd name="T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6">
                  <a:moveTo>
                    <a:pt x="0" y="35"/>
                  </a:moveTo>
                  <a:lnTo>
                    <a:pt x="26" y="46"/>
                  </a:lnTo>
                  <a:lnTo>
                    <a:pt x="41" y="11"/>
                  </a:lnTo>
                  <a:lnTo>
                    <a:pt x="1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3" name="Freeform 249"/>
            <p:cNvSpPr>
              <a:spLocks/>
            </p:cNvSpPr>
            <p:nvPr/>
          </p:nvSpPr>
          <p:spPr bwMode="auto">
            <a:xfrm>
              <a:off x="3046413" y="5264151"/>
              <a:ext cx="68263" cy="87313"/>
            </a:xfrm>
            <a:custGeom>
              <a:avLst/>
              <a:gdLst>
                <a:gd name="T0" fmla="*/ 30 w 30"/>
                <a:gd name="T1" fmla="*/ 4 h 39"/>
                <a:gd name="T2" fmla="*/ 12 w 30"/>
                <a:gd name="T3" fmla="*/ 0 h 39"/>
                <a:gd name="T4" fmla="*/ 9 w 30"/>
                <a:gd name="T5" fmla="*/ 15 h 39"/>
                <a:gd name="T6" fmla="*/ 0 w 30"/>
                <a:gd name="T7" fmla="*/ 29 h 39"/>
                <a:gd name="T8" fmla="*/ 20 w 30"/>
                <a:gd name="T9" fmla="*/ 39 h 39"/>
                <a:gd name="T10" fmla="*/ 30 w 30"/>
                <a:gd name="T1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30" y="4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32"/>
                    <a:pt x="21" y="28"/>
                    <a:pt x="20" y="39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4" name="Freeform 250"/>
            <p:cNvSpPr>
              <a:spLocks/>
            </p:cNvSpPr>
            <p:nvPr/>
          </p:nvSpPr>
          <p:spPr bwMode="auto">
            <a:xfrm>
              <a:off x="3033713" y="5216526"/>
              <a:ext cx="100013" cy="152400"/>
            </a:xfrm>
            <a:custGeom>
              <a:avLst/>
              <a:gdLst>
                <a:gd name="T0" fmla="*/ 3 w 45"/>
                <a:gd name="T1" fmla="*/ 55 h 68"/>
                <a:gd name="T2" fmla="*/ 11 w 45"/>
                <a:gd name="T3" fmla="*/ 25 h 68"/>
                <a:gd name="T4" fmla="*/ 23 w 45"/>
                <a:gd name="T5" fmla="*/ 58 h 68"/>
                <a:gd name="T6" fmla="*/ 25 w 45"/>
                <a:gd name="T7" fmla="*/ 62 h 68"/>
                <a:gd name="T8" fmla="*/ 20 w 45"/>
                <a:gd name="T9" fmla="*/ 67 h 68"/>
                <a:gd name="T10" fmla="*/ 15 w 45"/>
                <a:gd name="T11" fmla="*/ 66 h 68"/>
                <a:gd name="T12" fmla="*/ 5 w 45"/>
                <a:gd name="T13" fmla="*/ 64 h 68"/>
                <a:gd name="T14" fmla="*/ 3 w 45"/>
                <a:gd name="T15" fmla="*/ 5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8">
                  <a:moveTo>
                    <a:pt x="3" y="5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45" y="0"/>
                    <a:pt x="23" y="58"/>
                  </a:cubicBezTo>
                  <a:cubicBezTo>
                    <a:pt x="22" y="60"/>
                    <a:pt x="21" y="61"/>
                    <a:pt x="25" y="62"/>
                  </a:cubicBezTo>
                  <a:cubicBezTo>
                    <a:pt x="24" y="65"/>
                    <a:pt x="22" y="67"/>
                    <a:pt x="20" y="67"/>
                  </a:cubicBezTo>
                  <a:cubicBezTo>
                    <a:pt x="16" y="68"/>
                    <a:pt x="18" y="65"/>
                    <a:pt x="15" y="66"/>
                  </a:cubicBezTo>
                  <a:cubicBezTo>
                    <a:pt x="11" y="67"/>
                    <a:pt x="10" y="64"/>
                    <a:pt x="5" y="64"/>
                  </a:cubicBezTo>
                  <a:cubicBezTo>
                    <a:pt x="4" y="64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5" name="Freeform 251"/>
            <p:cNvSpPr>
              <a:spLocks/>
            </p:cNvSpPr>
            <p:nvPr/>
          </p:nvSpPr>
          <p:spPr bwMode="auto">
            <a:xfrm>
              <a:off x="3067051" y="5284789"/>
              <a:ext cx="42863" cy="82550"/>
            </a:xfrm>
            <a:custGeom>
              <a:avLst/>
              <a:gdLst>
                <a:gd name="T0" fmla="*/ 13 w 19"/>
                <a:gd name="T1" fmla="*/ 37 h 37"/>
                <a:gd name="T2" fmla="*/ 13 w 19"/>
                <a:gd name="T3" fmla="*/ 37 h 37"/>
                <a:gd name="T4" fmla="*/ 10 w 19"/>
                <a:gd name="T5" fmla="*/ 33 h 37"/>
                <a:gd name="T6" fmla="*/ 11 w 19"/>
                <a:gd name="T7" fmla="*/ 29 h 37"/>
                <a:gd name="T8" fmla="*/ 6 w 19"/>
                <a:gd name="T9" fmla="*/ 30 h 37"/>
                <a:gd name="T10" fmla="*/ 0 w 19"/>
                <a:gd name="T11" fmla="*/ 7 h 37"/>
                <a:gd name="T12" fmla="*/ 11 w 19"/>
                <a:gd name="T13" fmla="*/ 0 h 37"/>
                <a:gd name="T14" fmla="*/ 16 w 19"/>
                <a:gd name="T15" fmla="*/ 9 h 37"/>
                <a:gd name="T16" fmla="*/ 19 w 19"/>
                <a:gd name="T17" fmla="*/ 18 h 37"/>
                <a:gd name="T18" fmla="*/ 17 w 19"/>
                <a:gd name="T19" fmla="*/ 33 h 37"/>
                <a:gd name="T20" fmla="*/ 13 w 19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7">
                  <a:moveTo>
                    <a:pt x="13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1" y="36"/>
                    <a:pt x="10" y="35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5"/>
                    <a:pt x="8" y="25"/>
                    <a:pt x="6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10"/>
                    <a:pt x="19" y="15"/>
                    <a:pt x="19" y="1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5"/>
                    <a:pt x="15" y="37"/>
                    <a:pt x="13" y="3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6" name="Freeform 252"/>
            <p:cNvSpPr>
              <a:spLocks/>
            </p:cNvSpPr>
            <p:nvPr/>
          </p:nvSpPr>
          <p:spPr bwMode="auto">
            <a:xfrm>
              <a:off x="3043238" y="5292726"/>
              <a:ext cx="74613" cy="33338"/>
            </a:xfrm>
            <a:custGeom>
              <a:avLst/>
              <a:gdLst>
                <a:gd name="T0" fmla="*/ 0 w 47"/>
                <a:gd name="T1" fmla="*/ 10 h 21"/>
                <a:gd name="T2" fmla="*/ 45 w 47"/>
                <a:gd name="T3" fmla="*/ 21 h 21"/>
                <a:gd name="T4" fmla="*/ 47 w 47"/>
                <a:gd name="T5" fmla="*/ 10 h 21"/>
                <a:gd name="T6" fmla="*/ 2 w 47"/>
                <a:gd name="T7" fmla="*/ 0 h 21"/>
                <a:gd name="T8" fmla="*/ 0 w 4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0" y="10"/>
                  </a:moveTo>
                  <a:lnTo>
                    <a:pt x="45" y="21"/>
                  </a:lnTo>
                  <a:lnTo>
                    <a:pt x="4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7" name="Freeform 253"/>
            <p:cNvSpPr>
              <a:spLocks/>
            </p:cNvSpPr>
            <p:nvPr/>
          </p:nvSpPr>
          <p:spPr bwMode="auto">
            <a:xfrm>
              <a:off x="3043238" y="4919664"/>
              <a:ext cx="160338" cy="393700"/>
            </a:xfrm>
            <a:custGeom>
              <a:avLst/>
              <a:gdLst>
                <a:gd name="T0" fmla="*/ 72 w 72"/>
                <a:gd name="T1" fmla="*/ 24 h 176"/>
                <a:gd name="T2" fmla="*/ 51 w 72"/>
                <a:gd name="T3" fmla="*/ 0 h 176"/>
                <a:gd name="T4" fmla="*/ 34 w 72"/>
                <a:gd name="T5" fmla="*/ 29 h 176"/>
                <a:gd name="T6" fmla="*/ 0 w 72"/>
                <a:gd name="T7" fmla="*/ 168 h 176"/>
                <a:gd name="T8" fmla="*/ 1 w 72"/>
                <a:gd name="T9" fmla="*/ 168 h 176"/>
                <a:gd name="T10" fmla="*/ 35 w 72"/>
                <a:gd name="T11" fmla="*/ 176 h 176"/>
                <a:gd name="T12" fmla="*/ 35 w 72"/>
                <a:gd name="T13" fmla="*/ 176 h 176"/>
                <a:gd name="T14" fmla="*/ 72 w 72"/>
                <a:gd name="T15" fmla="*/ 24 h 176"/>
                <a:gd name="T16" fmla="*/ 72 w 72"/>
                <a:gd name="T17" fmla="*/ 2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76">
                  <a:moveTo>
                    <a:pt x="72" y="24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1" y="7"/>
                    <a:pt x="35" y="23"/>
                    <a:pt x="34" y="2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8"/>
                    <a:pt x="1" y="168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8" name="Freeform 254"/>
            <p:cNvSpPr>
              <a:spLocks/>
            </p:cNvSpPr>
            <p:nvPr/>
          </p:nvSpPr>
          <p:spPr bwMode="auto">
            <a:xfrm>
              <a:off x="3781426" y="5083176"/>
              <a:ext cx="65088" cy="55563"/>
            </a:xfrm>
            <a:custGeom>
              <a:avLst/>
              <a:gdLst>
                <a:gd name="T0" fmla="*/ 8 w 41"/>
                <a:gd name="T1" fmla="*/ 35 h 35"/>
                <a:gd name="T2" fmla="*/ 0 w 41"/>
                <a:gd name="T3" fmla="*/ 13 h 35"/>
                <a:gd name="T4" fmla="*/ 31 w 41"/>
                <a:gd name="T5" fmla="*/ 0 h 35"/>
                <a:gd name="T6" fmla="*/ 41 w 41"/>
                <a:gd name="T7" fmla="*/ 23 h 35"/>
                <a:gd name="T8" fmla="*/ 8 w 41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8" y="35"/>
                  </a:moveTo>
                  <a:lnTo>
                    <a:pt x="0" y="13"/>
                  </a:lnTo>
                  <a:lnTo>
                    <a:pt x="31" y="0"/>
                  </a:lnTo>
                  <a:lnTo>
                    <a:pt x="41" y="23"/>
                  </a:lnTo>
                  <a:lnTo>
                    <a:pt x="8" y="3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9" name="Freeform 255"/>
            <p:cNvSpPr>
              <a:spLocks/>
            </p:cNvSpPr>
            <p:nvPr/>
          </p:nvSpPr>
          <p:spPr bwMode="auto">
            <a:xfrm>
              <a:off x="3752851" y="5092701"/>
              <a:ext cx="76200" cy="55563"/>
            </a:xfrm>
            <a:custGeom>
              <a:avLst/>
              <a:gdLst>
                <a:gd name="T0" fmla="*/ 31 w 34"/>
                <a:gd name="T1" fmla="*/ 0 h 25"/>
                <a:gd name="T2" fmla="*/ 34 w 34"/>
                <a:gd name="T3" fmla="*/ 16 h 25"/>
                <a:gd name="T4" fmla="*/ 21 w 34"/>
                <a:gd name="T5" fmla="*/ 18 h 25"/>
                <a:gd name="T6" fmla="*/ 9 w 34"/>
                <a:gd name="T7" fmla="*/ 25 h 25"/>
                <a:gd name="T8" fmla="*/ 0 w 34"/>
                <a:gd name="T9" fmla="*/ 6 h 25"/>
                <a:gd name="T10" fmla="*/ 31 w 3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5">
                  <a:moveTo>
                    <a:pt x="31" y="0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6" y="18"/>
                    <a:pt x="10" y="6"/>
                    <a:pt x="0" y="6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0" name="Freeform 256"/>
            <p:cNvSpPr>
              <a:spLocks/>
            </p:cNvSpPr>
            <p:nvPr/>
          </p:nvSpPr>
          <p:spPr bwMode="auto">
            <a:xfrm>
              <a:off x="3648076" y="5083176"/>
              <a:ext cx="180975" cy="93663"/>
            </a:xfrm>
            <a:custGeom>
              <a:avLst/>
              <a:gdLst>
                <a:gd name="T0" fmla="*/ 31 w 81"/>
                <a:gd name="T1" fmla="*/ 39 h 42"/>
                <a:gd name="T2" fmla="*/ 75 w 81"/>
                <a:gd name="T3" fmla="*/ 22 h 42"/>
                <a:gd name="T4" fmla="*/ 77 w 81"/>
                <a:gd name="T5" fmla="*/ 17 h 42"/>
                <a:gd name="T6" fmla="*/ 77 w 81"/>
                <a:gd name="T7" fmla="*/ 17 h 42"/>
                <a:gd name="T8" fmla="*/ 76 w 81"/>
                <a:gd name="T9" fmla="*/ 17 h 42"/>
                <a:gd name="T10" fmla="*/ 78 w 81"/>
                <a:gd name="T11" fmla="*/ 16 h 42"/>
                <a:gd name="T12" fmla="*/ 80 w 81"/>
                <a:gd name="T13" fmla="*/ 11 h 42"/>
                <a:gd name="T14" fmla="*/ 80 w 81"/>
                <a:gd name="T15" fmla="*/ 11 h 42"/>
                <a:gd name="T16" fmla="*/ 77 w 81"/>
                <a:gd name="T17" fmla="*/ 9 h 42"/>
                <a:gd name="T18" fmla="*/ 77 w 81"/>
                <a:gd name="T19" fmla="*/ 6 h 42"/>
                <a:gd name="T20" fmla="*/ 77 w 81"/>
                <a:gd name="T21" fmla="*/ 6 h 42"/>
                <a:gd name="T22" fmla="*/ 71 w 81"/>
                <a:gd name="T23" fmla="*/ 4 h 42"/>
                <a:gd name="T24" fmla="*/ 65 w 81"/>
                <a:gd name="T25" fmla="*/ 2 h 42"/>
                <a:gd name="T26" fmla="*/ 21 w 81"/>
                <a:gd name="T27" fmla="*/ 14 h 42"/>
                <a:gd name="T28" fmla="*/ 20 w 81"/>
                <a:gd name="T29" fmla="*/ 30 h 42"/>
                <a:gd name="T30" fmla="*/ 24 w 81"/>
                <a:gd name="T31" fmla="*/ 36 h 42"/>
                <a:gd name="T32" fmla="*/ 31 w 81"/>
                <a:gd name="T33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42">
                  <a:moveTo>
                    <a:pt x="31" y="39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77" y="21"/>
                    <a:pt x="77" y="19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0" y="15"/>
                    <a:pt x="81" y="13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78" y="9"/>
                    <a:pt x="77" y="9"/>
                  </a:cubicBezTo>
                  <a:cubicBezTo>
                    <a:pt x="77" y="8"/>
                    <a:pt x="77" y="7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4"/>
                    <a:pt x="74" y="3"/>
                    <a:pt x="71" y="4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59" y="10"/>
                    <a:pt x="33" y="0"/>
                    <a:pt x="21" y="14"/>
                  </a:cubicBezTo>
                  <a:cubicBezTo>
                    <a:pt x="0" y="37"/>
                    <a:pt x="16" y="37"/>
                    <a:pt x="20" y="30"/>
                  </a:cubicBezTo>
                  <a:cubicBezTo>
                    <a:pt x="14" y="36"/>
                    <a:pt x="22" y="41"/>
                    <a:pt x="24" y="36"/>
                  </a:cubicBezTo>
                  <a:cubicBezTo>
                    <a:pt x="23" y="42"/>
                    <a:pt x="28" y="42"/>
                    <a:pt x="31" y="3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1" name="Freeform 257"/>
            <p:cNvSpPr>
              <a:spLocks/>
            </p:cNvSpPr>
            <p:nvPr/>
          </p:nvSpPr>
          <p:spPr bwMode="auto">
            <a:xfrm>
              <a:off x="3790951" y="5081589"/>
              <a:ext cx="23813" cy="57150"/>
            </a:xfrm>
            <a:custGeom>
              <a:avLst/>
              <a:gdLst>
                <a:gd name="T0" fmla="*/ 7 w 15"/>
                <a:gd name="T1" fmla="*/ 36 h 36"/>
                <a:gd name="T2" fmla="*/ 0 w 15"/>
                <a:gd name="T3" fmla="*/ 2 h 36"/>
                <a:gd name="T4" fmla="*/ 10 w 15"/>
                <a:gd name="T5" fmla="*/ 0 h 36"/>
                <a:gd name="T6" fmla="*/ 15 w 15"/>
                <a:gd name="T7" fmla="*/ 35 h 36"/>
                <a:gd name="T8" fmla="*/ 7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7" y="36"/>
                  </a:moveTo>
                  <a:lnTo>
                    <a:pt x="0" y="2"/>
                  </a:lnTo>
                  <a:lnTo>
                    <a:pt x="10" y="0"/>
                  </a:lnTo>
                  <a:lnTo>
                    <a:pt x="15" y="35"/>
                  </a:lnTo>
                  <a:lnTo>
                    <a:pt x="7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2" name="Freeform 258"/>
            <p:cNvSpPr>
              <a:spLocks/>
            </p:cNvSpPr>
            <p:nvPr/>
          </p:nvSpPr>
          <p:spPr bwMode="auto">
            <a:xfrm>
              <a:off x="3802063" y="5033964"/>
              <a:ext cx="195263" cy="107950"/>
            </a:xfrm>
            <a:custGeom>
              <a:avLst/>
              <a:gdLst>
                <a:gd name="T0" fmla="*/ 79 w 88"/>
                <a:gd name="T1" fmla="*/ 0 h 48"/>
                <a:gd name="T2" fmla="*/ 88 w 88"/>
                <a:gd name="T3" fmla="*/ 24 h 48"/>
                <a:gd name="T4" fmla="*/ 72 w 88"/>
                <a:gd name="T5" fmla="*/ 31 h 48"/>
                <a:gd name="T6" fmla="*/ 6 w 88"/>
                <a:gd name="T7" fmla="*/ 48 h 48"/>
                <a:gd name="T8" fmla="*/ 0 w 88"/>
                <a:gd name="T9" fmla="*/ 20 h 48"/>
                <a:gd name="T10" fmla="*/ 0 w 88"/>
                <a:gd name="T11" fmla="*/ 20 h 48"/>
                <a:gd name="T12" fmla="*/ 79 w 88"/>
                <a:gd name="T13" fmla="*/ 0 h 48"/>
                <a:gd name="T14" fmla="*/ 79 w 8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8">
                  <a:moveTo>
                    <a:pt x="79" y="0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6" y="27"/>
                    <a:pt x="79" y="29"/>
                    <a:pt x="72" y="31"/>
                  </a:cubicBezTo>
                  <a:cubicBezTo>
                    <a:pt x="66" y="32"/>
                    <a:pt x="6" y="48"/>
                    <a:pt x="6" y="4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3" name="Oval 259"/>
            <p:cNvSpPr>
              <a:spLocks noChangeArrowheads="1"/>
            </p:cNvSpPr>
            <p:nvPr/>
          </p:nvSpPr>
          <p:spPr bwMode="auto">
            <a:xfrm>
              <a:off x="3802063" y="4900614"/>
              <a:ext cx="60325" cy="57150"/>
            </a:xfrm>
            <a:prstGeom prst="ellipse">
              <a:avLst/>
            </a:pr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4" name="Freeform 260"/>
            <p:cNvSpPr>
              <a:spLocks/>
            </p:cNvSpPr>
            <p:nvPr/>
          </p:nvSpPr>
          <p:spPr bwMode="auto">
            <a:xfrm>
              <a:off x="3825876" y="5126039"/>
              <a:ext cx="220663" cy="128588"/>
            </a:xfrm>
            <a:custGeom>
              <a:avLst/>
              <a:gdLst>
                <a:gd name="T0" fmla="*/ 39 w 99"/>
                <a:gd name="T1" fmla="*/ 0 h 58"/>
                <a:gd name="T2" fmla="*/ 29 w 99"/>
                <a:gd name="T3" fmla="*/ 47 h 58"/>
                <a:gd name="T4" fmla="*/ 0 w 99"/>
                <a:gd name="T5" fmla="*/ 45 h 58"/>
                <a:gd name="T6" fmla="*/ 99 w 99"/>
                <a:gd name="T7" fmla="*/ 45 h 58"/>
                <a:gd name="T8" fmla="*/ 53 w 99"/>
                <a:gd name="T9" fmla="*/ 46 h 58"/>
                <a:gd name="T10" fmla="*/ 39 w 9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58">
                  <a:moveTo>
                    <a:pt x="39" y="0"/>
                  </a:moveTo>
                  <a:cubicBezTo>
                    <a:pt x="38" y="13"/>
                    <a:pt x="39" y="42"/>
                    <a:pt x="29" y="47"/>
                  </a:cubicBezTo>
                  <a:cubicBezTo>
                    <a:pt x="19" y="51"/>
                    <a:pt x="9" y="48"/>
                    <a:pt x="0" y="45"/>
                  </a:cubicBezTo>
                  <a:cubicBezTo>
                    <a:pt x="24" y="57"/>
                    <a:pt x="81" y="58"/>
                    <a:pt x="99" y="45"/>
                  </a:cubicBezTo>
                  <a:cubicBezTo>
                    <a:pt x="90" y="48"/>
                    <a:pt x="62" y="51"/>
                    <a:pt x="53" y="46"/>
                  </a:cubicBezTo>
                  <a:cubicBezTo>
                    <a:pt x="43" y="42"/>
                    <a:pt x="41" y="12"/>
                    <a:pt x="39" y="0"/>
                  </a:cubicBezTo>
                  <a:close/>
                </a:path>
              </a:pathLst>
            </a:custGeom>
            <a:solidFill>
              <a:srgbClr val="1C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5" name="Freeform 261"/>
            <p:cNvSpPr>
              <a:spLocks/>
            </p:cNvSpPr>
            <p:nvPr/>
          </p:nvSpPr>
          <p:spPr bwMode="auto">
            <a:xfrm>
              <a:off x="3757613" y="5119689"/>
              <a:ext cx="44450" cy="50800"/>
            </a:xfrm>
            <a:custGeom>
              <a:avLst/>
              <a:gdLst>
                <a:gd name="T0" fmla="*/ 9 w 20"/>
                <a:gd name="T1" fmla="*/ 17 h 23"/>
                <a:gd name="T2" fmla="*/ 4 w 20"/>
                <a:gd name="T3" fmla="*/ 10 h 23"/>
                <a:gd name="T4" fmla="*/ 11 w 20"/>
                <a:gd name="T5" fmla="*/ 5 h 23"/>
                <a:gd name="T6" fmla="*/ 17 w 20"/>
                <a:gd name="T7" fmla="*/ 12 h 23"/>
                <a:gd name="T8" fmla="*/ 9 w 2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9" y="17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0" y="4"/>
                    <a:pt x="8" y="0"/>
                    <a:pt x="11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8"/>
                    <a:pt x="13" y="23"/>
                    <a:pt x="9" y="17"/>
                  </a:cubicBez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6" name="Freeform 262"/>
            <p:cNvSpPr>
              <a:spLocks/>
            </p:cNvSpPr>
            <p:nvPr/>
          </p:nvSpPr>
          <p:spPr bwMode="auto">
            <a:xfrm>
              <a:off x="3735388" y="5121276"/>
              <a:ext cx="44450" cy="53975"/>
            </a:xfrm>
            <a:custGeom>
              <a:avLst/>
              <a:gdLst>
                <a:gd name="T0" fmla="*/ 9 w 20"/>
                <a:gd name="T1" fmla="*/ 17 h 24"/>
                <a:gd name="T2" fmla="*/ 5 w 20"/>
                <a:gd name="T3" fmla="*/ 11 h 24"/>
                <a:gd name="T4" fmla="*/ 12 w 20"/>
                <a:gd name="T5" fmla="*/ 5 h 24"/>
                <a:gd name="T6" fmla="*/ 17 w 20"/>
                <a:gd name="T7" fmla="*/ 13 h 24"/>
                <a:gd name="T8" fmla="*/ 9 w 20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9" y="17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5"/>
                    <a:pt x="9" y="0"/>
                    <a:pt x="12" y="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8"/>
                    <a:pt x="13" y="24"/>
                    <a:pt x="9" y="17"/>
                  </a:cubicBez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7" name="Freeform 263"/>
            <p:cNvSpPr>
              <a:spLocks/>
            </p:cNvSpPr>
            <p:nvPr/>
          </p:nvSpPr>
          <p:spPr bwMode="auto">
            <a:xfrm>
              <a:off x="3721101" y="5132389"/>
              <a:ext cx="44450" cy="50800"/>
            </a:xfrm>
            <a:custGeom>
              <a:avLst/>
              <a:gdLst>
                <a:gd name="T0" fmla="*/ 9 w 20"/>
                <a:gd name="T1" fmla="*/ 17 h 23"/>
                <a:gd name="T2" fmla="*/ 4 w 20"/>
                <a:gd name="T3" fmla="*/ 10 h 23"/>
                <a:gd name="T4" fmla="*/ 11 w 20"/>
                <a:gd name="T5" fmla="*/ 4 h 23"/>
                <a:gd name="T6" fmla="*/ 17 w 20"/>
                <a:gd name="T7" fmla="*/ 12 h 23"/>
                <a:gd name="T8" fmla="*/ 9 w 2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9" y="17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0" y="4"/>
                    <a:pt x="8" y="0"/>
                    <a:pt x="11" y="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7"/>
                    <a:pt x="13" y="23"/>
                    <a:pt x="9" y="17"/>
                  </a:cubicBez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8" name="Freeform 264"/>
            <p:cNvSpPr>
              <a:spLocks/>
            </p:cNvSpPr>
            <p:nvPr/>
          </p:nvSpPr>
          <p:spPr bwMode="auto">
            <a:xfrm>
              <a:off x="3709988" y="5143501"/>
              <a:ext cx="36513" cy="42863"/>
            </a:xfrm>
            <a:custGeom>
              <a:avLst/>
              <a:gdLst>
                <a:gd name="T0" fmla="*/ 7 w 16"/>
                <a:gd name="T1" fmla="*/ 13 h 19"/>
                <a:gd name="T2" fmla="*/ 4 w 16"/>
                <a:gd name="T3" fmla="*/ 8 h 19"/>
                <a:gd name="T4" fmla="*/ 9 w 16"/>
                <a:gd name="T5" fmla="*/ 4 h 19"/>
                <a:gd name="T6" fmla="*/ 13 w 16"/>
                <a:gd name="T7" fmla="*/ 10 h 19"/>
                <a:gd name="T8" fmla="*/ 7 w 16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7" y="13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0" y="3"/>
                    <a:pt x="7" y="0"/>
                    <a:pt x="9" y="4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14"/>
                    <a:pt x="10" y="19"/>
                    <a:pt x="7" y="13"/>
                  </a:cubicBez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9" name="Freeform 265"/>
            <p:cNvSpPr>
              <a:spLocks/>
            </p:cNvSpPr>
            <p:nvPr/>
          </p:nvSpPr>
          <p:spPr bwMode="auto">
            <a:xfrm>
              <a:off x="3087688" y="5341939"/>
              <a:ext cx="34925" cy="38100"/>
            </a:xfrm>
            <a:custGeom>
              <a:avLst/>
              <a:gdLst>
                <a:gd name="T0" fmla="*/ 0 w 16"/>
                <a:gd name="T1" fmla="*/ 0 h 17"/>
                <a:gd name="T2" fmla="*/ 12 w 16"/>
                <a:gd name="T3" fmla="*/ 0 h 17"/>
                <a:gd name="T4" fmla="*/ 16 w 16"/>
                <a:gd name="T5" fmla="*/ 4 h 17"/>
                <a:gd name="T6" fmla="*/ 16 w 16"/>
                <a:gd name="T7" fmla="*/ 17 h 17"/>
                <a:gd name="T8" fmla="*/ 11 w 16"/>
                <a:gd name="T9" fmla="*/ 17 h 17"/>
                <a:gd name="T10" fmla="*/ 11 w 16"/>
                <a:gd name="T11" fmla="*/ 8 h 17"/>
                <a:gd name="T12" fmla="*/ 8 w 16"/>
                <a:gd name="T13" fmla="*/ 6 h 17"/>
                <a:gd name="T14" fmla="*/ 0 w 16"/>
                <a:gd name="T15" fmla="*/ 6 h 17"/>
                <a:gd name="T16" fmla="*/ 0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9" y="6"/>
                    <a:pt x="8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0" name="Freeform 266"/>
            <p:cNvSpPr>
              <a:spLocks/>
            </p:cNvSpPr>
            <p:nvPr/>
          </p:nvSpPr>
          <p:spPr bwMode="auto">
            <a:xfrm>
              <a:off x="3716338" y="5287964"/>
              <a:ext cx="36513" cy="65088"/>
            </a:xfrm>
            <a:custGeom>
              <a:avLst/>
              <a:gdLst>
                <a:gd name="T0" fmla="*/ 13 w 16"/>
                <a:gd name="T1" fmla="*/ 0 h 29"/>
                <a:gd name="T2" fmla="*/ 16 w 16"/>
                <a:gd name="T3" fmla="*/ 1 h 29"/>
                <a:gd name="T4" fmla="*/ 15 w 16"/>
                <a:gd name="T5" fmla="*/ 3 h 29"/>
                <a:gd name="T6" fmla="*/ 9 w 16"/>
                <a:gd name="T7" fmla="*/ 25 h 29"/>
                <a:gd name="T8" fmla="*/ 5 w 16"/>
                <a:gd name="T9" fmla="*/ 29 h 29"/>
                <a:gd name="T10" fmla="*/ 0 w 16"/>
                <a:gd name="T11" fmla="*/ 28 h 29"/>
                <a:gd name="T12" fmla="*/ 8 w 16"/>
                <a:gd name="T13" fmla="*/ 3 h 29"/>
                <a:gd name="T14" fmla="*/ 13 w 16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9">
                  <a:moveTo>
                    <a:pt x="13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7"/>
                    <a:pt x="6" y="28"/>
                    <a:pt x="5" y="29"/>
                  </a:cubicBezTo>
                  <a:cubicBezTo>
                    <a:pt x="3" y="29"/>
                    <a:pt x="0" y="29"/>
                    <a:pt x="0" y="2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11" y="0"/>
                    <a:pt x="13" y="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1" name="Freeform 267"/>
            <p:cNvSpPr>
              <a:spLocks/>
            </p:cNvSpPr>
            <p:nvPr/>
          </p:nvSpPr>
          <p:spPr bwMode="auto">
            <a:xfrm>
              <a:off x="3759201" y="5341939"/>
              <a:ext cx="17463" cy="26988"/>
            </a:xfrm>
            <a:custGeom>
              <a:avLst/>
              <a:gdLst>
                <a:gd name="T0" fmla="*/ 3 w 8"/>
                <a:gd name="T1" fmla="*/ 12 h 12"/>
                <a:gd name="T2" fmla="*/ 3 w 8"/>
                <a:gd name="T3" fmla="*/ 12 h 12"/>
                <a:gd name="T4" fmla="*/ 7 w 8"/>
                <a:gd name="T5" fmla="*/ 9 h 12"/>
                <a:gd name="T6" fmla="*/ 8 w 8"/>
                <a:gd name="T7" fmla="*/ 4 h 12"/>
                <a:gd name="T8" fmla="*/ 5 w 8"/>
                <a:gd name="T9" fmla="*/ 0 h 12"/>
                <a:gd name="T10" fmla="*/ 5 w 8"/>
                <a:gd name="T11" fmla="*/ 0 h 12"/>
                <a:gd name="T12" fmla="*/ 1 w 8"/>
                <a:gd name="T13" fmla="*/ 3 h 12"/>
                <a:gd name="T14" fmla="*/ 0 w 8"/>
                <a:gd name="T15" fmla="*/ 9 h 12"/>
                <a:gd name="T16" fmla="*/ 3 w 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2"/>
                    <a:pt x="3" y="1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2" name="Freeform 268"/>
            <p:cNvSpPr>
              <a:spLocks/>
            </p:cNvSpPr>
            <p:nvPr/>
          </p:nvSpPr>
          <p:spPr bwMode="auto">
            <a:xfrm>
              <a:off x="3746501" y="5341939"/>
              <a:ext cx="19050" cy="28575"/>
            </a:xfrm>
            <a:custGeom>
              <a:avLst/>
              <a:gdLst>
                <a:gd name="T0" fmla="*/ 3 w 9"/>
                <a:gd name="T1" fmla="*/ 13 h 13"/>
                <a:gd name="T2" fmla="*/ 3 w 9"/>
                <a:gd name="T3" fmla="*/ 13 h 13"/>
                <a:gd name="T4" fmla="*/ 7 w 9"/>
                <a:gd name="T5" fmla="*/ 10 h 13"/>
                <a:gd name="T6" fmla="*/ 8 w 9"/>
                <a:gd name="T7" fmla="*/ 4 h 13"/>
                <a:gd name="T8" fmla="*/ 5 w 9"/>
                <a:gd name="T9" fmla="*/ 1 h 13"/>
                <a:gd name="T10" fmla="*/ 5 w 9"/>
                <a:gd name="T11" fmla="*/ 1 h 13"/>
                <a:gd name="T12" fmla="*/ 2 w 9"/>
                <a:gd name="T13" fmla="*/ 4 h 13"/>
                <a:gd name="T14" fmla="*/ 1 w 9"/>
                <a:gd name="T15" fmla="*/ 9 h 13"/>
                <a:gd name="T16" fmla="*/ 3 w 9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7" y="12"/>
                    <a:pt x="7" y="1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3" name="Freeform 269"/>
            <p:cNvSpPr>
              <a:spLocks/>
            </p:cNvSpPr>
            <p:nvPr/>
          </p:nvSpPr>
          <p:spPr bwMode="auto">
            <a:xfrm>
              <a:off x="3732213" y="5341939"/>
              <a:ext cx="20638" cy="28575"/>
            </a:xfrm>
            <a:custGeom>
              <a:avLst/>
              <a:gdLst>
                <a:gd name="T0" fmla="*/ 3 w 9"/>
                <a:gd name="T1" fmla="*/ 13 h 13"/>
                <a:gd name="T2" fmla="*/ 3 w 9"/>
                <a:gd name="T3" fmla="*/ 13 h 13"/>
                <a:gd name="T4" fmla="*/ 7 w 9"/>
                <a:gd name="T5" fmla="*/ 10 h 13"/>
                <a:gd name="T6" fmla="*/ 8 w 9"/>
                <a:gd name="T7" fmla="*/ 4 h 13"/>
                <a:gd name="T8" fmla="*/ 6 w 9"/>
                <a:gd name="T9" fmla="*/ 1 h 13"/>
                <a:gd name="T10" fmla="*/ 6 w 9"/>
                <a:gd name="T11" fmla="*/ 1 h 13"/>
                <a:gd name="T12" fmla="*/ 2 w 9"/>
                <a:gd name="T13" fmla="*/ 4 h 13"/>
                <a:gd name="T14" fmla="*/ 1 w 9"/>
                <a:gd name="T15" fmla="*/ 9 h 13"/>
                <a:gd name="T16" fmla="*/ 3 w 9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7" y="12"/>
                    <a:pt x="7" y="1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2"/>
                    <a:pt x="2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2" y="13"/>
                    <a:pt x="3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4" name="Freeform 270"/>
            <p:cNvSpPr>
              <a:spLocks/>
            </p:cNvSpPr>
            <p:nvPr/>
          </p:nvSpPr>
          <p:spPr bwMode="auto">
            <a:xfrm>
              <a:off x="3722688" y="5341939"/>
              <a:ext cx="19050" cy="26988"/>
            </a:xfrm>
            <a:custGeom>
              <a:avLst/>
              <a:gdLst>
                <a:gd name="T0" fmla="*/ 3 w 8"/>
                <a:gd name="T1" fmla="*/ 12 h 12"/>
                <a:gd name="T2" fmla="*/ 3 w 8"/>
                <a:gd name="T3" fmla="*/ 12 h 12"/>
                <a:gd name="T4" fmla="*/ 7 w 8"/>
                <a:gd name="T5" fmla="*/ 9 h 12"/>
                <a:gd name="T6" fmla="*/ 8 w 8"/>
                <a:gd name="T7" fmla="*/ 4 h 12"/>
                <a:gd name="T8" fmla="*/ 5 w 8"/>
                <a:gd name="T9" fmla="*/ 0 h 12"/>
                <a:gd name="T10" fmla="*/ 5 w 8"/>
                <a:gd name="T11" fmla="*/ 0 h 12"/>
                <a:gd name="T12" fmla="*/ 1 w 8"/>
                <a:gd name="T13" fmla="*/ 3 h 12"/>
                <a:gd name="T14" fmla="*/ 0 w 8"/>
                <a:gd name="T15" fmla="*/ 9 h 12"/>
                <a:gd name="T16" fmla="*/ 3 w 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1"/>
                    <a:pt x="7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2"/>
                    <a:pt x="3" y="1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5" name="Freeform 271"/>
            <p:cNvSpPr>
              <a:spLocks/>
            </p:cNvSpPr>
            <p:nvPr/>
          </p:nvSpPr>
          <p:spPr bwMode="auto">
            <a:xfrm>
              <a:off x="3683001" y="5092701"/>
              <a:ext cx="93663" cy="33338"/>
            </a:xfrm>
            <a:custGeom>
              <a:avLst/>
              <a:gdLst>
                <a:gd name="T0" fmla="*/ 0 w 42"/>
                <a:gd name="T1" fmla="*/ 15 h 15"/>
                <a:gd name="T2" fmla="*/ 42 w 42"/>
                <a:gd name="T3" fmla="*/ 1 h 15"/>
                <a:gd name="T4" fmla="*/ 0 w 4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5">
                  <a:moveTo>
                    <a:pt x="0" y="15"/>
                  </a:moveTo>
                  <a:cubicBezTo>
                    <a:pt x="7" y="0"/>
                    <a:pt x="17" y="4"/>
                    <a:pt x="42" y="1"/>
                  </a:cubicBezTo>
                  <a:cubicBezTo>
                    <a:pt x="20" y="6"/>
                    <a:pt x="11" y="2"/>
                    <a:pt x="0" y="15"/>
                  </a:cubicBezTo>
                  <a:close/>
                </a:path>
              </a:pathLst>
            </a:custGeom>
            <a:solidFill>
              <a:srgbClr val="ED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6" name="Freeform 272"/>
            <p:cNvSpPr>
              <a:spLocks/>
            </p:cNvSpPr>
            <p:nvPr/>
          </p:nvSpPr>
          <p:spPr bwMode="auto">
            <a:xfrm>
              <a:off x="3170238" y="4583114"/>
              <a:ext cx="247650" cy="295275"/>
            </a:xfrm>
            <a:custGeom>
              <a:avLst/>
              <a:gdLst>
                <a:gd name="T0" fmla="*/ 7 w 111"/>
                <a:gd name="T1" fmla="*/ 70 h 132"/>
                <a:gd name="T2" fmla="*/ 77 w 111"/>
                <a:gd name="T3" fmla="*/ 123 h 132"/>
                <a:gd name="T4" fmla="*/ 87 w 111"/>
                <a:gd name="T5" fmla="*/ 29 h 132"/>
                <a:gd name="T6" fmla="*/ 7 w 111"/>
                <a:gd name="T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32">
                  <a:moveTo>
                    <a:pt x="7" y="70"/>
                  </a:moveTo>
                  <a:cubicBezTo>
                    <a:pt x="13" y="103"/>
                    <a:pt x="47" y="132"/>
                    <a:pt x="77" y="123"/>
                  </a:cubicBezTo>
                  <a:cubicBezTo>
                    <a:pt x="96" y="117"/>
                    <a:pt x="111" y="53"/>
                    <a:pt x="87" y="29"/>
                  </a:cubicBezTo>
                  <a:cubicBezTo>
                    <a:pt x="58" y="0"/>
                    <a:pt x="0" y="30"/>
                    <a:pt x="7" y="7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7" name="Freeform 273"/>
            <p:cNvSpPr>
              <a:spLocks/>
            </p:cNvSpPr>
            <p:nvPr/>
          </p:nvSpPr>
          <p:spPr bwMode="auto">
            <a:xfrm>
              <a:off x="3171826" y="4581526"/>
              <a:ext cx="246063" cy="233363"/>
            </a:xfrm>
            <a:custGeom>
              <a:avLst/>
              <a:gdLst>
                <a:gd name="T0" fmla="*/ 21 w 110"/>
                <a:gd name="T1" fmla="*/ 105 h 105"/>
                <a:gd name="T2" fmla="*/ 58 w 110"/>
                <a:gd name="T3" fmla="*/ 44 h 105"/>
                <a:gd name="T4" fmla="*/ 110 w 110"/>
                <a:gd name="T5" fmla="*/ 46 h 105"/>
                <a:gd name="T6" fmla="*/ 86 w 110"/>
                <a:gd name="T7" fmla="*/ 28 h 105"/>
                <a:gd name="T8" fmla="*/ 4 w 110"/>
                <a:gd name="T9" fmla="*/ 68 h 105"/>
                <a:gd name="T10" fmla="*/ 21 w 110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5">
                  <a:moveTo>
                    <a:pt x="21" y="105"/>
                  </a:moveTo>
                  <a:cubicBezTo>
                    <a:pt x="42" y="95"/>
                    <a:pt x="50" y="75"/>
                    <a:pt x="58" y="44"/>
                  </a:cubicBezTo>
                  <a:cubicBezTo>
                    <a:pt x="68" y="54"/>
                    <a:pt x="96" y="59"/>
                    <a:pt x="110" y="46"/>
                  </a:cubicBezTo>
                  <a:cubicBezTo>
                    <a:pt x="101" y="42"/>
                    <a:pt x="93" y="36"/>
                    <a:pt x="86" y="28"/>
                  </a:cubicBezTo>
                  <a:cubicBezTo>
                    <a:pt x="59" y="0"/>
                    <a:pt x="0" y="19"/>
                    <a:pt x="4" y="68"/>
                  </a:cubicBezTo>
                  <a:cubicBezTo>
                    <a:pt x="5" y="79"/>
                    <a:pt x="11" y="92"/>
                    <a:pt x="21" y="10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8" name="Freeform 274"/>
            <p:cNvSpPr>
              <a:spLocks/>
            </p:cNvSpPr>
            <p:nvPr/>
          </p:nvSpPr>
          <p:spPr bwMode="auto">
            <a:xfrm>
              <a:off x="3230563" y="4752976"/>
              <a:ext cx="41275" cy="46038"/>
            </a:xfrm>
            <a:custGeom>
              <a:avLst/>
              <a:gdLst>
                <a:gd name="T0" fmla="*/ 3 w 19"/>
                <a:gd name="T1" fmla="*/ 2 h 21"/>
                <a:gd name="T2" fmla="*/ 4 w 19"/>
                <a:gd name="T3" fmla="*/ 14 h 21"/>
                <a:gd name="T4" fmla="*/ 16 w 19"/>
                <a:gd name="T5" fmla="*/ 19 h 21"/>
                <a:gd name="T6" fmla="*/ 15 w 19"/>
                <a:gd name="T7" fmla="*/ 6 h 21"/>
                <a:gd name="T8" fmla="*/ 3 w 19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3" y="2"/>
                  </a:moveTo>
                  <a:cubicBezTo>
                    <a:pt x="0" y="4"/>
                    <a:pt x="1" y="10"/>
                    <a:pt x="4" y="14"/>
                  </a:cubicBezTo>
                  <a:cubicBezTo>
                    <a:pt x="8" y="19"/>
                    <a:pt x="13" y="21"/>
                    <a:pt x="16" y="19"/>
                  </a:cubicBezTo>
                  <a:cubicBezTo>
                    <a:pt x="19" y="16"/>
                    <a:pt x="18" y="11"/>
                    <a:pt x="15" y="6"/>
                  </a:cubicBezTo>
                  <a:cubicBezTo>
                    <a:pt x="11" y="2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249" name="TextBox 248"/>
          <p:cNvSpPr txBox="1"/>
          <p:nvPr/>
        </p:nvSpPr>
        <p:spPr>
          <a:xfrm>
            <a:off x="798347" y="4912678"/>
            <a:ext cx="2894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conse ctetur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bibendu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neque.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4886037" y="2029898"/>
            <a:ext cx="2894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conse ctetur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bibendu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neque.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8975156" y="5047674"/>
            <a:ext cx="2894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conse ctetur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bibendu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neque.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395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249" grpId="0"/>
          <p:bldP spid="250" grpId="0"/>
          <p:bldP spid="2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249" grpId="0"/>
          <p:bldP spid="250" grpId="0"/>
          <p:bldP spid="25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3744795" y="1507622"/>
            <a:ext cx="4702409" cy="3684114"/>
            <a:chOff x="4197861" y="1507622"/>
            <a:chExt cx="4059875" cy="3180718"/>
          </a:xfrm>
        </p:grpSpPr>
        <p:sp>
          <p:nvSpPr>
            <p:cNvPr id="2" name="Freeform 309"/>
            <p:cNvSpPr>
              <a:spLocks/>
            </p:cNvSpPr>
            <p:nvPr/>
          </p:nvSpPr>
          <p:spPr bwMode="auto">
            <a:xfrm>
              <a:off x="7041623" y="3388995"/>
              <a:ext cx="1216113" cy="832321"/>
            </a:xfrm>
            <a:custGeom>
              <a:avLst/>
              <a:gdLst>
                <a:gd name="T0" fmla="*/ 222 w 361"/>
                <a:gd name="T1" fmla="*/ 0 h 247"/>
                <a:gd name="T2" fmla="*/ 133 w 361"/>
                <a:gd name="T3" fmla="*/ 59 h 247"/>
                <a:gd name="T4" fmla="*/ 96 w 361"/>
                <a:gd name="T5" fmla="*/ 51 h 247"/>
                <a:gd name="T6" fmla="*/ 0 w 361"/>
                <a:gd name="T7" fmla="*/ 149 h 247"/>
                <a:gd name="T8" fmla="*/ 88 w 361"/>
                <a:gd name="T9" fmla="*/ 247 h 247"/>
                <a:gd name="T10" fmla="*/ 294 w 361"/>
                <a:gd name="T11" fmla="*/ 247 h 247"/>
                <a:gd name="T12" fmla="*/ 361 w 361"/>
                <a:gd name="T13" fmla="*/ 176 h 247"/>
                <a:gd name="T14" fmla="*/ 317 w 361"/>
                <a:gd name="T15" fmla="*/ 111 h 247"/>
                <a:gd name="T16" fmla="*/ 318 w 361"/>
                <a:gd name="T17" fmla="*/ 96 h 247"/>
                <a:gd name="T18" fmla="*/ 222 w 361"/>
                <a:gd name="T1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47">
                  <a:moveTo>
                    <a:pt x="222" y="0"/>
                  </a:moveTo>
                  <a:cubicBezTo>
                    <a:pt x="182" y="0"/>
                    <a:pt x="148" y="24"/>
                    <a:pt x="133" y="59"/>
                  </a:cubicBezTo>
                  <a:cubicBezTo>
                    <a:pt x="122" y="54"/>
                    <a:pt x="109" y="51"/>
                    <a:pt x="96" y="51"/>
                  </a:cubicBezTo>
                  <a:cubicBezTo>
                    <a:pt x="43" y="51"/>
                    <a:pt x="0" y="96"/>
                    <a:pt x="0" y="149"/>
                  </a:cubicBezTo>
                  <a:cubicBezTo>
                    <a:pt x="0" y="200"/>
                    <a:pt x="38" y="245"/>
                    <a:pt x="88" y="247"/>
                  </a:cubicBezTo>
                  <a:cubicBezTo>
                    <a:pt x="294" y="247"/>
                    <a:pt x="294" y="247"/>
                    <a:pt x="294" y="247"/>
                  </a:cubicBezTo>
                  <a:cubicBezTo>
                    <a:pt x="331" y="247"/>
                    <a:pt x="361" y="214"/>
                    <a:pt x="361" y="176"/>
                  </a:cubicBezTo>
                  <a:cubicBezTo>
                    <a:pt x="361" y="147"/>
                    <a:pt x="342" y="121"/>
                    <a:pt x="317" y="111"/>
                  </a:cubicBezTo>
                  <a:cubicBezTo>
                    <a:pt x="317" y="106"/>
                    <a:pt x="318" y="101"/>
                    <a:pt x="318" y="96"/>
                  </a:cubicBezTo>
                  <a:cubicBezTo>
                    <a:pt x="318" y="43"/>
                    <a:pt x="275" y="0"/>
                    <a:pt x="222" y="0"/>
                  </a:cubicBezTo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" name="Freeform 310"/>
            <p:cNvSpPr>
              <a:spLocks/>
            </p:cNvSpPr>
            <p:nvPr/>
          </p:nvSpPr>
          <p:spPr bwMode="auto">
            <a:xfrm>
              <a:off x="4359700" y="1689673"/>
              <a:ext cx="1216113" cy="832321"/>
            </a:xfrm>
            <a:custGeom>
              <a:avLst/>
              <a:gdLst>
                <a:gd name="T0" fmla="*/ 222 w 361"/>
                <a:gd name="T1" fmla="*/ 0 h 247"/>
                <a:gd name="T2" fmla="*/ 133 w 361"/>
                <a:gd name="T3" fmla="*/ 59 h 247"/>
                <a:gd name="T4" fmla="*/ 96 w 361"/>
                <a:gd name="T5" fmla="*/ 51 h 247"/>
                <a:gd name="T6" fmla="*/ 0 w 361"/>
                <a:gd name="T7" fmla="*/ 149 h 247"/>
                <a:gd name="T8" fmla="*/ 88 w 361"/>
                <a:gd name="T9" fmla="*/ 247 h 247"/>
                <a:gd name="T10" fmla="*/ 294 w 361"/>
                <a:gd name="T11" fmla="*/ 247 h 247"/>
                <a:gd name="T12" fmla="*/ 361 w 361"/>
                <a:gd name="T13" fmla="*/ 176 h 247"/>
                <a:gd name="T14" fmla="*/ 317 w 361"/>
                <a:gd name="T15" fmla="*/ 111 h 247"/>
                <a:gd name="T16" fmla="*/ 318 w 361"/>
                <a:gd name="T17" fmla="*/ 96 h 247"/>
                <a:gd name="T18" fmla="*/ 222 w 361"/>
                <a:gd name="T1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47">
                  <a:moveTo>
                    <a:pt x="222" y="0"/>
                  </a:moveTo>
                  <a:cubicBezTo>
                    <a:pt x="182" y="0"/>
                    <a:pt x="148" y="24"/>
                    <a:pt x="133" y="59"/>
                  </a:cubicBezTo>
                  <a:cubicBezTo>
                    <a:pt x="122" y="54"/>
                    <a:pt x="109" y="51"/>
                    <a:pt x="96" y="51"/>
                  </a:cubicBezTo>
                  <a:cubicBezTo>
                    <a:pt x="43" y="51"/>
                    <a:pt x="0" y="96"/>
                    <a:pt x="0" y="149"/>
                  </a:cubicBezTo>
                  <a:cubicBezTo>
                    <a:pt x="0" y="200"/>
                    <a:pt x="38" y="245"/>
                    <a:pt x="88" y="247"/>
                  </a:cubicBezTo>
                  <a:cubicBezTo>
                    <a:pt x="294" y="247"/>
                    <a:pt x="294" y="247"/>
                    <a:pt x="294" y="247"/>
                  </a:cubicBezTo>
                  <a:cubicBezTo>
                    <a:pt x="331" y="247"/>
                    <a:pt x="361" y="214"/>
                    <a:pt x="361" y="176"/>
                  </a:cubicBezTo>
                  <a:cubicBezTo>
                    <a:pt x="361" y="147"/>
                    <a:pt x="342" y="121"/>
                    <a:pt x="317" y="111"/>
                  </a:cubicBezTo>
                  <a:cubicBezTo>
                    <a:pt x="317" y="106"/>
                    <a:pt x="318" y="101"/>
                    <a:pt x="318" y="96"/>
                  </a:cubicBezTo>
                  <a:cubicBezTo>
                    <a:pt x="318" y="43"/>
                    <a:pt x="275" y="0"/>
                    <a:pt x="222" y="0"/>
                  </a:cubicBezTo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4815165" y="2112769"/>
              <a:ext cx="2577881" cy="2575570"/>
              <a:chOff x="4815165" y="2112771"/>
              <a:chExt cx="2577881" cy="2575570"/>
            </a:xfrm>
          </p:grpSpPr>
          <p:sp>
            <p:nvSpPr>
              <p:cNvPr id="4" name="Freeform 311"/>
              <p:cNvSpPr>
                <a:spLocks/>
              </p:cNvSpPr>
              <p:nvPr/>
            </p:nvSpPr>
            <p:spPr bwMode="auto">
              <a:xfrm>
                <a:off x="6105262" y="2112771"/>
                <a:ext cx="1287784" cy="2575570"/>
              </a:xfrm>
              <a:custGeom>
                <a:avLst/>
                <a:gdLst>
                  <a:gd name="T0" fmla="*/ 0 w 382"/>
                  <a:gd name="T1" fmla="*/ 765 h 765"/>
                  <a:gd name="T2" fmla="*/ 382 w 382"/>
                  <a:gd name="T3" fmla="*/ 383 h 765"/>
                  <a:gd name="T4" fmla="*/ 0 w 382"/>
                  <a:gd name="T5" fmla="*/ 0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2" h="765">
                    <a:moveTo>
                      <a:pt x="0" y="765"/>
                    </a:moveTo>
                    <a:cubicBezTo>
                      <a:pt x="211" y="765"/>
                      <a:pt x="382" y="594"/>
                      <a:pt x="382" y="383"/>
                    </a:cubicBezTo>
                    <a:cubicBezTo>
                      <a:pt x="382" y="172"/>
                      <a:pt x="211" y="0"/>
                      <a:pt x="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" name="Freeform 312"/>
              <p:cNvSpPr>
                <a:spLocks/>
              </p:cNvSpPr>
              <p:nvPr/>
            </p:nvSpPr>
            <p:spPr bwMode="auto">
              <a:xfrm>
                <a:off x="4815165" y="2112771"/>
                <a:ext cx="1290097" cy="2575570"/>
              </a:xfrm>
              <a:custGeom>
                <a:avLst/>
                <a:gdLst>
                  <a:gd name="T0" fmla="*/ 383 w 383"/>
                  <a:gd name="T1" fmla="*/ 0 h 765"/>
                  <a:gd name="T2" fmla="*/ 0 w 383"/>
                  <a:gd name="T3" fmla="*/ 383 h 765"/>
                  <a:gd name="T4" fmla="*/ 383 w 383"/>
                  <a:gd name="T5" fmla="*/ 765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3" h="765">
                    <a:moveTo>
                      <a:pt x="383" y="0"/>
                    </a:moveTo>
                    <a:cubicBezTo>
                      <a:pt x="172" y="0"/>
                      <a:pt x="0" y="172"/>
                      <a:pt x="0" y="383"/>
                    </a:cubicBezTo>
                    <a:cubicBezTo>
                      <a:pt x="0" y="594"/>
                      <a:pt x="172" y="765"/>
                      <a:pt x="383" y="765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4824413" y="2249179"/>
                <a:ext cx="2550137" cy="2129354"/>
                <a:chOff x="4824413" y="2249179"/>
                <a:chExt cx="2550137" cy="2129354"/>
              </a:xfrm>
            </p:grpSpPr>
            <p:sp>
              <p:nvSpPr>
                <p:cNvPr id="6" name="Freeform 313"/>
                <p:cNvSpPr>
                  <a:spLocks/>
                </p:cNvSpPr>
                <p:nvPr/>
              </p:nvSpPr>
              <p:spPr bwMode="auto">
                <a:xfrm>
                  <a:off x="7115608" y="3751980"/>
                  <a:ext cx="228889" cy="328305"/>
                </a:xfrm>
                <a:custGeom>
                  <a:avLst/>
                  <a:gdLst>
                    <a:gd name="T0" fmla="*/ 66 w 68"/>
                    <a:gd name="T1" fmla="*/ 0 h 97"/>
                    <a:gd name="T2" fmla="*/ 54 w 68"/>
                    <a:gd name="T3" fmla="*/ 4 h 97"/>
                    <a:gd name="T4" fmla="*/ 45 w 68"/>
                    <a:gd name="T5" fmla="*/ 10 h 97"/>
                    <a:gd name="T6" fmla="*/ 37 w 68"/>
                    <a:gd name="T7" fmla="*/ 20 h 97"/>
                    <a:gd name="T8" fmla="*/ 28 w 68"/>
                    <a:gd name="T9" fmla="*/ 23 h 97"/>
                    <a:gd name="T10" fmla="*/ 22 w 68"/>
                    <a:gd name="T11" fmla="*/ 29 h 97"/>
                    <a:gd name="T12" fmla="*/ 19 w 68"/>
                    <a:gd name="T13" fmla="*/ 29 h 97"/>
                    <a:gd name="T14" fmla="*/ 16 w 68"/>
                    <a:gd name="T15" fmla="*/ 32 h 97"/>
                    <a:gd name="T16" fmla="*/ 13 w 68"/>
                    <a:gd name="T17" fmla="*/ 35 h 97"/>
                    <a:gd name="T18" fmla="*/ 3 w 68"/>
                    <a:gd name="T19" fmla="*/ 49 h 97"/>
                    <a:gd name="T20" fmla="*/ 0 w 68"/>
                    <a:gd name="T21" fmla="*/ 64 h 97"/>
                    <a:gd name="T22" fmla="*/ 4 w 68"/>
                    <a:gd name="T23" fmla="*/ 76 h 97"/>
                    <a:gd name="T24" fmla="*/ 4 w 68"/>
                    <a:gd name="T25" fmla="*/ 79 h 97"/>
                    <a:gd name="T26" fmla="*/ 5 w 68"/>
                    <a:gd name="T27" fmla="*/ 86 h 97"/>
                    <a:gd name="T28" fmla="*/ 9 w 68"/>
                    <a:gd name="T29" fmla="*/ 96 h 97"/>
                    <a:gd name="T30" fmla="*/ 23 w 68"/>
                    <a:gd name="T31" fmla="*/ 93 h 97"/>
                    <a:gd name="T32" fmla="*/ 28 w 68"/>
                    <a:gd name="T33" fmla="*/ 91 h 97"/>
                    <a:gd name="T34" fmla="*/ 68 w 68"/>
                    <a:gd name="T35" fmla="*/ 0 h 97"/>
                    <a:gd name="T36" fmla="*/ 66 w 68"/>
                    <a:gd name="T37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8" h="97">
                      <a:moveTo>
                        <a:pt x="66" y="0"/>
                      </a:moveTo>
                      <a:cubicBezTo>
                        <a:pt x="60" y="0"/>
                        <a:pt x="54" y="2"/>
                        <a:pt x="54" y="4"/>
                      </a:cubicBezTo>
                      <a:cubicBezTo>
                        <a:pt x="54" y="6"/>
                        <a:pt x="47" y="9"/>
                        <a:pt x="45" y="10"/>
                      </a:cubicBezTo>
                      <a:cubicBezTo>
                        <a:pt x="42" y="11"/>
                        <a:pt x="38" y="18"/>
                        <a:pt x="37" y="20"/>
                      </a:cubicBezTo>
                      <a:cubicBezTo>
                        <a:pt x="36" y="23"/>
                        <a:pt x="30" y="22"/>
                        <a:pt x="28" y="23"/>
                      </a:cubicBezTo>
                      <a:cubicBezTo>
                        <a:pt x="26" y="24"/>
                        <a:pt x="22" y="27"/>
                        <a:pt x="22" y="29"/>
                      </a:cubicBezTo>
                      <a:cubicBezTo>
                        <a:pt x="22" y="31"/>
                        <a:pt x="20" y="31"/>
                        <a:pt x="19" y="29"/>
                      </a:cubicBezTo>
                      <a:cubicBezTo>
                        <a:pt x="19" y="29"/>
                        <a:pt x="19" y="29"/>
                        <a:pt x="16" y="32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1" y="41"/>
                        <a:pt x="5" y="49"/>
                        <a:pt x="3" y="49"/>
                      </a:cubicBezTo>
                      <a:cubicBezTo>
                        <a:pt x="1" y="50"/>
                        <a:pt x="0" y="60"/>
                        <a:pt x="0" y="64"/>
                      </a:cubicBezTo>
                      <a:cubicBezTo>
                        <a:pt x="0" y="68"/>
                        <a:pt x="2" y="74"/>
                        <a:pt x="4" y="76"/>
                      </a:cubicBezTo>
                      <a:cubicBezTo>
                        <a:pt x="4" y="76"/>
                        <a:pt x="4" y="76"/>
                        <a:pt x="4" y="79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4" y="91"/>
                        <a:pt x="8" y="95"/>
                        <a:pt x="9" y="96"/>
                      </a:cubicBezTo>
                      <a:cubicBezTo>
                        <a:pt x="10" y="97"/>
                        <a:pt x="19" y="94"/>
                        <a:pt x="23" y="93"/>
                      </a:cubicBezTo>
                      <a:cubicBezTo>
                        <a:pt x="25" y="93"/>
                        <a:pt x="26" y="92"/>
                        <a:pt x="28" y="91"/>
                      </a:cubicBezTo>
                      <a:cubicBezTo>
                        <a:pt x="45" y="63"/>
                        <a:pt x="58" y="32"/>
                        <a:pt x="68" y="0"/>
                      </a:cubicBezTo>
                      <a:cubicBezTo>
                        <a:pt x="67" y="0"/>
                        <a:pt x="66" y="0"/>
                        <a:pt x="6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Freeform 314"/>
                <p:cNvSpPr>
                  <a:spLocks/>
                </p:cNvSpPr>
                <p:nvPr/>
              </p:nvSpPr>
              <p:spPr bwMode="auto">
                <a:xfrm>
                  <a:off x="4824413" y="2475755"/>
                  <a:ext cx="825384" cy="1902778"/>
                </a:xfrm>
                <a:custGeom>
                  <a:avLst/>
                  <a:gdLst>
                    <a:gd name="T0" fmla="*/ 132 w 245"/>
                    <a:gd name="T1" fmla="*/ 417 h 565"/>
                    <a:gd name="T2" fmla="*/ 133 w 245"/>
                    <a:gd name="T3" fmla="*/ 451 h 565"/>
                    <a:gd name="T4" fmla="*/ 132 w 245"/>
                    <a:gd name="T5" fmla="*/ 500 h 565"/>
                    <a:gd name="T6" fmla="*/ 131 w 245"/>
                    <a:gd name="T7" fmla="*/ 535 h 565"/>
                    <a:gd name="T8" fmla="*/ 141 w 245"/>
                    <a:gd name="T9" fmla="*/ 561 h 565"/>
                    <a:gd name="T10" fmla="*/ 158 w 245"/>
                    <a:gd name="T11" fmla="*/ 559 h 565"/>
                    <a:gd name="T12" fmla="*/ 160 w 245"/>
                    <a:gd name="T13" fmla="*/ 534 h 565"/>
                    <a:gd name="T14" fmla="*/ 167 w 245"/>
                    <a:gd name="T15" fmla="*/ 499 h 565"/>
                    <a:gd name="T16" fmla="*/ 187 w 245"/>
                    <a:gd name="T17" fmla="*/ 472 h 565"/>
                    <a:gd name="T18" fmla="*/ 202 w 245"/>
                    <a:gd name="T19" fmla="*/ 452 h 565"/>
                    <a:gd name="T20" fmla="*/ 223 w 245"/>
                    <a:gd name="T21" fmla="*/ 428 h 565"/>
                    <a:gd name="T22" fmla="*/ 234 w 245"/>
                    <a:gd name="T23" fmla="*/ 391 h 565"/>
                    <a:gd name="T24" fmla="*/ 245 w 245"/>
                    <a:gd name="T25" fmla="*/ 367 h 565"/>
                    <a:gd name="T26" fmla="*/ 238 w 245"/>
                    <a:gd name="T27" fmla="*/ 350 h 565"/>
                    <a:gd name="T28" fmla="*/ 208 w 245"/>
                    <a:gd name="T29" fmla="*/ 338 h 565"/>
                    <a:gd name="T30" fmla="*/ 173 w 245"/>
                    <a:gd name="T31" fmla="*/ 307 h 565"/>
                    <a:gd name="T32" fmla="*/ 142 w 245"/>
                    <a:gd name="T33" fmla="*/ 287 h 565"/>
                    <a:gd name="T34" fmla="*/ 123 w 245"/>
                    <a:gd name="T35" fmla="*/ 286 h 565"/>
                    <a:gd name="T36" fmla="*/ 97 w 245"/>
                    <a:gd name="T37" fmla="*/ 297 h 565"/>
                    <a:gd name="T38" fmla="*/ 81 w 245"/>
                    <a:gd name="T39" fmla="*/ 258 h 565"/>
                    <a:gd name="T40" fmla="*/ 49 w 245"/>
                    <a:gd name="T41" fmla="*/ 245 h 565"/>
                    <a:gd name="T42" fmla="*/ 82 w 245"/>
                    <a:gd name="T43" fmla="*/ 222 h 565"/>
                    <a:gd name="T44" fmla="*/ 107 w 245"/>
                    <a:gd name="T45" fmla="*/ 228 h 565"/>
                    <a:gd name="T46" fmla="*/ 122 w 245"/>
                    <a:gd name="T47" fmla="*/ 193 h 565"/>
                    <a:gd name="T48" fmla="*/ 139 w 245"/>
                    <a:gd name="T49" fmla="*/ 170 h 565"/>
                    <a:gd name="T50" fmla="*/ 159 w 245"/>
                    <a:gd name="T51" fmla="*/ 156 h 565"/>
                    <a:gd name="T52" fmla="*/ 167 w 245"/>
                    <a:gd name="T53" fmla="*/ 136 h 565"/>
                    <a:gd name="T54" fmla="*/ 180 w 245"/>
                    <a:gd name="T55" fmla="*/ 138 h 565"/>
                    <a:gd name="T56" fmla="*/ 193 w 245"/>
                    <a:gd name="T57" fmla="*/ 146 h 565"/>
                    <a:gd name="T58" fmla="*/ 190 w 245"/>
                    <a:gd name="T59" fmla="*/ 116 h 565"/>
                    <a:gd name="T60" fmla="*/ 177 w 245"/>
                    <a:gd name="T61" fmla="*/ 94 h 565"/>
                    <a:gd name="T62" fmla="*/ 159 w 245"/>
                    <a:gd name="T63" fmla="*/ 84 h 565"/>
                    <a:gd name="T64" fmla="*/ 139 w 245"/>
                    <a:gd name="T65" fmla="*/ 66 h 565"/>
                    <a:gd name="T66" fmla="*/ 124 w 245"/>
                    <a:gd name="T67" fmla="*/ 98 h 565"/>
                    <a:gd name="T68" fmla="*/ 116 w 245"/>
                    <a:gd name="T69" fmla="*/ 107 h 565"/>
                    <a:gd name="T70" fmla="*/ 95 w 245"/>
                    <a:gd name="T71" fmla="*/ 93 h 565"/>
                    <a:gd name="T72" fmla="*/ 95 w 245"/>
                    <a:gd name="T73" fmla="*/ 70 h 565"/>
                    <a:gd name="T74" fmla="*/ 124 w 245"/>
                    <a:gd name="T75" fmla="*/ 45 h 565"/>
                    <a:gd name="T76" fmla="*/ 133 w 245"/>
                    <a:gd name="T77" fmla="*/ 26 h 565"/>
                    <a:gd name="T78" fmla="*/ 152 w 245"/>
                    <a:gd name="T79" fmla="*/ 38 h 565"/>
                    <a:gd name="T80" fmla="*/ 163 w 245"/>
                    <a:gd name="T81" fmla="*/ 67 h 565"/>
                    <a:gd name="T82" fmla="*/ 176 w 245"/>
                    <a:gd name="T83" fmla="*/ 51 h 565"/>
                    <a:gd name="T84" fmla="*/ 180 w 245"/>
                    <a:gd name="T85" fmla="*/ 37 h 565"/>
                    <a:gd name="T86" fmla="*/ 168 w 245"/>
                    <a:gd name="T87" fmla="*/ 18 h 565"/>
                    <a:gd name="T88" fmla="*/ 141 w 245"/>
                    <a:gd name="T89" fmla="*/ 8 h 565"/>
                    <a:gd name="T90" fmla="*/ 113 w 245"/>
                    <a:gd name="T91" fmla="*/ 15 h 565"/>
                    <a:gd name="T92" fmla="*/ 112 w 245"/>
                    <a:gd name="T93" fmla="*/ 31 h 565"/>
                    <a:gd name="T94" fmla="*/ 93 w 245"/>
                    <a:gd name="T95" fmla="*/ 22 h 565"/>
                    <a:gd name="T96" fmla="*/ 86 w 245"/>
                    <a:gd name="T97" fmla="*/ 30 h 565"/>
                    <a:gd name="T98" fmla="*/ 12 w 245"/>
                    <a:gd name="T99" fmla="*/ 243 h 565"/>
                    <a:gd name="T100" fmla="*/ 22 w 245"/>
                    <a:gd name="T101" fmla="*/ 243 h 565"/>
                    <a:gd name="T102" fmla="*/ 65 w 245"/>
                    <a:gd name="T103" fmla="*/ 283 h 565"/>
                    <a:gd name="T104" fmla="*/ 84 w 245"/>
                    <a:gd name="T105" fmla="*/ 297 h 565"/>
                    <a:gd name="T106" fmla="*/ 106 w 245"/>
                    <a:gd name="T107" fmla="*/ 312 h 565"/>
                    <a:gd name="T108" fmla="*/ 99 w 245"/>
                    <a:gd name="T109" fmla="*/ 351 h 565"/>
                    <a:gd name="T110" fmla="*/ 108 w 245"/>
                    <a:gd name="T111" fmla="*/ 380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45" h="565">
                      <a:moveTo>
                        <a:pt x="114" y="389"/>
                      </a:moveTo>
                      <a:cubicBezTo>
                        <a:pt x="114" y="390"/>
                        <a:pt x="120" y="397"/>
                        <a:pt x="123" y="399"/>
                      </a:cubicBezTo>
                      <a:cubicBezTo>
                        <a:pt x="126" y="401"/>
                        <a:pt x="131" y="413"/>
                        <a:pt x="132" y="417"/>
                      </a:cubicBezTo>
                      <a:cubicBezTo>
                        <a:pt x="134" y="421"/>
                        <a:pt x="133" y="427"/>
                        <a:pt x="133" y="428"/>
                      </a:cubicBezTo>
                      <a:cubicBezTo>
                        <a:pt x="132" y="430"/>
                        <a:pt x="134" y="433"/>
                        <a:pt x="134" y="434"/>
                      </a:cubicBezTo>
                      <a:cubicBezTo>
                        <a:pt x="134" y="435"/>
                        <a:pt x="132" y="447"/>
                        <a:pt x="133" y="451"/>
                      </a:cubicBezTo>
                      <a:cubicBezTo>
                        <a:pt x="134" y="456"/>
                        <a:pt x="127" y="470"/>
                        <a:pt x="128" y="477"/>
                      </a:cubicBezTo>
                      <a:cubicBezTo>
                        <a:pt x="128" y="484"/>
                        <a:pt x="131" y="493"/>
                        <a:pt x="132" y="492"/>
                      </a:cubicBezTo>
                      <a:cubicBezTo>
                        <a:pt x="133" y="492"/>
                        <a:pt x="134" y="499"/>
                        <a:pt x="132" y="500"/>
                      </a:cubicBezTo>
                      <a:cubicBezTo>
                        <a:pt x="130" y="500"/>
                        <a:pt x="127" y="506"/>
                        <a:pt x="128" y="506"/>
                      </a:cubicBezTo>
                      <a:cubicBezTo>
                        <a:pt x="130" y="507"/>
                        <a:pt x="128" y="512"/>
                        <a:pt x="129" y="514"/>
                      </a:cubicBezTo>
                      <a:cubicBezTo>
                        <a:pt x="129" y="516"/>
                        <a:pt x="131" y="531"/>
                        <a:pt x="131" y="535"/>
                      </a:cubicBezTo>
                      <a:cubicBezTo>
                        <a:pt x="132" y="538"/>
                        <a:pt x="137" y="547"/>
                        <a:pt x="138" y="550"/>
                      </a:cubicBezTo>
                      <a:cubicBezTo>
                        <a:pt x="139" y="553"/>
                        <a:pt x="140" y="559"/>
                        <a:pt x="140" y="560"/>
                      </a:cubicBezTo>
                      <a:cubicBezTo>
                        <a:pt x="141" y="561"/>
                        <a:pt x="141" y="561"/>
                        <a:pt x="141" y="561"/>
                      </a:cubicBezTo>
                      <a:cubicBezTo>
                        <a:pt x="142" y="561"/>
                        <a:pt x="146" y="563"/>
                        <a:pt x="147" y="564"/>
                      </a:cubicBezTo>
                      <a:cubicBezTo>
                        <a:pt x="148" y="565"/>
                        <a:pt x="156" y="564"/>
                        <a:pt x="159" y="564"/>
                      </a:cubicBezTo>
                      <a:cubicBezTo>
                        <a:pt x="162" y="563"/>
                        <a:pt x="159" y="561"/>
                        <a:pt x="158" y="559"/>
                      </a:cubicBezTo>
                      <a:cubicBezTo>
                        <a:pt x="157" y="558"/>
                        <a:pt x="156" y="552"/>
                        <a:pt x="154" y="551"/>
                      </a:cubicBezTo>
                      <a:cubicBezTo>
                        <a:pt x="153" y="550"/>
                        <a:pt x="152" y="542"/>
                        <a:pt x="154" y="540"/>
                      </a:cubicBezTo>
                      <a:cubicBezTo>
                        <a:pt x="155" y="538"/>
                        <a:pt x="160" y="536"/>
                        <a:pt x="160" y="534"/>
                      </a:cubicBezTo>
                      <a:cubicBezTo>
                        <a:pt x="161" y="532"/>
                        <a:pt x="161" y="525"/>
                        <a:pt x="160" y="524"/>
                      </a:cubicBezTo>
                      <a:cubicBezTo>
                        <a:pt x="158" y="523"/>
                        <a:pt x="160" y="515"/>
                        <a:pt x="159" y="510"/>
                      </a:cubicBezTo>
                      <a:cubicBezTo>
                        <a:pt x="158" y="506"/>
                        <a:pt x="167" y="502"/>
                        <a:pt x="167" y="499"/>
                      </a:cubicBezTo>
                      <a:cubicBezTo>
                        <a:pt x="168" y="495"/>
                        <a:pt x="177" y="492"/>
                        <a:pt x="179" y="490"/>
                      </a:cubicBezTo>
                      <a:cubicBezTo>
                        <a:pt x="181" y="488"/>
                        <a:pt x="183" y="478"/>
                        <a:pt x="182" y="476"/>
                      </a:cubicBezTo>
                      <a:cubicBezTo>
                        <a:pt x="181" y="474"/>
                        <a:pt x="185" y="472"/>
                        <a:pt x="187" y="472"/>
                      </a:cubicBezTo>
                      <a:cubicBezTo>
                        <a:pt x="189" y="472"/>
                        <a:pt x="191" y="471"/>
                        <a:pt x="192" y="471"/>
                      </a:cubicBezTo>
                      <a:cubicBezTo>
                        <a:pt x="193" y="471"/>
                        <a:pt x="195" y="467"/>
                        <a:pt x="196" y="466"/>
                      </a:cubicBezTo>
                      <a:cubicBezTo>
                        <a:pt x="198" y="465"/>
                        <a:pt x="200" y="454"/>
                        <a:pt x="202" y="452"/>
                      </a:cubicBezTo>
                      <a:cubicBezTo>
                        <a:pt x="205" y="451"/>
                        <a:pt x="207" y="445"/>
                        <a:pt x="207" y="443"/>
                      </a:cubicBezTo>
                      <a:cubicBezTo>
                        <a:pt x="207" y="441"/>
                        <a:pt x="210" y="435"/>
                        <a:pt x="211" y="434"/>
                      </a:cubicBezTo>
                      <a:cubicBezTo>
                        <a:pt x="212" y="432"/>
                        <a:pt x="221" y="428"/>
                        <a:pt x="223" y="428"/>
                      </a:cubicBezTo>
                      <a:cubicBezTo>
                        <a:pt x="224" y="427"/>
                        <a:pt x="226" y="413"/>
                        <a:pt x="227" y="408"/>
                      </a:cubicBezTo>
                      <a:cubicBezTo>
                        <a:pt x="228" y="403"/>
                        <a:pt x="230" y="397"/>
                        <a:pt x="230" y="395"/>
                      </a:cubicBezTo>
                      <a:cubicBezTo>
                        <a:pt x="231" y="393"/>
                        <a:pt x="233" y="392"/>
                        <a:pt x="234" y="391"/>
                      </a:cubicBezTo>
                      <a:cubicBezTo>
                        <a:pt x="234" y="391"/>
                        <a:pt x="236" y="385"/>
                        <a:pt x="238" y="383"/>
                      </a:cubicBezTo>
                      <a:cubicBezTo>
                        <a:pt x="239" y="382"/>
                        <a:pt x="244" y="376"/>
                        <a:pt x="244" y="374"/>
                      </a:cubicBezTo>
                      <a:cubicBezTo>
                        <a:pt x="244" y="373"/>
                        <a:pt x="245" y="370"/>
                        <a:pt x="245" y="367"/>
                      </a:cubicBezTo>
                      <a:cubicBezTo>
                        <a:pt x="245" y="367"/>
                        <a:pt x="245" y="367"/>
                        <a:pt x="245" y="363"/>
                      </a:cubicBezTo>
                      <a:cubicBezTo>
                        <a:pt x="245" y="358"/>
                        <a:pt x="245" y="358"/>
                        <a:pt x="245" y="358"/>
                      </a:cubicBezTo>
                      <a:cubicBezTo>
                        <a:pt x="244" y="354"/>
                        <a:pt x="239" y="349"/>
                        <a:pt x="238" y="350"/>
                      </a:cubicBezTo>
                      <a:cubicBezTo>
                        <a:pt x="237" y="351"/>
                        <a:pt x="232" y="346"/>
                        <a:pt x="229" y="345"/>
                      </a:cubicBezTo>
                      <a:cubicBezTo>
                        <a:pt x="226" y="344"/>
                        <a:pt x="220" y="343"/>
                        <a:pt x="218" y="343"/>
                      </a:cubicBezTo>
                      <a:cubicBezTo>
                        <a:pt x="216" y="343"/>
                        <a:pt x="210" y="338"/>
                        <a:pt x="208" y="338"/>
                      </a:cubicBezTo>
                      <a:cubicBezTo>
                        <a:pt x="205" y="337"/>
                        <a:pt x="198" y="335"/>
                        <a:pt x="197" y="335"/>
                      </a:cubicBezTo>
                      <a:cubicBezTo>
                        <a:pt x="196" y="334"/>
                        <a:pt x="194" y="324"/>
                        <a:pt x="189" y="320"/>
                      </a:cubicBezTo>
                      <a:cubicBezTo>
                        <a:pt x="183" y="317"/>
                        <a:pt x="174" y="310"/>
                        <a:pt x="173" y="307"/>
                      </a:cubicBezTo>
                      <a:cubicBezTo>
                        <a:pt x="171" y="304"/>
                        <a:pt x="161" y="298"/>
                        <a:pt x="158" y="296"/>
                      </a:cubicBezTo>
                      <a:cubicBezTo>
                        <a:pt x="155" y="294"/>
                        <a:pt x="150" y="294"/>
                        <a:pt x="149" y="295"/>
                      </a:cubicBezTo>
                      <a:cubicBezTo>
                        <a:pt x="148" y="295"/>
                        <a:pt x="144" y="289"/>
                        <a:pt x="142" y="287"/>
                      </a:cubicBezTo>
                      <a:cubicBezTo>
                        <a:pt x="140" y="286"/>
                        <a:pt x="134" y="284"/>
                        <a:pt x="134" y="286"/>
                      </a:cubicBezTo>
                      <a:cubicBezTo>
                        <a:pt x="133" y="287"/>
                        <a:pt x="129" y="287"/>
                        <a:pt x="128" y="285"/>
                      </a:cubicBezTo>
                      <a:cubicBezTo>
                        <a:pt x="127" y="284"/>
                        <a:pt x="124" y="286"/>
                        <a:pt x="123" y="286"/>
                      </a:cubicBezTo>
                      <a:cubicBezTo>
                        <a:pt x="121" y="287"/>
                        <a:pt x="116" y="295"/>
                        <a:pt x="113" y="297"/>
                      </a:cubicBezTo>
                      <a:cubicBezTo>
                        <a:pt x="111" y="299"/>
                        <a:pt x="108" y="295"/>
                        <a:pt x="107" y="294"/>
                      </a:cubicBezTo>
                      <a:cubicBezTo>
                        <a:pt x="105" y="294"/>
                        <a:pt x="99" y="295"/>
                        <a:pt x="97" y="297"/>
                      </a:cubicBezTo>
                      <a:cubicBezTo>
                        <a:pt x="96" y="298"/>
                        <a:pt x="92" y="288"/>
                        <a:pt x="93" y="284"/>
                      </a:cubicBezTo>
                      <a:cubicBezTo>
                        <a:pt x="94" y="279"/>
                        <a:pt x="89" y="271"/>
                        <a:pt x="85" y="270"/>
                      </a:cubicBezTo>
                      <a:cubicBezTo>
                        <a:pt x="82" y="270"/>
                        <a:pt x="80" y="261"/>
                        <a:pt x="81" y="258"/>
                      </a:cubicBezTo>
                      <a:cubicBezTo>
                        <a:pt x="82" y="254"/>
                        <a:pt x="74" y="252"/>
                        <a:pt x="73" y="252"/>
                      </a:cubicBezTo>
                      <a:cubicBezTo>
                        <a:pt x="71" y="252"/>
                        <a:pt x="66" y="256"/>
                        <a:pt x="65" y="259"/>
                      </a:cubicBezTo>
                      <a:cubicBezTo>
                        <a:pt x="64" y="261"/>
                        <a:pt x="47" y="256"/>
                        <a:pt x="49" y="245"/>
                      </a:cubicBezTo>
                      <a:cubicBezTo>
                        <a:pt x="51" y="235"/>
                        <a:pt x="59" y="225"/>
                        <a:pt x="61" y="223"/>
                      </a:cubicBezTo>
                      <a:cubicBezTo>
                        <a:pt x="63" y="222"/>
                        <a:pt x="74" y="222"/>
                        <a:pt x="77" y="223"/>
                      </a:cubicBezTo>
                      <a:cubicBezTo>
                        <a:pt x="79" y="224"/>
                        <a:pt x="81" y="223"/>
                        <a:pt x="82" y="222"/>
                      </a:cubicBezTo>
                      <a:cubicBezTo>
                        <a:pt x="82" y="222"/>
                        <a:pt x="91" y="222"/>
                        <a:pt x="94" y="224"/>
                      </a:cubicBezTo>
                      <a:cubicBezTo>
                        <a:pt x="96" y="225"/>
                        <a:pt x="100" y="235"/>
                        <a:pt x="103" y="236"/>
                      </a:cubicBezTo>
                      <a:cubicBezTo>
                        <a:pt x="106" y="237"/>
                        <a:pt x="107" y="230"/>
                        <a:pt x="107" y="228"/>
                      </a:cubicBezTo>
                      <a:cubicBezTo>
                        <a:pt x="108" y="226"/>
                        <a:pt x="106" y="221"/>
                        <a:pt x="105" y="219"/>
                      </a:cubicBezTo>
                      <a:cubicBezTo>
                        <a:pt x="104" y="218"/>
                        <a:pt x="109" y="206"/>
                        <a:pt x="114" y="204"/>
                      </a:cubicBezTo>
                      <a:cubicBezTo>
                        <a:pt x="118" y="201"/>
                        <a:pt x="122" y="194"/>
                        <a:pt x="122" y="193"/>
                      </a:cubicBezTo>
                      <a:cubicBezTo>
                        <a:pt x="121" y="192"/>
                        <a:pt x="125" y="191"/>
                        <a:pt x="126" y="191"/>
                      </a:cubicBezTo>
                      <a:cubicBezTo>
                        <a:pt x="127" y="190"/>
                        <a:pt x="126" y="180"/>
                        <a:pt x="128" y="178"/>
                      </a:cubicBezTo>
                      <a:cubicBezTo>
                        <a:pt x="129" y="176"/>
                        <a:pt x="137" y="171"/>
                        <a:pt x="139" y="170"/>
                      </a:cubicBezTo>
                      <a:cubicBezTo>
                        <a:pt x="142" y="169"/>
                        <a:pt x="144" y="163"/>
                        <a:pt x="143" y="162"/>
                      </a:cubicBezTo>
                      <a:cubicBezTo>
                        <a:pt x="142" y="160"/>
                        <a:pt x="149" y="154"/>
                        <a:pt x="153" y="153"/>
                      </a:cubicBezTo>
                      <a:cubicBezTo>
                        <a:pt x="157" y="152"/>
                        <a:pt x="160" y="155"/>
                        <a:pt x="159" y="156"/>
                      </a:cubicBezTo>
                      <a:cubicBezTo>
                        <a:pt x="160" y="155"/>
                        <a:pt x="165" y="153"/>
                        <a:pt x="167" y="151"/>
                      </a:cubicBezTo>
                      <a:cubicBezTo>
                        <a:pt x="170" y="149"/>
                        <a:pt x="167" y="145"/>
                        <a:pt x="166" y="143"/>
                      </a:cubicBezTo>
                      <a:cubicBezTo>
                        <a:pt x="164" y="142"/>
                        <a:pt x="165" y="137"/>
                        <a:pt x="167" y="136"/>
                      </a:cubicBezTo>
                      <a:cubicBezTo>
                        <a:pt x="169" y="136"/>
                        <a:pt x="171" y="131"/>
                        <a:pt x="170" y="130"/>
                      </a:cubicBezTo>
                      <a:cubicBezTo>
                        <a:pt x="170" y="129"/>
                        <a:pt x="179" y="131"/>
                        <a:pt x="182" y="128"/>
                      </a:cubicBezTo>
                      <a:cubicBezTo>
                        <a:pt x="185" y="126"/>
                        <a:pt x="183" y="134"/>
                        <a:pt x="180" y="138"/>
                      </a:cubicBezTo>
                      <a:cubicBezTo>
                        <a:pt x="178" y="141"/>
                        <a:pt x="182" y="144"/>
                        <a:pt x="184" y="144"/>
                      </a:cubicBezTo>
                      <a:cubicBezTo>
                        <a:pt x="185" y="143"/>
                        <a:pt x="187" y="145"/>
                        <a:pt x="187" y="146"/>
                      </a:cubicBezTo>
                      <a:cubicBezTo>
                        <a:pt x="188" y="147"/>
                        <a:pt x="191" y="145"/>
                        <a:pt x="193" y="146"/>
                      </a:cubicBezTo>
                      <a:cubicBezTo>
                        <a:pt x="196" y="147"/>
                        <a:pt x="197" y="143"/>
                        <a:pt x="197" y="141"/>
                      </a:cubicBezTo>
                      <a:cubicBezTo>
                        <a:pt x="197" y="140"/>
                        <a:pt x="192" y="136"/>
                        <a:pt x="191" y="133"/>
                      </a:cubicBezTo>
                      <a:cubicBezTo>
                        <a:pt x="190" y="131"/>
                        <a:pt x="190" y="118"/>
                        <a:pt x="190" y="116"/>
                      </a:cubicBezTo>
                      <a:cubicBezTo>
                        <a:pt x="189" y="113"/>
                        <a:pt x="186" y="109"/>
                        <a:pt x="185" y="109"/>
                      </a:cubicBezTo>
                      <a:cubicBezTo>
                        <a:pt x="184" y="110"/>
                        <a:pt x="181" y="103"/>
                        <a:pt x="179" y="101"/>
                      </a:cubicBezTo>
                      <a:cubicBezTo>
                        <a:pt x="177" y="99"/>
                        <a:pt x="177" y="96"/>
                        <a:pt x="177" y="94"/>
                      </a:cubicBezTo>
                      <a:cubicBezTo>
                        <a:pt x="177" y="93"/>
                        <a:pt x="171" y="86"/>
                        <a:pt x="169" y="83"/>
                      </a:cubicBezTo>
                      <a:cubicBezTo>
                        <a:pt x="168" y="80"/>
                        <a:pt x="166" y="81"/>
                        <a:pt x="166" y="82"/>
                      </a:cubicBezTo>
                      <a:cubicBezTo>
                        <a:pt x="165" y="84"/>
                        <a:pt x="161" y="84"/>
                        <a:pt x="159" y="84"/>
                      </a:cubicBezTo>
                      <a:cubicBezTo>
                        <a:pt x="157" y="84"/>
                        <a:pt x="156" y="77"/>
                        <a:pt x="156" y="74"/>
                      </a:cubicBezTo>
                      <a:cubicBezTo>
                        <a:pt x="156" y="71"/>
                        <a:pt x="148" y="71"/>
                        <a:pt x="146" y="69"/>
                      </a:cubicBezTo>
                      <a:cubicBezTo>
                        <a:pt x="145" y="67"/>
                        <a:pt x="140" y="68"/>
                        <a:pt x="139" y="66"/>
                      </a:cubicBezTo>
                      <a:cubicBezTo>
                        <a:pt x="138" y="65"/>
                        <a:pt x="133" y="63"/>
                        <a:pt x="132" y="64"/>
                      </a:cubicBezTo>
                      <a:cubicBezTo>
                        <a:pt x="131" y="64"/>
                        <a:pt x="132" y="83"/>
                        <a:pt x="131" y="88"/>
                      </a:cubicBezTo>
                      <a:cubicBezTo>
                        <a:pt x="130" y="94"/>
                        <a:pt x="126" y="98"/>
                        <a:pt x="124" y="98"/>
                      </a:cubicBezTo>
                      <a:cubicBezTo>
                        <a:pt x="122" y="98"/>
                        <a:pt x="123" y="102"/>
                        <a:pt x="124" y="101"/>
                      </a:cubicBezTo>
                      <a:cubicBezTo>
                        <a:pt x="126" y="101"/>
                        <a:pt x="121" y="107"/>
                        <a:pt x="121" y="111"/>
                      </a:cubicBezTo>
                      <a:cubicBezTo>
                        <a:pt x="120" y="115"/>
                        <a:pt x="116" y="111"/>
                        <a:pt x="116" y="107"/>
                      </a:cubicBezTo>
                      <a:cubicBezTo>
                        <a:pt x="115" y="104"/>
                        <a:pt x="111" y="99"/>
                        <a:pt x="110" y="100"/>
                      </a:cubicBezTo>
                      <a:cubicBezTo>
                        <a:pt x="110" y="101"/>
                        <a:pt x="107" y="99"/>
                        <a:pt x="106" y="99"/>
                      </a:cubicBezTo>
                      <a:cubicBezTo>
                        <a:pt x="105" y="100"/>
                        <a:pt x="97" y="95"/>
                        <a:pt x="95" y="93"/>
                      </a:cubicBezTo>
                      <a:cubicBezTo>
                        <a:pt x="92" y="92"/>
                        <a:pt x="90" y="83"/>
                        <a:pt x="88" y="82"/>
                      </a:cubicBezTo>
                      <a:cubicBezTo>
                        <a:pt x="87" y="81"/>
                        <a:pt x="88" y="80"/>
                        <a:pt x="88" y="79"/>
                      </a:cubicBezTo>
                      <a:cubicBezTo>
                        <a:pt x="88" y="77"/>
                        <a:pt x="94" y="72"/>
                        <a:pt x="95" y="70"/>
                      </a:cubicBezTo>
                      <a:cubicBezTo>
                        <a:pt x="97" y="68"/>
                        <a:pt x="103" y="60"/>
                        <a:pt x="106" y="58"/>
                      </a:cubicBezTo>
                      <a:cubicBezTo>
                        <a:pt x="108" y="56"/>
                        <a:pt x="110" y="51"/>
                        <a:pt x="110" y="51"/>
                      </a:cubicBezTo>
                      <a:cubicBezTo>
                        <a:pt x="110" y="50"/>
                        <a:pt x="121" y="46"/>
                        <a:pt x="124" y="45"/>
                      </a:cubicBezTo>
                      <a:cubicBezTo>
                        <a:pt x="127" y="44"/>
                        <a:pt x="129" y="36"/>
                        <a:pt x="130" y="33"/>
                      </a:cubicBezTo>
                      <a:cubicBezTo>
                        <a:pt x="130" y="31"/>
                        <a:pt x="128" y="26"/>
                        <a:pt x="126" y="26"/>
                      </a:cubicBezTo>
                      <a:cubicBezTo>
                        <a:pt x="125" y="25"/>
                        <a:pt x="131" y="25"/>
                        <a:pt x="133" y="26"/>
                      </a:cubicBezTo>
                      <a:cubicBezTo>
                        <a:pt x="134" y="27"/>
                        <a:pt x="140" y="24"/>
                        <a:pt x="142" y="25"/>
                      </a:cubicBezTo>
                      <a:cubicBezTo>
                        <a:pt x="145" y="27"/>
                        <a:pt x="149" y="29"/>
                        <a:pt x="153" y="31"/>
                      </a:cubicBezTo>
                      <a:cubicBezTo>
                        <a:pt x="153" y="31"/>
                        <a:pt x="153" y="31"/>
                        <a:pt x="152" y="38"/>
                      </a:cubicBezTo>
                      <a:cubicBezTo>
                        <a:pt x="151" y="48"/>
                        <a:pt x="151" y="48"/>
                        <a:pt x="151" y="48"/>
                      </a:cubicBezTo>
                      <a:cubicBezTo>
                        <a:pt x="142" y="52"/>
                        <a:pt x="139" y="58"/>
                        <a:pt x="142" y="58"/>
                      </a:cubicBezTo>
                      <a:cubicBezTo>
                        <a:pt x="145" y="58"/>
                        <a:pt x="159" y="64"/>
                        <a:pt x="163" y="67"/>
                      </a:cubicBezTo>
                      <a:cubicBezTo>
                        <a:pt x="167" y="70"/>
                        <a:pt x="169" y="63"/>
                        <a:pt x="170" y="60"/>
                      </a:cubicBezTo>
                      <a:cubicBezTo>
                        <a:pt x="171" y="58"/>
                        <a:pt x="171" y="51"/>
                        <a:pt x="170" y="50"/>
                      </a:cubicBezTo>
                      <a:cubicBezTo>
                        <a:pt x="169" y="49"/>
                        <a:pt x="174" y="49"/>
                        <a:pt x="176" y="51"/>
                      </a:cubicBezTo>
                      <a:cubicBezTo>
                        <a:pt x="177" y="52"/>
                        <a:pt x="179" y="49"/>
                        <a:pt x="180" y="49"/>
                      </a:cubicBezTo>
                      <a:cubicBezTo>
                        <a:pt x="182" y="48"/>
                        <a:pt x="182" y="42"/>
                        <a:pt x="183" y="41"/>
                      </a:cubicBezTo>
                      <a:cubicBezTo>
                        <a:pt x="183" y="40"/>
                        <a:pt x="180" y="39"/>
                        <a:pt x="180" y="37"/>
                      </a:cubicBezTo>
                      <a:cubicBezTo>
                        <a:pt x="180" y="36"/>
                        <a:pt x="174" y="33"/>
                        <a:pt x="172" y="32"/>
                      </a:cubicBezTo>
                      <a:cubicBezTo>
                        <a:pt x="170" y="31"/>
                        <a:pt x="169" y="27"/>
                        <a:pt x="170" y="26"/>
                      </a:cubicBezTo>
                      <a:cubicBezTo>
                        <a:pt x="171" y="25"/>
                        <a:pt x="169" y="20"/>
                        <a:pt x="168" y="18"/>
                      </a:cubicBezTo>
                      <a:cubicBezTo>
                        <a:pt x="167" y="16"/>
                        <a:pt x="161" y="15"/>
                        <a:pt x="159" y="15"/>
                      </a:cubicBezTo>
                      <a:cubicBezTo>
                        <a:pt x="156" y="15"/>
                        <a:pt x="154" y="9"/>
                        <a:pt x="153" y="9"/>
                      </a:cubicBezTo>
                      <a:cubicBezTo>
                        <a:pt x="152" y="8"/>
                        <a:pt x="143" y="7"/>
                        <a:pt x="141" y="8"/>
                      </a:cubicBezTo>
                      <a:cubicBezTo>
                        <a:pt x="139" y="8"/>
                        <a:pt x="135" y="2"/>
                        <a:pt x="132" y="4"/>
                      </a:cubicBezTo>
                      <a:cubicBezTo>
                        <a:pt x="128" y="6"/>
                        <a:pt x="124" y="1"/>
                        <a:pt x="123" y="0"/>
                      </a:cubicBezTo>
                      <a:cubicBezTo>
                        <a:pt x="121" y="0"/>
                        <a:pt x="113" y="8"/>
                        <a:pt x="113" y="15"/>
                      </a:cubicBezTo>
                      <a:cubicBezTo>
                        <a:pt x="113" y="21"/>
                        <a:pt x="116" y="27"/>
                        <a:pt x="118" y="27"/>
                      </a:cubicBezTo>
                      <a:cubicBezTo>
                        <a:pt x="119" y="27"/>
                        <a:pt x="117" y="33"/>
                        <a:pt x="116" y="35"/>
                      </a:cubicBezTo>
                      <a:cubicBezTo>
                        <a:pt x="114" y="36"/>
                        <a:pt x="111" y="33"/>
                        <a:pt x="112" y="31"/>
                      </a:cubicBezTo>
                      <a:cubicBezTo>
                        <a:pt x="113" y="30"/>
                        <a:pt x="109" y="24"/>
                        <a:pt x="107" y="21"/>
                      </a:cubicBezTo>
                      <a:cubicBezTo>
                        <a:pt x="106" y="19"/>
                        <a:pt x="101" y="17"/>
                        <a:pt x="98" y="16"/>
                      </a:cubicBezTo>
                      <a:cubicBezTo>
                        <a:pt x="97" y="18"/>
                        <a:pt x="95" y="20"/>
                        <a:pt x="93" y="22"/>
                      </a:cubicBezTo>
                      <a:cubicBezTo>
                        <a:pt x="94" y="24"/>
                        <a:pt x="95" y="27"/>
                        <a:pt x="94" y="29"/>
                      </a:cubicBezTo>
                      <a:cubicBezTo>
                        <a:pt x="93" y="33"/>
                        <a:pt x="90" y="34"/>
                        <a:pt x="90" y="32"/>
                      </a:cubicBezTo>
                      <a:cubicBezTo>
                        <a:pt x="89" y="31"/>
                        <a:pt x="88" y="31"/>
                        <a:pt x="86" y="30"/>
                      </a:cubicBezTo>
                      <a:cubicBezTo>
                        <a:pt x="40" y="86"/>
                        <a:pt x="9" y="155"/>
                        <a:pt x="0" y="230"/>
                      </a:cubicBezTo>
                      <a:cubicBezTo>
                        <a:pt x="2" y="232"/>
                        <a:pt x="4" y="235"/>
                        <a:pt x="4" y="237"/>
                      </a:cubicBezTo>
                      <a:cubicBezTo>
                        <a:pt x="5" y="240"/>
                        <a:pt x="11" y="242"/>
                        <a:pt x="12" y="243"/>
                      </a:cubicBezTo>
                      <a:cubicBezTo>
                        <a:pt x="13" y="244"/>
                        <a:pt x="14" y="236"/>
                        <a:pt x="13" y="235"/>
                      </a:cubicBezTo>
                      <a:cubicBezTo>
                        <a:pt x="12" y="233"/>
                        <a:pt x="14" y="232"/>
                        <a:pt x="14" y="233"/>
                      </a:cubicBezTo>
                      <a:cubicBezTo>
                        <a:pt x="14" y="234"/>
                        <a:pt x="20" y="241"/>
                        <a:pt x="22" y="243"/>
                      </a:cubicBezTo>
                      <a:cubicBezTo>
                        <a:pt x="24" y="245"/>
                        <a:pt x="25" y="260"/>
                        <a:pt x="27" y="263"/>
                      </a:cubicBezTo>
                      <a:cubicBezTo>
                        <a:pt x="29" y="266"/>
                        <a:pt x="46" y="273"/>
                        <a:pt x="51" y="274"/>
                      </a:cubicBezTo>
                      <a:cubicBezTo>
                        <a:pt x="57" y="275"/>
                        <a:pt x="63" y="281"/>
                        <a:pt x="65" y="283"/>
                      </a:cubicBezTo>
                      <a:cubicBezTo>
                        <a:pt x="66" y="284"/>
                        <a:pt x="73" y="285"/>
                        <a:pt x="74" y="286"/>
                      </a:cubicBezTo>
                      <a:cubicBezTo>
                        <a:pt x="76" y="287"/>
                        <a:pt x="80" y="292"/>
                        <a:pt x="81" y="293"/>
                      </a:cubicBezTo>
                      <a:cubicBezTo>
                        <a:pt x="83" y="294"/>
                        <a:pt x="84" y="296"/>
                        <a:pt x="84" y="297"/>
                      </a:cubicBezTo>
                      <a:cubicBezTo>
                        <a:pt x="84" y="298"/>
                        <a:pt x="93" y="302"/>
                        <a:pt x="96" y="304"/>
                      </a:cubicBezTo>
                      <a:cubicBezTo>
                        <a:pt x="98" y="307"/>
                        <a:pt x="102" y="306"/>
                        <a:pt x="102" y="305"/>
                      </a:cubicBezTo>
                      <a:cubicBezTo>
                        <a:pt x="103" y="304"/>
                        <a:pt x="105" y="310"/>
                        <a:pt x="106" y="312"/>
                      </a:cubicBezTo>
                      <a:cubicBezTo>
                        <a:pt x="107" y="314"/>
                        <a:pt x="107" y="319"/>
                        <a:pt x="107" y="320"/>
                      </a:cubicBezTo>
                      <a:cubicBezTo>
                        <a:pt x="106" y="321"/>
                        <a:pt x="104" y="331"/>
                        <a:pt x="103" y="333"/>
                      </a:cubicBezTo>
                      <a:cubicBezTo>
                        <a:pt x="101" y="334"/>
                        <a:pt x="98" y="348"/>
                        <a:pt x="99" y="351"/>
                      </a:cubicBezTo>
                      <a:cubicBezTo>
                        <a:pt x="99" y="354"/>
                        <a:pt x="104" y="359"/>
                        <a:pt x="106" y="360"/>
                      </a:cubicBezTo>
                      <a:cubicBezTo>
                        <a:pt x="108" y="361"/>
                        <a:pt x="107" y="364"/>
                        <a:pt x="105" y="364"/>
                      </a:cubicBezTo>
                      <a:cubicBezTo>
                        <a:pt x="104" y="365"/>
                        <a:pt x="104" y="378"/>
                        <a:pt x="108" y="380"/>
                      </a:cubicBezTo>
                      <a:cubicBezTo>
                        <a:pt x="112" y="382"/>
                        <a:pt x="115" y="388"/>
                        <a:pt x="114" y="38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316"/>
                <p:cNvSpPr>
                  <a:spLocks/>
                </p:cNvSpPr>
                <p:nvPr/>
              </p:nvSpPr>
              <p:spPr bwMode="auto">
                <a:xfrm>
                  <a:off x="5222077" y="2279234"/>
                  <a:ext cx="270503" cy="182649"/>
                </a:xfrm>
                <a:custGeom>
                  <a:avLst/>
                  <a:gdLst>
                    <a:gd name="T0" fmla="*/ 15 w 80"/>
                    <a:gd name="T1" fmla="*/ 52 h 54"/>
                    <a:gd name="T2" fmla="*/ 28 w 80"/>
                    <a:gd name="T3" fmla="*/ 49 h 54"/>
                    <a:gd name="T4" fmla="*/ 27 w 80"/>
                    <a:gd name="T5" fmla="*/ 44 h 54"/>
                    <a:gd name="T6" fmla="*/ 29 w 80"/>
                    <a:gd name="T7" fmla="*/ 44 h 54"/>
                    <a:gd name="T8" fmla="*/ 36 w 80"/>
                    <a:gd name="T9" fmla="*/ 32 h 54"/>
                    <a:gd name="T10" fmla="*/ 51 w 80"/>
                    <a:gd name="T11" fmla="*/ 25 h 54"/>
                    <a:gd name="T12" fmla="*/ 61 w 80"/>
                    <a:gd name="T13" fmla="*/ 18 h 54"/>
                    <a:gd name="T14" fmla="*/ 65 w 80"/>
                    <a:gd name="T15" fmla="*/ 11 h 54"/>
                    <a:gd name="T16" fmla="*/ 75 w 80"/>
                    <a:gd name="T17" fmla="*/ 4 h 54"/>
                    <a:gd name="T18" fmla="*/ 79 w 80"/>
                    <a:gd name="T19" fmla="*/ 0 h 54"/>
                    <a:gd name="T20" fmla="*/ 47 w 80"/>
                    <a:gd name="T21" fmla="*/ 16 h 54"/>
                    <a:gd name="T22" fmla="*/ 0 w 80"/>
                    <a:gd name="T23" fmla="*/ 54 h 54"/>
                    <a:gd name="T24" fmla="*/ 15 w 80"/>
                    <a:gd name="T25" fmla="*/ 5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0" h="54">
                      <a:moveTo>
                        <a:pt x="15" y="52"/>
                      </a:moveTo>
                      <a:cubicBezTo>
                        <a:pt x="20" y="52"/>
                        <a:pt x="27" y="50"/>
                        <a:pt x="28" y="49"/>
                      </a:cubicBezTo>
                      <a:cubicBezTo>
                        <a:pt x="28" y="48"/>
                        <a:pt x="28" y="45"/>
                        <a:pt x="27" y="44"/>
                      </a:cubicBezTo>
                      <a:cubicBezTo>
                        <a:pt x="28" y="44"/>
                        <a:pt x="29" y="44"/>
                        <a:pt x="29" y="44"/>
                      </a:cubicBezTo>
                      <a:cubicBezTo>
                        <a:pt x="31" y="44"/>
                        <a:pt x="34" y="34"/>
                        <a:pt x="36" y="32"/>
                      </a:cubicBezTo>
                      <a:cubicBezTo>
                        <a:pt x="38" y="30"/>
                        <a:pt x="48" y="27"/>
                        <a:pt x="51" y="25"/>
                      </a:cubicBezTo>
                      <a:cubicBezTo>
                        <a:pt x="53" y="24"/>
                        <a:pt x="59" y="18"/>
                        <a:pt x="61" y="18"/>
                      </a:cubicBezTo>
                      <a:cubicBezTo>
                        <a:pt x="63" y="17"/>
                        <a:pt x="66" y="12"/>
                        <a:pt x="65" y="11"/>
                      </a:cubicBezTo>
                      <a:cubicBezTo>
                        <a:pt x="65" y="10"/>
                        <a:pt x="73" y="6"/>
                        <a:pt x="75" y="4"/>
                      </a:cubicBezTo>
                      <a:cubicBezTo>
                        <a:pt x="78" y="3"/>
                        <a:pt x="80" y="0"/>
                        <a:pt x="79" y="0"/>
                      </a:cubicBezTo>
                      <a:cubicBezTo>
                        <a:pt x="78" y="0"/>
                        <a:pt x="62" y="8"/>
                        <a:pt x="47" y="16"/>
                      </a:cubicBezTo>
                      <a:cubicBezTo>
                        <a:pt x="31" y="28"/>
                        <a:pt x="15" y="40"/>
                        <a:pt x="0" y="54"/>
                      </a:cubicBezTo>
                      <a:cubicBezTo>
                        <a:pt x="5" y="54"/>
                        <a:pt x="12" y="53"/>
                        <a:pt x="15" y="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317"/>
                <p:cNvSpPr>
                  <a:spLocks/>
                </p:cNvSpPr>
                <p:nvPr/>
              </p:nvSpPr>
              <p:spPr bwMode="auto">
                <a:xfrm>
                  <a:off x="5760774" y="2397146"/>
                  <a:ext cx="1560600" cy="1671578"/>
                </a:xfrm>
                <a:custGeom>
                  <a:avLst/>
                  <a:gdLst>
                    <a:gd name="T0" fmla="*/ 159 w 463"/>
                    <a:gd name="T1" fmla="*/ 456 h 496"/>
                    <a:gd name="T2" fmla="*/ 191 w 463"/>
                    <a:gd name="T3" fmla="*/ 359 h 496"/>
                    <a:gd name="T4" fmla="*/ 193 w 463"/>
                    <a:gd name="T5" fmla="*/ 315 h 496"/>
                    <a:gd name="T6" fmla="*/ 164 w 463"/>
                    <a:gd name="T7" fmla="*/ 261 h 496"/>
                    <a:gd name="T8" fmla="*/ 211 w 463"/>
                    <a:gd name="T9" fmla="*/ 303 h 496"/>
                    <a:gd name="T10" fmla="*/ 234 w 463"/>
                    <a:gd name="T11" fmla="*/ 265 h 496"/>
                    <a:gd name="T12" fmla="*/ 212 w 463"/>
                    <a:gd name="T13" fmla="*/ 241 h 496"/>
                    <a:gd name="T14" fmla="*/ 250 w 463"/>
                    <a:gd name="T15" fmla="*/ 265 h 496"/>
                    <a:gd name="T16" fmla="*/ 272 w 463"/>
                    <a:gd name="T17" fmla="*/ 278 h 496"/>
                    <a:gd name="T18" fmla="*/ 291 w 463"/>
                    <a:gd name="T19" fmla="*/ 323 h 496"/>
                    <a:gd name="T20" fmla="*/ 311 w 463"/>
                    <a:gd name="T21" fmla="*/ 296 h 496"/>
                    <a:gd name="T22" fmla="*/ 342 w 463"/>
                    <a:gd name="T23" fmla="*/ 283 h 496"/>
                    <a:gd name="T24" fmla="*/ 361 w 463"/>
                    <a:gd name="T25" fmla="*/ 312 h 496"/>
                    <a:gd name="T26" fmla="*/ 379 w 463"/>
                    <a:gd name="T27" fmla="*/ 337 h 496"/>
                    <a:gd name="T28" fmla="*/ 381 w 463"/>
                    <a:gd name="T29" fmla="*/ 322 h 496"/>
                    <a:gd name="T30" fmla="*/ 403 w 463"/>
                    <a:gd name="T31" fmla="*/ 277 h 496"/>
                    <a:gd name="T32" fmla="*/ 427 w 463"/>
                    <a:gd name="T33" fmla="*/ 229 h 496"/>
                    <a:gd name="T34" fmla="*/ 430 w 463"/>
                    <a:gd name="T35" fmla="*/ 203 h 496"/>
                    <a:gd name="T36" fmla="*/ 454 w 463"/>
                    <a:gd name="T37" fmla="*/ 184 h 496"/>
                    <a:gd name="T38" fmla="*/ 364 w 463"/>
                    <a:gd name="T39" fmla="*/ 24 h 496"/>
                    <a:gd name="T40" fmla="*/ 340 w 463"/>
                    <a:gd name="T41" fmla="*/ 5 h 496"/>
                    <a:gd name="T42" fmla="*/ 309 w 463"/>
                    <a:gd name="T43" fmla="*/ 11 h 496"/>
                    <a:gd name="T44" fmla="*/ 274 w 463"/>
                    <a:gd name="T45" fmla="*/ 28 h 496"/>
                    <a:gd name="T46" fmla="*/ 261 w 463"/>
                    <a:gd name="T47" fmla="*/ 35 h 496"/>
                    <a:gd name="T48" fmla="*/ 218 w 463"/>
                    <a:gd name="T49" fmla="*/ 45 h 496"/>
                    <a:gd name="T50" fmla="*/ 183 w 463"/>
                    <a:gd name="T51" fmla="*/ 56 h 496"/>
                    <a:gd name="T52" fmla="*/ 145 w 463"/>
                    <a:gd name="T53" fmla="*/ 47 h 496"/>
                    <a:gd name="T54" fmla="*/ 109 w 463"/>
                    <a:gd name="T55" fmla="*/ 45 h 496"/>
                    <a:gd name="T56" fmla="*/ 79 w 463"/>
                    <a:gd name="T57" fmla="*/ 79 h 496"/>
                    <a:gd name="T58" fmla="*/ 76 w 463"/>
                    <a:gd name="T59" fmla="*/ 124 h 496"/>
                    <a:gd name="T60" fmla="*/ 55 w 463"/>
                    <a:gd name="T61" fmla="*/ 144 h 496"/>
                    <a:gd name="T62" fmla="*/ 46 w 463"/>
                    <a:gd name="T63" fmla="*/ 111 h 496"/>
                    <a:gd name="T64" fmla="*/ 41 w 463"/>
                    <a:gd name="T65" fmla="*/ 128 h 496"/>
                    <a:gd name="T66" fmla="*/ 46 w 463"/>
                    <a:gd name="T67" fmla="*/ 150 h 496"/>
                    <a:gd name="T68" fmla="*/ 40 w 463"/>
                    <a:gd name="T69" fmla="*/ 166 h 496"/>
                    <a:gd name="T70" fmla="*/ 24 w 463"/>
                    <a:gd name="T71" fmla="*/ 193 h 496"/>
                    <a:gd name="T72" fmla="*/ 53 w 463"/>
                    <a:gd name="T73" fmla="*/ 201 h 496"/>
                    <a:gd name="T74" fmla="*/ 87 w 463"/>
                    <a:gd name="T75" fmla="*/ 194 h 496"/>
                    <a:gd name="T76" fmla="*/ 97 w 463"/>
                    <a:gd name="T77" fmla="*/ 210 h 496"/>
                    <a:gd name="T78" fmla="*/ 101 w 463"/>
                    <a:gd name="T79" fmla="*/ 183 h 496"/>
                    <a:gd name="T80" fmla="*/ 115 w 463"/>
                    <a:gd name="T81" fmla="*/ 200 h 496"/>
                    <a:gd name="T82" fmla="*/ 129 w 463"/>
                    <a:gd name="T83" fmla="*/ 220 h 496"/>
                    <a:gd name="T84" fmla="*/ 130 w 463"/>
                    <a:gd name="T85" fmla="*/ 205 h 496"/>
                    <a:gd name="T86" fmla="*/ 154 w 463"/>
                    <a:gd name="T87" fmla="*/ 219 h 496"/>
                    <a:gd name="T88" fmla="*/ 132 w 463"/>
                    <a:gd name="T89" fmla="*/ 231 h 496"/>
                    <a:gd name="T90" fmla="*/ 88 w 463"/>
                    <a:gd name="T91" fmla="*/ 212 h 496"/>
                    <a:gd name="T92" fmla="*/ 28 w 463"/>
                    <a:gd name="T93" fmla="*/ 222 h 496"/>
                    <a:gd name="T94" fmla="*/ 3 w 463"/>
                    <a:gd name="T95" fmla="*/ 271 h 496"/>
                    <a:gd name="T96" fmla="*/ 42 w 463"/>
                    <a:gd name="T97" fmla="*/ 343 h 496"/>
                    <a:gd name="T98" fmla="*/ 69 w 463"/>
                    <a:gd name="T99" fmla="*/ 343 h 496"/>
                    <a:gd name="T100" fmla="*/ 90 w 463"/>
                    <a:gd name="T101" fmla="*/ 403 h 496"/>
                    <a:gd name="T102" fmla="*/ 107 w 463"/>
                    <a:gd name="T103" fmla="*/ 489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63" h="496">
                      <a:moveTo>
                        <a:pt x="132" y="493"/>
                      </a:moveTo>
                      <a:cubicBezTo>
                        <a:pt x="136" y="491"/>
                        <a:pt x="145" y="478"/>
                        <a:pt x="147" y="476"/>
                      </a:cubicBezTo>
                      <a:cubicBezTo>
                        <a:pt x="150" y="473"/>
                        <a:pt x="152" y="464"/>
                        <a:pt x="153" y="462"/>
                      </a:cubicBezTo>
                      <a:cubicBezTo>
                        <a:pt x="153" y="460"/>
                        <a:pt x="157" y="456"/>
                        <a:pt x="159" y="456"/>
                      </a:cubicBezTo>
                      <a:cubicBezTo>
                        <a:pt x="161" y="455"/>
                        <a:pt x="166" y="435"/>
                        <a:pt x="170" y="430"/>
                      </a:cubicBezTo>
                      <a:cubicBezTo>
                        <a:pt x="174" y="426"/>
                        <a:pt x="179" y="404"/>
                        <a:pt x="179" y="396"/>
                      </a:cubicBezTo>
                      <a:cubicBezTo>
                        <a:pt x="178" y="388"/>
                        <a:pt x="182" y="373"/>
                        <a:pt x="183" y="370"/>
                      </a:cubicBezTo>
                      <a:cubicBezTo>
                        <a:pt x="184" y="366"/>
                        <a:pt x="189" y="360"/>
                        <a:pt x="191" y="359"/>
                      </a:cubicBezTo>
                      <a:cubicBezTo>
                        <a:pt x="193" y="357"/>
                        <a:pt x="203" y="342"/>
                        <a:pt x="206" y="336"/>
                      </a:cubicBezTo>
                      <a:cubicBezTo>
                        <a:pt x="210" y="331"/>
                        <a:pt x="213" y="318"/>
                        <a:pt x="212" y="315"/>
                      </a:cubicBezTo>
                      <a:cubicBezTo>
                        <a:pt x="212" y="313"/>
                        <a:pt x="204" y="311"/>
                        <a:pt x="203" y="312"/>
                      </a:cubicBezTo>
                      <a:cubicBezTo>
                        <a:pt x="202" y="313"/>
                        <a:pt x="195" y="315"/>
                        <a:pt x="193" y="315"/>
                      </a:cubicBezTo>
                      <a:cubicBezTo>
                        <a:pt x="190" y="315"/>
                        <a:pt x="185" y="303"/>
                        <a:pt x="182" y="300"/>
                      </a:cubicBezTo>
                      <a:cubicBezTo>
                        <a:pt x="179" y="298"/>
                        <a:pt x="176" y="284"/>
                        <a:pt x="174" y="282"/>
                      </a:cubicBezTo>
                      <a:cubicBezTo>
                        <a:pt x="173" y="279"/>
                        <a:pt x="168" y="273"/>
                        <a:pt x="166" y="271"/>
                      </a:cubicBezTo>
                      <a:cubicBezTo>
                        <a:pt x="164" y="270"/>
                        <a:pt x="164" y="263"/>
                        <a:pt x="164" y="261"/>
                      </a:cubicBezTo>
                      <a:cubicBezTo>
                        <a:pt x="163" y="259"/>
                        <a:pt x="167" y="262"/>
                        <a:pt x="167" y="265"/>
                      </a:cubicBezTo>
                      <a:cubicBezTo>
                        <a:pt x="168" y="268"/>
                        <a:pt x="176" y="279"/>
                        <a:pt x="179" y="283"/>
                      </a:cubicBezTo>
                      <a:cubicBezTo>
                        <a:pt x="181" y="287"/>
                        <a:pt x="188" y="299"/>
                        <a:pt x="189" y="303"/>
                      </a:cubicBezTo>
                      <a:cubicBezTo>
                        <a:pt x="191" y="307"/>
                        <a:pt x="206" y="305"/>
                        <a:pt x="211" y="303"/>
                      </a:cubicBezTo>
                      <a:cubicBezTo>
                        <a:pt x="215" y="301"/>
                        <a:pt x="221" y="297"/>
                        <a:pt x="222" y="295"/>
                      </a:cubicBezTo>
                      <a:cubicBezTo>
                        <a:pt x="222" y="294"/>
                        <a:pt x="229" y="291"/>
                        <a:pt x="231" y="289"/>
                      </a:cubicBezTo>
                      <a:cubicBezTo>
                        <a:pt x="234" y="287"/>
                        <a:pt x="235" y="278"/>
                        <a:pt x="237" y="277"/>
                      </a:cubicBezTo>
                      <a:cubicBezTo>
                        <a:pt x="238" y="276"/>
                        <a:pt x="236" y="267"/>
                        <a:pt x="234" y="265"/>
                      </a:cubicBezTo>
                      <a:cubicBezTo>
                        <a:pt x="233" y="262"/>
                        <a:pt x="225" y="260"/>
                        <a:pt x="223" y="261"/>
                      </a:cubicBezTo>
                      <a:cubicBezTo>
                        <a:pt x="222" y="262"/>
                        <a:pt x="219" y="255"/>
                        <a:pt x="217" y="253"/>
                      </a:cubicBezTo>
                      <a:cubicBezTo>
                        <a:pt x="216" y="251"/>
                        <a:pt x="210" y="248"/>
                        <a:pt x="210" y="246"/>
                      </a:cubicBezTo>
                      <a:cubicBezTo>
                        <a:pt x="209" y="244"/>
                        <a:pt x="211" y="242"/>
                        <a:pt x="212" y="241"/>
                      </a:cubicBezTo>
                      <a:cubicBezTo>
                        <a:pt x="213" y="240"/>
                        <a:pt x="224" y="248"/>
                        <a:pt x="227" y="252"/>
                      </a:cubicBezTo>
                      <a:cubicBezTo>
                        <a:pt x="230" y="255"/>
                        <a:pt x="234" y="262"/>
                        <a:pt x="234" y="264"/>
                      </a:cubicBezTo>
                      <a:cubicBezTo>
                        <a:pt x="235" y="265"/>
                        <a:pt x="243" y="265"/>
                        <a:pt x="245" y="264"/>
                      </a:cubicBezTo>
                      <a:cubicBezTo>
                        <a:pt x="247" y="263"/>
                        <a:pt x="249" y="263"/>
                        <a:pt x="250" y="265"/>
                      </a:cubicBezTo>
                      <a:cubicBezTo>
                        <a:pt x="250" y="265"/>
                        <a:pt x="250" y="265"/>
                        <a:pt x="253" y="264"/>
                      </a:cubicBezTo>
                      <a:cubicBezTo>
                        <a:pt x="262" y="263"/>
                        <a:pt x="262" y="263"/>
                        <a:pt x="262" y="263"/>
                      </a:cubicBezTo>
                      <a:cubicBezTo>
                        <a:pt x="266" y="268"/>
                        <a:pt x="268" y="272"/>
                        <a:pt x="268" y="273"/>
                      </a:cubicBezTo>
                      <a:cubicBezTo>
                        <a:pt x="267" y="274"/>
                        <a:pt x="270" y="277"/>
                        <a:pt x="272" y="278"/>
                      </a:cubicBezTo>
                      <a:cubicBezTo>
                        <a:pt x="274" y="278"/>
                        <a:pt x="275" y="284"/>
                        <a:pt x="276" y="286"/>
                      </a:cubicBezTo>
                      <a:cubicBezTo>
                        <a:pt x="276" y="287"/>
                        <a:pt x="282" y="297"/>
                        <a:pt x="283" y="300"/>
                      </a:cubicBezTo>
                      <a:cubicBezTo>
                        <a:pt x="284" y="304"/>
                        <a:pt x="288" y="312"/>
                        <a:pt x="289" y="314"/>
                      </a:cubicBezTo>
                      <a:cubicBezTo>
                        <a:pt x="290" y="316"/>
                        <a:pt x="291" y="322"/>
                        <a:pt x="291" y="323"/>
                      </a:cubicBezTo>
                      <a:cubicBezTo>
                        <a:pt x="291" y="325"/>
                        <a:pt x="295" y="328"/>
                        <a:pt x="297" y="328"/>
                      </a:cubicBezTo>
                      <a:cubicBezTo>
                        <a:pt x="299" y="328"/>
                        <a:pt x="303" y="314"/>
                        <a:pt x="304" y="309"/>
                      </a:cubicBezTo>
                      <a:cubicBezTo>
                        <a:pt x="305" y="304"/>
                        <a:pt x="309" y="300"/>
                        <a:pt x="310" y="300"/>
                      </a:cubicBezTo>
                      <a:cubicBezTo>
                        <a:pt x="311" y="300"/>
                        <a:pt x="311" y="297"/>
                        <a:pt x="311" y="296"/>
                      </a:cubicBezTo>
                      <a:cubicBezTo>
                        <a:pt x="311" y="295"/>
                        <a:pt x="317" y="295"/>
                        <a:pt x="317" y="294"/>
                      </a:cubicBezTo>
                      <a:cubicBezTo>
                        <a:pt x="318" y="293"/>
                        <a:pt x="319" y="284"/>
                        <a:pt x="321" y="283"/>
                      </a:cubicBezTo>
                      <a:cubicBezTo>
                        <a:pt x="323" y="281"/>
                        <a:pt x="330" y="277"/>
                        <a:pt x="332" y="276"/>
                      </a:cubicBezTo>
                      <a:cubicBezTo>
                        <a:pt x="335" y="275"/>
                        <a:pt x="341" y="280"/>
                        <a:pt x="342" y="283"/>
                      </a:cubicBezTo>
                      <a:cubicBezTo>
                        <a:pt x="344" y="285"/>
                        <a:pt x="345" y="292"/>
                        <a:pt x="344" y="293"/>
                      </a:cubicBezTo>
                      <a:cubicBezTo>
                        <a:pt x="344" y="294"/>
                        <a:pt x="348" y="299"/>
                        <a:pt x="351" y="299"/>
                      </a:cubicBezTo>
                      <a:cubicBezTo>
                        <a:pt x="354" y="299"/>
                        <a:pt x="355" y="303"/>
                        <a:pt x="355" y="305"/>
                      </a:cubicBezTo>
                      <a:cubicBezTo>
                        <a:pt x="355" y="306"/>
                        <a:pt x="360" y="310"/>
                        <a:pt x="361" y="312"/>
                      </a:cubicBezTo>
                      <a:cubicBezTo>
                        <a:pt x="361" y="314"/>
                        <a:pt x="361" y="320"/>
                        <a:pt x="361" y="321"/>
                      </a:cubicBezTo>
                      <a:cubicBezTo>
                        <a:pt x="360" y="322"/>
                        <a:pt x="360" y="329"/>
                        <a:pt x="361" y="331"/>
                      </a:cubicBezTo>
                      <a:cubicBezTo>
                        <a:pt x="362" y="333"/>
                        <a:pt x="372" y="343"/>
                        <a:pt x="375" y="346"/>
                      </a:cubicBezTo>
                      <a:cubicBezTo>
                        <a:pt x="379" y="349"/>
                        <a:pt x="381" y="340"/>
                        <a:pt x="379" y="337"/>
                      </a:cubicBezTo>
                      <a:cubicBezTo>
                        <a:pt x="377" y="334"/>
                        <a:pt x="371" y="327"/>
                        <a:pt x="369" y="325"/>
                      </a:cubicBezTo>
                      <a:cubicBezTo>
                        <a:pt x="367" y="323"/>
                        <a:pt x="367" y="315"/>
                        <a:pt x="368" y="313"/>
                      </a:cubicBezTo>
                      <a:cubicBezTo>
                        <a:pt x="368" y="311"/>
                        <a:pt x="374" y="314"/>
                        <a:pt x="376" y="316"/>
                      </a:cubicBezTo>
                      <a:cubicBezTo>
                        <a:pt x="378" y="317"/>
                        <a:pt x="381" y="321"/>
                        <a:pt x="381" y="322"/>
                      </a:cubicBezTo>
                      <a:cubicBezTo>
                        <a:pt x="381" y="324"/>
                        <a:pt x="394" y="316"/>
                        <a:pt x="395" y="308"/>
                      </a:cubicBezTo>
                      <a:cubicBezTo>
                        <a:pt x="395" y="300"/>
                        <a:pt x="400" y="290"/>
                        <a:pt x="400" y="288"/>
                      </a:cubicBezTo>
                      <a:cubicBezTo>
                        <a:pt x="401" y="286"/>
                        <a:pt x="399" y="283"/>
                        <a:pt x="398" y="283"/>
                      </a:cubicBezTo>
                      <a:cubicBezTo>
                        <a:pt x="396" y="283"/>
                        <a:pt x="400" y="277"/>
                        <a:pt x="403" y="277"/>
                      </a:cubicBezTo>
                      <a:cubicBezTo>
                        <a:pt x="407" y="277"/>
                        <a:pt x="416" y="267"/>
                        <a:pt x="418" y="263"/>
                      </a:cubicBezTo>
                      <a:cubicBezTo>
                        <a:pt x="421" y="259"/>
                        <a:pt x="425" y="256"/>
                        <a:pt x="425" y="255"/>
                      </a:cubicBezTo>
                      <a:cubicBezTo>
                        <a:pt x="426" y="255"/>
                        <a:pt x="429" y="245"/>
                        <a:pt x="429" y="241"/>
                      </a:cubicBezTo>
                      <a:cubicBezTo>
                        <a:pt x="430" y="237"/>
                        <a:pt x="427" y="231"/>
                        <a:pt x="427" y="229"/>
                      </a:cubicBezTo>
                      <a:cubicBezTo>
                        <a:pt x="427" y="227"/>
                        <a:pt x="423" y="223"/>
                        <a:pt x="422" y="221"/>
                      </a:cubicBezTo>
                      <a:cubicBezTo>
                        <a:pt x="422" y="220"/>
                        <a:pt x="421" y="214"/>
                        <a:pt x="421" y="213"/>
                      </a:cubicBezTo>
                      <a:cubicBezTo>
                        <a:pt x="422" y="212"/>
                        <a:pt x="425" y="211"/>
                        <a:pt x="426" y="210"/>
                      </a:cubicBezTo>
                      <a:cubicBezTo>
                        <a:pt x="426" y="209"/>
                        <a:pt x="430" y="205"/>
                        <a:pt x="430" y="203"/>
                      </a:cubicBezTo>
                      <a:cubicBezTo>
                        <a:pt x="429" y="201"/>
                        <a:pt x="432" y="205"/>
                        <a:pt x="434" y="207"/>
                      </a:cubicBezTo>
                      <a:cubicBezTo>
                        <a:pt x="436" y="209"/>
                        <a:pt x="437" y="218"/>
                        <a:pt x="440" y="219"/>
                      </a:cubicBezTo>
                      <a:cubicBezTo>
                        <a:pt x="442" y="220"/>
                        <a:pt x="451" y="209"/>
                        <a:pt x="450" y="202"/>
                      </a:cubicBezTo>
                      <a:cubicBezTo>
                        <a:pt x="449" y="194"/>
                        <a:pt x="452" y="185"/>
                        <a:pt x="454" y="184"/>
                      </a:cubicBezTo>
                      <a:cubicBezTo>
                        <a:pt x="456" y="183"/>
                        <a:pt x="460" y="177"/>
                        <a:pt x="463" y="173"/>
                      </a:cubicBezTo>
                      <a:cubicBezTo>
                        <a:pt x="443" y="116"/>
                        <a:pt x="411" y="66"/>
                        <a:pt x="369" y="25"/>
                      </a:cubicBezTo>
                      <a:cubicBezTo>
                        <a:pt x="368" y="25"/>
                        <a:pt x="368" y="25"/>
                        <a:pt x="367" y="25"/>
                      </a:cubicBezTo>
                      <a:cubicBezTo>
                        <a:pt x="364" y="24"/>
                        <a:pt x="364" y="24"/>
                        <a:pt x="364" y="24"/>
                      </a:cubicBezTo>
                      <a:cubicBezTo>
                        <a:pt x="359" y="23"/>
                        <a:pt x="355" y="17"/>
                        <a:pt x="356" y="16"/>
                      </a:cubicBezTo>
                      <a:cubicBezTo>
                        <a:pt x="357" y="15"/>
                        <a:pt x="357" y="14"/>
                        <a:pt x="356" y="13"/>
                      </a:cubicBezTo>
                      <a:cubicBezTo>
                        <a:pt x="353" y="10"/>
                        <a:pt x="350" y="8"/>
                        <a:pt x="347" y="5"/>
                      </a:cubicBezTo>
                      <a:cubicBezTo>
                        <a:pt x="344" y="5"/>
                        <a:pt x="342" y="5"/>
                        <a:pt x="340" y="5"/>
                      </a:cubicBezTo>
                      <a:cubicBezTo>
                        <a:pt x="337" y="5"/>
                        <a:pt x="330" y="2"/>
                        <a:pt x="328" y="1"/>
                      </a:cubicBezTo>
                      <a:cubicBezTo>
                        <a:pt x="327" y="0"/>
                        <a:pt x="323" y="2"/>
                        <a:pt x="323" y="5"/>
                      </a:cubicBezTo>
                      <a:cubicBezTo>
                        <a:pt x="322" y="7"/>
                        <a:pt x="315" y="8"/>
                        <a:pt x="314" y="10"/>
                      </a:cubicBezTo>
                      <a:cubicBezTo>
                        <a:pt x="313" y="12"/>
                        <a:pt x="310" y="12"/>
                        <a:pt x="309" y="11"/>
                      </a:cubicBezTo>
                      <a:cubicBezTo>
                        <a:pt x="308" y="10"/>
                        <a:pt x="301" y="13"/>
                        <a:pt x="298" y="14"/>
                      </a:cubicBezTo>
                      <a:cubicBezTo>
                        <a:pt x="294" y="14"/>
                        <a:pt x="288" y="17"/>
                        <a:pt x="286" y="18"/>
                      </a:cubicBezTo>
                      <a:cubicBezTo>
                        <a:pt x="285" y="18"/>
                        <a:pt x="281" y="22"/>
                        <a:pt x="280" y="23"/>
                      </a:cubicBezTo>
                      <a:cubicBezTo>
                        <a:pt x="280" y="25"/>
                        <a:pt x="275" y="27"/>
                        <a:pt x="274" y="28"/>
                      </a:cubicBezTo>
                      <a:cubicBezTo>
                        <a:pt x="273" y="29"/>
                        <a:pt x="273" y="35"/>
                        <a:pt x="275" y="36"/>
                      </a:cubicBezTo>
                      <a:cubicBezTo>
                        <a:pt x="276" y="37"/>
                        <a:pt x="271" y="35"/>
                        <a:pt x="269" y="34"/>
                      </a:cubicBezTo>
                      <a:cubicBezTo>
                        <a:pt x="267" y="33"/>
                        <a:pt x="264" y="37"/>
                        <a:pt x="263" y="38"/>
                      </a:cubicBezTo>
                      <a:cubicBezTo>
                        <a:pt x="263" y="39"/>
                        <a:pt x="260" y="37"/>
                        <a:pt x="261" y="35"/>
                      </a:cubicBezTo>
                      <a:cubicBezTo>
                        <a:pt x="261" y="33"/>
                        <a:pt x="255" y="32"/>
                        <a:pt x="254" y="33"/>
                      </a:cubicBezTo>
                      <a:cubicBezTo>
                        <a:pt x="253" y="35"/>
                        <a:pt x="249" y="33"/>
                        <a:pt x="248" y="32"/>
                      </a:cubicBezTo>
                      <a:cubicBezTo>
                        <a:pt x="246" y="31"/>
                        <a:pt x="239" y="39"/>
                        <a:pt x="236" y="41"/>
                      </a:cubicBezTo>
                      <a:cubicBezTo>
                        <a:pt x="233" y="44"/>
                        <a:pt x="221" y="46"/>
                        <a:pt x="218" y="45"/>
                      </a:cubicBezTo>
                      <a:cubicBezTo>
                        <a:pt x="216" y="44"/>
                        <a:pt x="214" y="51"/>
                        <a:pt x="216" y="51"/>
                      </a:cubicBezTo>
                      <a:cubicBezTo>
                        <a:pt x="218" y="52"/>
                        <a:pt x="210" y="51"/>
                        <a:pt x="206" y="51"/>
                      </a:cubicBezTo>
                      <a:cubicBezTo>
                        <a:pt x="202" y="52"/>
                        <a:pt x="191" y="56"/>
                        <a:pt x="188" y="58"/>
                      </a:cubicBezTo>
                      <a:cubicBezTo>
                        <a:pt x="185" y="60"/>
                        <a:pt x="183" y="58"/>
                        <a:pt x="183" y="56"/>
                      </a:cubicBezTo>
                      <a:cubicBezTo>
                        <a:pt x="183" y="55"/>
                        <a:pt x="179" y="53"/>
                        <a:pt x="178" y="53"/>
                      </a:cubicBezTo>
                      <a:cubicBezTo>
                        <a:pt x="176" y="52"/>
                        <a:pt x="174" y="61"/>
                        <a:pt x="171" y="63"/>
                      </a:cubicBezTo>
                      <a:cubicBezTo>
                        <a:pt x="169" y="65"/>
                        <a:pt x="166" y="56"/>
                        <a:pt x="161" y="55"/>
                      </a:cubicBezTo>
                      <a:cubicBezTo>
                        <a:pt x="156" y="53"/>
                        <a:pt x="147" y="48"/>
                        <a:pt x="145" y="47"/>
                      </a:cubicBezTo>
                      <a:cubicBezTo>
                        <a:pt x="142" y="47"/>
                        <a:pt x="138" y="42"/>
                        <a:pt x="136" y="40"/>
                      </a:cubicBezTo>
                      <a:cubicBezTo>
                        <a:pt x="135" y="39"/>
                        <a:pt x="128" y="38"/>
                        <a:pt x="126" y="38"/>
                      </a:cubicBezTo>
                      <a:cubicBezTo>
                        <a:pt x="124" y="38"/>
                        <a:pt x="116" y="42"/>
                        <a:pt x="115" y="43"/>
                      </a:cubicBezTo>
                      <a:cubicBezTo>
                        <a:pt x="113" y="45"/>
                        <a:pt x="110" y="45"/>
                        <a:pt x="109" y="45"/>
                      </a:cubicBezTo>
                      <a:cubicBezTo>
                        <a:pt x="108" y="46"/>
                        <a:pt x="100" y="54"/>
                        <a:pt x="97" y="56"/>
                      </a:cubicBezTo>
                      <a:cubicBezTo>
                        <a:pt x="94" y="59"/>
                        <a:pt x="88" y="69"/>
                        <a:pt x="86" y="72"/>
                      </a:cubicBezTo>
                      <a:cubicBezTo>
                        <a:pt x="85" y="74"/>
                        <a:pt x="82" y="75"/>
                        <a:pt x="81" y="75"/>
                      </a:cubicBezTo>
                      <a:cubicBezTo>
                        <a:pt x="80" y="75"/>
                        <a:pt x="79" y="78"/>
                        <a:pt x="79" y="79"/>
                      </a:cubicBezTo>
                      <a:cubicBezTo>
                        <a:pt x="79" y="80"/>
                        <a:pt x="70" y="85"/>
                        <a:pt x="69" y="89"/>
                      </a:cubicBezTo>
                      <a:cubicBezTo>
                        <a:pt x="68" y="93"/>
                        <a:pt x="70" y="103"/>
                        <a:pt x="70" y="106"/>
                      </a:cubicBezTo>
                      <a:cubicBezTo>
                        <a:pt x="70" y="109"/>
                        <a:pt x="73" y="116"/>
                        <a:pt x="76" y="116"/>
                      </a:cubicBezTo>
                      <a:cubicBezTo>
                        <a:pt x="78" y="116"/>
                        <a:pt x="77" y="122"/>
                        <a:pt x="76" y="124"/>
                      </a:cubicBezTo>
                      <a:cubicBezTo>
                        <a:pt x="76" y="125"/>
                        <a:pt x="78" y="127"/>
                        <a:pt x="78" y="128"/>
                      </a:cubicBezTo>
                      <a:cubicBezTo>
                        <a:pt x="78" y="130"/>
                        <a:pt x="71" y="132"/>
                        <a:pt x="69" y="132"/>
                      </a:cubicBezTo>
                      <a:cubicBezTo>
                        <a:pt x="67" y="133"/>
                        <a:pt x="64" y="138"/>
                        <a:pt x="64" y="139"/>
                      </a:cubicBezTo>
                      <a:cubicBezTo>
                        <a:pt x="63" y="141"/>
                        <a:pt x="57" y="142"/>
                        <a:pt x="55" y="144"/>
                      </a:cubicBezTo>
                      <a:cubicBezTo>
                        <a:pt x="56" y="142"/>
                        <a:pt x="56" y="140"/>
                        <a:pt x="57" y="139"/>
                      </a:cubicBezTo>
                      <a:cubicBezTo>
                        <a:pt x="58" y="137"/>
                        <a:pt x="56" y="133"/>
                        <a:pt x="55" y="132"/>
                      </a:cubicBezTo>
                      <a:cubicBezTo>
                        <a:pt x="54" y="131"/>
                        <a:pt x="54" y="120"/>
                        <a:pt x="52" y="118"/>
                      </a:cubicBezTo>
                      <a:cubicBezTo>
                        <a:pt x="51" y="116"/>
                        <a:pt x="47" y="112"/>
                        <a:pt x="46" y="111"/>
                      </a:cubicBezTo>
                      <a:cubicBezTo>
                        <a:pt x="45" y="110"/>
                        <a:pt x="47" y="107"/>
                        <a:pt x="47" y="106"/>
                      </a:cubicBezTo>
                      <a:cubicBezTo>
                        <a:pt x="48" y="105"/>
                        <a:pt x="42" y="104"/>
                        <a:pt x="41" y="105"/>
                      </a:cubicBezTo>
                      <a:cubicBezTo>
                        <a:pt x="39" y="106"/>
                        <a:pt x="38" y="117"/>
                        <a:pt x="37" y="120"/>
                      </a:cubicBezTo>
                      <a:cubicBezTo>
                        <a:pt x="37" y="123"/>
                        <a:pt x="40" y="127"/>
                        <a:pt x="41" y="128"/>
                      </a:cubicBezTo>
                      <a:cubicBezTo>
                        <a:pt x="42" y="128"/>
                        <a:pt x="42" y="133"/>
                        <a:pt x="40" y="133"/>
                      </a:cubicBezTo>
                      <a:cubicBezTo>
                        <a:pt x="38" y="134"/>
                        <a:pt x="36" y="141"/>
                        <a:pt x="37" y="143"/>
                      </a:cubicBezTo>
                      <a:cubicBezTo>
                        <a:pt x="38" y="145"/>
                        <a:pt x="36" y="149"/>
                        <a:pt x="34" y="149"/>
                      </a:cubicBezTo>
                      <a:cubicBezTo>
                        <a:pt x="33" y="150"/>
                        <a:pt x="42" y="150"/>
                        <a:pt x="46" y="150"/>
                      </a:cubicBezTo>
                      <a:cubicBezTo>
                        <a:pt x="50" y="150"/>
                        <a:pt x="54" y="151"/>
                        <a:pt x="53" y="152"/>
                      </a:cubicBezTo>
                      <a:cubicBezTo>
                        <a:pt x="53" y="152"/>
                        <a:pt x="45" y="153"/>
                        <a:pt x="44" y="155"/>
                      </a:cubicBezTo>
                      <a:cubicBezTo>
                        <a:pt x="43" y="157"/>
                        <a:pt x="38" y="160"/>
                        <a:pt x="37" y="161"/>
                      </a:cubicBezTo>
                      <a:cubicBezTo>
                        <a:pt x="36" y="163"/>
                        <a:pt x="38" y="166"/>
                        <a:pt x="40" y="166"/>
                      </a:cubicBezTo>
                      <a:cubicBezTo>
                        <a:pt x="43" y="165"/>
                        <a:pt x="45" y="173"/>
                        <a:pt x="47" y="174"/>
                      </a:cubicBezTo>
                      <a:cubicBezTo>
                        <a:pt x="48" y="176"/>
                        <a:pt x="48" y="180"/>
                        <a:pt x="47" y="181"/>
                      </a:cubicBezTo>
                      <a:cubicBezTo>
                        <a:pt x="46" y="182"/>
                        <a:pt x="36" y="180"/>
                        <a:pt x="32" y="181"/>
                      </a:cubicBezTo>
                      <a:cubicBezTo>
                        <a:pt x="29" y="182"/>
                        <a:pt x="24" y="190"/>
                        <a:pt x="24" y="193"/>
                      </a:cubicBezTo>
                      <a:cubicBezTo>
                        <a:pt x="23" y="196"/>
                        <a:pt x="24" y="204"/>
                        <a:pt x="25" y="207"/>
                      </a:cubicBezTo>
                      <a:cubicBezTo>
                        <a:pt x="25" y="209"/>
                        <a:pt x="33" y="211"/>
                        <a:pt x="35" y="212"/>
                      </a:cubicBezTo>
                      <a:cubicBezTo>
                        <a:pt x="36" y="213"/>
                        <a:pt x="44" y="212"/>
                        <a:pt x="46" y="213"/>
                      </a:cubicBezTo>
                      <a:cubicBezTo>
                        <a:pt x="47" y="213"/>
                        <a:pt x="52" y="205"/>
                        <a:pt x="53" y="201"/>
                      </a:cubicBezTo>
                      <a:cubicBezTo>
                        <a:pt x="54" y="197"/>
                        <a:pt x="62" y="190"/>
                        <a:pt x="64" y="187"/>
                      </a:cubicBezTo>
                      <a:cubicBezTo>
                        <a:pt x="66" y="185"/>
                        <a:pt x="74" y="185"/>
                        <a:pt x="76" y="184"/>
                      </a:cubicBezTo>
                      <a:cubicBezTo>
                        <a:pt x="79" y="182"/>
                        <a:pt x="77" y="190"/>
                        <a:pt x="78" y="195"/>
                      </a:cubicBezTo>
                      <a:cubicBezTo>
                        <a:pt x="79" y="199"/>
                        <a:pt x="88" y="198"/>
                        <a:pt x="87" y="194"/>
                      </a:cubicBezTo>
                      <a:cubicBezTo>
                        <a:pt x="85" y="190"/>
                        <a:pt x="87" y="188"/>
                        <a:pt x="88" y="190"/>
                      </a:cubicBezTo>
                      <a:cubicBezTo>
                        <a:pt x="88" y="191"/>
                        <a:pt x="96" y="195"/>
                        <a:pt x="98" y="197"/>
                      </a:cubicBezTo>
                      <a:cubicBezTo>
                        <a:pt x="99" y="199"/>
                        <a:pt x="99" y="204"/>
                        <a:pt x="97" y="204"/>
                      </a:cubicBezTo>
                      <a:cubicBezTo>
                        <a:pt x="95" y="204"/>
                        <a:pt x="95" y="210"/>
                        <a:pt x="97" y="210"/>
                      </a:cubicBezTo>
                      <a:cubicBezTo>
                        <a:pt x="99" y="211"/>
                        <a:pt x="101" y="204"/>
                        <a:pt x="103" y="203"/>
                      </a:cubicBezTo>
                      <a:cubicBezTo>
                        <a:pt x="105" y="202"/>
                        <a:pt x="107" y="198"/>
                        <a:pt x="106" y="197"/>
                      </a:cubicBezTo>
                      <a:cubicBezTo>
                        <a:pt x="105" y="197"/>
                        <a:pt x="108" y="193"/>
                        <a:pt x="109" y="195"/>
                      </a:cubicBezTo>
                      <a:cubicBezTo>
                        <a:pt x="110" y="196"/>
                        <a:pt x="105" y="186"/>
                        <a:pt x="101" y="183"/>
                      </a:cubicBezTo>
                      <a:cubicBezTo>
                        <a:pt x="98" y="180"/>
                        <a:pt x="100" y="181"/>
                        <a:pt x="107" y="186"/>
                      </a:cubicBezTo>
                      <a:cubicBezTo>
                        <a:pt x="107" y="186"/>
                        <a:pt x="107" y="186"/>
                        <a:pt x="111" y="193"/>
                      </a:cubicBezTo>
                      <a:cubicBezTo>
                        <a:pt x="112" y="194"/>
                        <a:pt x="113" y="197"/>
                        <a:pt x="114" y="198"/>
                      </a:cubicBezTo>
                      <a:cubicBezTo>
                        <a:pt x="115" y="200"/>
                        <a:pt x="115" y="200"/>
                        <a:pt x="115" y="200"/>
                      </a:cubicBezTo>
                      <a:cubicBezTo>
                        <a:pt x="116" y="202"/>
                        <a:pt x="116" y="208"/>
                        <a:pt x="116" y="210"/>
                      </a:cubicBezTo>
                      <a:cubicBezTo>
                        <a:pt x="116" y="211"/>
                        <a:pt x="120" y="214"/>
                        <a:pt x="122" y="214"/>
                      </a:cubicBezTo>
                      <a:cubicBezTo>
                        <a:pt x="124" y="214"/>
                        <a:pt x="126" y="215"/>
                        <a:pt x="125" y="215"/>
                      </a:cubicBezTo>
                      <a:cubicBezTo>
                        <a:pt x="125" y="215"/>
                        <a:pt x="127" y="220"/>
                        <a:pt x="129" y="220"/>
                      </a:cubicBezTo>
                      <a:cubicBezTo>
                        <a:pt x="131" y="220"/>
                        <a:pt x="132" y="214"/>
                        <a:pt x="130" y="214"/>
                      </a:cubicBezTo>
                      <a:cubicBezTo>
                        <a:pt x="127" y="214"/>
                        <a:pt x="128" y="206"/>
                        <a:pt x="128" y="203"/>
                      </a:cubicBezTo>
                      <a:cubicBezTo>
                        <a:pt x="127" y="200"/>
                        <a:pt x="129" y="197"/>
                        <a:pt x="130" y="197"/>
                      </a:cubicBezTo>
                      <a:cubicBezTo>
                        <a:pt x="130" y="197"/>
                        <a:pt x="130" y="204"/>
                        <a:pt x="130" y="205"/>
                      </a:cubicBezTo>
                      <a:cubicBezTo>
                        <a:pt x="130" y="207"/>
                        <a:pt x="131" y="210"/>
                        <a:pt x="132" y="212"/>
                      </a:cubicBezTo>
                      <a:cubicBezTo>
                        <a:pt x="132" y="212"/>
                        <a:pt x="132" y="212"/>
                        <a:pt x="134" y="214"/>
                      </a:cubicBezTo>
                      <a:cubicBezTo>
                        <a:pt x="139" y="218"/>
                        <a:pt x="139" y="218"/>
                        <a:pt x="139" y="218"/>
                      </a:cubicBezTo>
                      <a:cubicBezTo>
                        <a:pt x="146" y="216"/>
                        <a:pt x="155" y="217"/>
                        <a:pt x="154" y="219"/>
                      </a:cubicBezTo>
                      <a:cubicBezTo>
                        <a:pt x="154" y="220"/>
                        <a:pt x="160" y="220"/>
                        <a:pt x="160" y="218"/>
                      </a:cubicBezTo>
                      <a:cubicBezTo>
                        <a:pt x="160" y="216"/>
                        <a:pt x="161" y="218"/>
                        <a:pt x="161" y="220"/>
                      </a:cubicBezTo>
                      <a:cubicBezTo>
                        <a:pt x="161" y="221"/>
                        <a:pt x="156" y="228"/>
                        <a:pt x="155" y="230"/>
                      </a:cubicBezTo>
                      <a:cubicBezTo>
                        <a:pt x="154" y="233"/>
                        <a:pt x="138" y="231"/>
                        <a:pt x="132" y="231"/>
                      </a:cubicBezTo>
                      <a:cubicBezTo>
                        <a:pt x="125" y="230"/>
                        <a:pt x="115" y="233"/>
                        <a:pt x="114" y="235"/>
                      </a:cubicBezTo>
                      <a:cubicBezTo>
                        <a:pt x="113" y="237"/>
                        <a:pt x="102" y="230"/>
                        <a:pt x="97" y="228"/>
                      </a:cubicBezTo>
                      <a:cubicBezTo>
                        <a:pt x="92" y="226"/>
                        <a:pt x="89" y="218"/>
                        <a:pt x="88" y="217"/>
                      </a:cubicBezTo>
                      <a:cubicBezTo>
                        <a:pt x="87" y="216"/>
                        <a:pt x="88" y="214"/>
                        <a:pt x="88" y="212"/>
                      </a:cubicBezTo>
                      <a:cubicBezTo>
                        <a:pt x="87" y="211"/>
                        <a:pt x="76" y="211"/>
                        <a:pt x="73" y="212"/>
                      </a:cubicBezTo>
                      <a:cubicBezTo>
                        <a:pt x="70" y="213"/>
                        <a:pt x="53" y="215"/>
                        <a:pt x="49" y="217"/>
                      </a:cubicBezTo>
                      <a:cubicBezTo>
                        <a:pt x="45" y="218"/>
                        <a:pt x="39" y="216"/>
                        <a:pt x="37" y="216"/>
                      </a:cubicBezTo>
                      <a:cubicBezTo>
                        <a:pt x="35" y="216"/>
                        <a:pt x="31" y="221"/>
                        <a:pt x="28" y="222"/>
                      </a:cubicBezTo>
                      <a:cubicBezTo>
                        <a:pt x="26" y="223"/>
                        <a:pt x="23" y="231"/>
                        <a:pt x="22" y="240"/>
                      </a:cubicBezTo>
                      <a:cubicBezTo>
                        <a:pt x="22" y="240"/>
                        <a:pt x="22" y="240"/>
                        <a:pt x="19" y="246"/>
                      </a:cubicBezTo>
                      <a:cubicBezTo>
                        <a:pt x="17" y="249"/>
                        <a:pt x="17" y="249"/>
                        <a:pt x="17" y="249"/>
                      </a:cubicBezTo>
                      <a:cubicBezTo>
                        <a:pt x="11" y="254"/>
                        <a:pt x="5" y="268"/>
                        <a:pt x="3" y="271"/>
                      </a:cubicBezTo>
                      <a:cubicBezTo>
                        <a:pt x="2" y="273"/>
                        <a:pt x="0" y="294"/>
                        <a:pt x="0" y="301"/>
                      </a:cubicBezTo>
                      <a:cubicBezTo>
                        <a:pt x="0" y="307"/>
                        <a:pt x="6" y="322"/>
                        <a:pt x="8" y="326"/>
                      </a:cubicBezTo>
                      <a:cubicBezTo>
                        <a:pt x="10" y="330"/>
                        <a:pt x="20" y="339"/>
                        <a:pt x="23" y="341"/>
                      </a:cubicBezTo>
                      <a:cubicBezTo>
                        <a:pt x="27" y="343"/>
                        <a:pt x="38" y="343"/>
                        <a:pt x="42" y="343"/>
                      </a:cubicBezTo>
                      <a:cubicBezTo>
                        <a:pt x="45" y="343"/>
                        <a:pt x="49" y="340"/>
                        <a:pt x="51" y="336"/>
                      </a:cubicBezTo>
                      <a:cubicBezTo>
                        <a:pt x="51" y="336"/>
                        <a:pt x="51" y="336"/>
                        <a:pt x="56" y="336"/>
                      </a:cubicBezTo>
                      <a:cubicBezTo>
                        <a:pt x="59" y="336"/>
                        <a:pt x="59" y="336"/>
                        <a:pt x="59" y="336"/>
                      </a:cubicBezTo>
                      <a:cubicBezTo>
                        <a:pt x="59" y="339"/>
                        <a:pt x="67" y="342"/>
                        <a:pt x="69" y="343"/>
                      </a:cubicBezTo>
                      <a:cubicBezTo>
                        <a:pt x="71" y="344"/>
                        <a:pt x="76" y="343"/>
                        <a:pt x="78" y="343"/>
                      </a:cubicBezTo>
                      <a:cubicBezTo>
                        <a:pt x="79" y="342"/>
                        <a:pt x="81" y="356"/>
                        <a:pt x="80" y="360"/>
                      </a:cubicBezTo>
                      <a:cubicBezTo>
                        <a:pt x="79" y="364"/>
                        <a:pt x="82" y="379"/>
                        <a:pt x="84" y="383"/>
                      </a:cubicBezTo>
                      <a:cubicBezTo>
                        <a:pt x="85" y="387"/>
                        <a:pt x="90" y="399"/>
                        <a:pt x="90" y="403"/>
                      </a:cubicBezTo>
                      <a:cubicBezTo>
                        <a:pt x="91" y="407"/>
                        <a:pt x="87" y="421"/>
                        <a:pt x="87" y="426"/>
                      </a:cubicBezTo>
                      <a:cubicBezTo>
                        <a:pt x="86" y="431"/>
                        <a:pt x="93" y="445"/>
                        <a:pt x="95" y="449"/>
                      </a:cubicBezTo>
                      <a:cubicBezTo>
                        <a:pt x="96" y="454"/>
                        <a:pt x="98" y="464"/>
                        <a:pt x="98" y="467"/>
                      </a:cubicBezTo>
                      <a:cubicBezTo>
                        <a:pt x="98" y="469"/>
                        <a:pt x="105" y="483"/>
                        <a:pt x="107" y="489"/>
                      </a:cubicBezTo>
                      <a:cubicBezTo>
                        <a:pt x="108" y="495"/>
                        <a:pt x="127" y="496"/>
                        <a:pt x="132" y="4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318"/>
                <p:cNvSpPr>
                  <a:spLocks/>
                </p:cNvSpPr>
                <p:nvPr/>
              </p:nvSpPr>
              <p:spPr bwMode="auto">
                <a:xfrm>
                  <a:off x="7240455" y="3412116"/>
                  <a:ext cx="67048" cy="67048"/>
                </a:xfrm>
                <a:custGeom>
                  <a:avLst/>
                  <a:gdLst>
                    <a:gd name="T0" fmla="*/ 8 w 20"/>
                    <a:gd name="T1" fmla="*/ 19 h 20"/>
                    <a:gd name="T2" fmla="*/ 16 w 20"/>
                    <a:gd name="T3" fmla="*/ 16 h 20"/>
                    <a:gd name="T4" fmla="*/ 18 w 20"/>
                    <a:gd name="T5" fmla="*/ 7 h 20"/>
                    <a:gd name="T6" fmla="*/ 12 w 20"/>
                    <a:gd name="T7" fmla="*/ 0 h 20"/>
                    <a:gd name="T8" fmla="*/ 7 w 20"/>
                    <a:gd name="T9" fmla="*/ 5 h 20"/>
                    <a:gd name="T10" fmla="*/ 1 w 20"/>
                    <a:gd name="T11" fmla="*/ 10 h 20"/>
                    <a:gd name="T12" fmla="*/ 1 w 20"/>
                    <a:gd name="T13" fmla="*/ 13 h 20"/>
                    <a:gd name="T14" fmla="*/ 8 w 20"/>
                    <a:gd name="T15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20">
                      <a:moveTo>
                        <a:pt x="8" y="19"/>
                      </a:moveTo>
                      <a:cubicBezTo>
                        <a:pt x="8" y="20"/>
                        <a:pt x="13" y="16"/>
                        <a:pt x="16" y="16"/>
                      </a:cubicBezTo>
                      <a:cubicBezTo>
                        <a:pt x="18" y="15"/>
                        <a:pt x="20" y="8"/>
                        <a:pt x="18" y="7"/>
                      </a:cubicBezTo>
                      <a:cubicBezTo>
                        <a:pt x="16" y="7"/>
                        <a:pt x="13" y="1"/>
                        <a:pt x="12" y="0"/>
                      </a:cubicBezTo>
                      <a:cubicBezTo>
                        <a:pt x="10" y="0"/>
                        <a:pt x="7" y="3"/>
                        <a:pt x="7" y="5"/>
                      </a:cubicBezTo>
                      <a:cubicBezTo>
                        <a:pt x="7" y="7"/>
                        <a:pt x="2" y="8"/>
                        <a:pt x="1" y="10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7" y="18"/>
                        <a:pt x="8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319"/>
                <p:cNvSpPr>
                  <a:spLocks/>
                </p:cNvSpPr>
                <p:nvPr/>
              </p:nvSpPr>
              <p:spPr bwMode="auto">
                <a:xfrm>
                  <a:off x="7201152" y="3580892"/>
                  <a:ext cx="53175" cy="73985"/>
                </a:xfrm>
                <a:custGeom>
                  <a:avLst/>
                  <a:gdLst>
                    <a:gd name="T0" fmla="*/ 14 w 16"/>
                    <a:gd name="T1" fmla="*/ 9 h 22"/>
                    <a:gd name="T2" fmla="*/ 11 w 16"/>
                    <a:gd name="T3" fmla="*/ 1 h 22"/>
                    <a:gd name="T4" fmla="*/ 2 w 16"/>
                    <a:gd name="T5" fmla="*/ 16 h 22"/>
                    <a:gd name="T6" fmla="*/ 6 w 16"/>
                    <a:gd name="T7" fmla="*/ 20 h 22"/>
                    <a:gd name="T8" fmla="*/ 13 w 16"/>
                    <a:gd name="T9" fmla="*/ 22 h 22"/>
                    <a:gd name="T10" fmla="*/ 13 w 16"/>
                    <a:gd name="T11" fmla="*/ 18 h 22"/>
                    <a:gd name="T12" fmla="*/ 14 w 16"/>
                    <a:gd name="T13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2">
                      <a:moveTo>
                        <a:pt x="14" y="9"/>
                      </a:moveTo>
                      <a:cubicBezTo>
                        <a:pt x="16" y="8"/>
                        <a:pt x="14" y="1"/>
                        <a:pt x="11" y="1"/>
                      </a:cubicBezTo>
                      <a:cubicBezTo>
                        <a:pt x="8" y="0"/>
                        <a:pt x="0" y="10"/>
                        <a:pt x="2" y="16"/>
                      </a:cubicBezTo>
                      <a:cubicBezTo>
                        <a:pt x="3" y="22"/>
                        <a:pt x="5" y="22"/>
                        <a:pt x="6" y="20"/>
                      </a:cubicBezTo>
                      <a:cubicBezTo>
                        <a:pt x="7" y="19"/>
                        <a:pt x="11" y="21"/>
                        <a:pt x="13" y="22"/>
                      </a:cubicBezTo>
                      <a:cubicBezTo>
                        <a:pt x="14" y="22"/>
                        <a:pt x="14" y="21"/>
                        <a:pt x="13" y="18"/>
                      </a:cubicBezTo>
                      <a:cubicBezTo>
                        <a:pt x="11" y="16"/>
                        <a:pt x="13" y="9"/>
                        <a:pt x="14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320"/>
                <p:cNvSpPr>
                  <a:spLocks/>
                </p:cNvSpPr>
                <p:nvPr/>
              </p:nvSpPr>
              <p:spPr bwMode="auto">
                <a:xfrm>
                  <a:off x="7099423" y="3516156"/>
                  <a:ext cx="101729" cy="145656"/>
                </a:xfrm>
                <a:custGeom>
                  <a:avLst/>
                  <a:gdLst>
                    <a:gd name="T0" fmla="*/ 29 w 30"/>
                    <a:gd name="T1" fmla="*/ 21 h 43"/>
                    <a:gd name="T2" fmla="*/ 30 w 30"/>
                    <a:gd name="T3" fmla="*/ 8 h 43"/>
                    <a:gd name="T4" fmla="*/ 23 w 30"/>
                    <a:gd name="T5" fmla="*/ 1 h 43"/>
                    <a:gd name="T6" fmla="*/ 7 w 30"/>
                    <a:gd name="T7" fmla="*/ 20 h 43"/>
                    <a:gd name="T8" fmla="*/ 1 w 30"/>
                    <a:gd name="T9" fmla="*/ 36 h 43"/>
                    <a:gd name="T10" fmla="*/ 16 w 30"/>
                    <a:gd name="T11" fmla="*/ 41 h 43"/>
                    <a:gd name="T12" fmla="*/ 22 w 30"/>
                    <a:gd name="T13" fmla="*/ 40 h 43"/>
                    <a:gd name="T14" fmla="*/ 22 w 30"/>
                    <a:gd name="T15" fmla="*/ 39 h 43"/>
                    <a:gd name="T16" fmla="*/ 27 w 30"/>
                    <a:gd name="T17" fmla="*/ 31 h 43"/>
                    <a:gd name="T18" fmla="*/ 29 w 30"/>
                    <a:gd name="T19" fmla="*/ 2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3">
                      <a:moveTo>
                        <a:pt x="29" y="21"/>
                      </a:moveTo>
                      <a:cubicBezTo>
                        <a:pt x="29" y="18"/>
                        <a:pt x="29" y="10"/>
                        <a:pt x="30" y="8"/>
                      </a:cubicBezTo>
                      <a:cubicBezTo>
                        <a:pt x="30" y="7"/>
                        <a:pt x="25" y="2"/>
                        <a:pt x="23" y="1"/>
                      </a:cubicBezTo>
                      <a:cubicBezTo>
                        <a:pt x="21" y="0"/>
                        <a:pt x="13" y="17"/>
                        <a:pt x="7" y="20"/>
                      </a:cubicBezTo>
                      <a:cubicBezTo>
                        <a:pt x="2" y="23"/>
                        <a:pt x="0" y="33"/>
                        <a:pt x="1" y="36"/>
                      </a:cubicBezTo>
                      <a:cubicBezTo>
                        <a:pt x="3" y="38"/>
                        <a:pt x="14" y="39"/>
                        <a:pt x="16" y="41"/>
                      </a:cubicBezTo>
                      <a:cubicBezTo>
                        <a:pt x="18" y="43"/>
                        <a:pt x="20" y="41"/>
                        <a:pt x="22" y="40"/>
                      </a:cubicBezTo>
                      <a:cubicBezTo>
                        <a:pt x="23" y="40"/>
                        <a:pt x="23" y="39"/>
                        <a:pt x="22" y="39"/>
                      </a:cubicBezTo>
                      <a:cubicBezTo>
                        <a:pt x="22" y="39"/>
                        <a:pt x="26" y="34"/>
                        <a:pt x="27" y="31"/>
                      </a:cubicBezTo>
                      <a:cubicBezTo>
                        <a:pt x="27" y="28"/>
                        <a:pt x="28" y="23"/>
                        <a:pt x="29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321"/>
                <p:cNvSpPr>
                  <a:spLocks/>
                </p:cNvSpPr>
                <p:nvPr/>
              </p:nvSpPr>
              <p:spPr bwMode="auto">
                <a:xfrm>
                  <a:off x="7055496" y="3675684"/>
                  <a:ext cx="108664" cy="39303"/>
                </a:xfrm>
                <a:custGeom>
                  <a:avLst/>
                  <a:gdLst>
                    <a:gd name="T0" fmla="*/ 10 w 32"/>
                    <a:gd name="T1" fmla="*/ 2 h 12"/>
                    <a:gd name="T2" fmla="*/ 0 w 32"/>
                    <a:gd name="T3" fmla="*/ 4 h 12"/>
                    <a:gd name="T4" fmla="*/ 23 w 32"/>
                    <a:gd name="T5" fmla="*/ 10 h 12"/>
                    <a:gd name="T6" fmla="*/ 31 w 32"/>
                    <a:gd name="T7" fmla="*/ 11 h 12"/>
                    <a:gd name="T8" fmla="*/ 10 w 3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2">
                      <a:moveTo>
                        <a:pt x="10" y="2"/>
                      </a:moveTo>
                      <a:cubicBezTo>
                        <a:pt x="6" y="0"/>
                        <a:pt x="1" y="3"/>
                        <a:pt x="0" y="4"/>
                      </a:cubicBezTo>
                      <a:cubicBezTo>
                        <a:pt x="0" y="6"/>
                        <a:pt x="17" y="9"/>
                        <a:pt x="23" y="10"/>
                      </a:cubicBezTo>
                      <a:cubicBezTo>
                        <a:pt x="28" y="12"/>
                        <a:pt x="32" y="12"/>
                        <a:pt x="31" y="11"/>
                      </a:cubicBezTo>
                      <a:cubicBezTo>
                        <a:pt x="29" y="10"/>
                        <a:pt x="14" y="3"/>
                        <a:pt x="1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322"/>
                <p:cNvSpPr>
                  <a:spLocks/>
                </p:cNvSpPr>
                <p:nvPr/>
              </p:nvSpPr>
              <p:spPr bwMode="auto">
                <a:xfrm>
                  <a:off x="7189591" y="3271084"/>
                  <a:ext cx="20807" cy="39303"/>
                </a:xfrm>
                <a:custGeom>
                  <a:avLst/>
                  <a:gdLst>
                    <a:gd name="T0" fmla="*/ 5 w 6"/>
                    <a:gd name="T1" fmla="*/ 10 h 12"/>
                    <a:gd name="T2" fmla="*/ 1 w 6"/>
                    <a:gd name="T3" fmla="*/ 2 h 12"/>
                    <a:gd name="T4" fmla="*/ 1 w 6"/>
                    <a:gd name="T5" fmla="*/ 11 h 12"/>
                    <a:gd name="T6" fmla="*/ 5 w 6"/>
                    <a:gd name="T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2">
                      <a:moveTo>
                        <a:pt x="5" y="10"/>
                      </a:moveTo>
                      <a:cubicBezTo>
                        <a:pt x="6" y="9"/>
                        <a:pt x="3" y="0"/>
                        <a:pt x="1" y="2"/>
                      </a:cubicBezTo>
                      <a:cubicBezTo>
                        <a:pt x="0" y="4"/>
                        <a:pt x="1" y="9"/>
                        <a:pt x="1" y="11"/>
                      </a:cubicBezTo>
                      <a:cubicBezTo>
                        <a:pt x="2" y="12"/>
                        <a:pt x="3" y="12"/>
                        <a:pt x="5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 323"/>
                <p:cNvSpPr>
                  <a:spLocks/>
                </p:cNvSpPr>
                <p:nvPr/>
              </p:nvSpPr>
              <p:spPr bwMode="auto">
                <a:xfrm>
                  <a:off x="7210400" y="3347379"/>
                  <a:ext cx="34679" cy="48551"/>
                </a:xfrm>
                <a:custGeom>
                  <a:avLst/>
                  <a:gdLst>
                    <a:gd name="T0" fmla="*/ 9 w 10"/>
                    <a:gd name="T1" fmla="*/ 7 h 14"/>
                    <a:gd name="T2" fmla="*/ 4 w 10"/>
                    <a:gd name="T3" fmla="*/ 1 h 14"/>
                    <a:gd name="T4" fmla="*/ 3 w 10"/>
                    <a:gd name="T5" fmla="*/ 13 h 14"/>
                    <a:gd name="T6" fmla="*/ 9 w 10"/>
                    <a:gd name="T7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4">
                      <a:moveTo>
                        <a:pt x="9" y="7"/>
                      </a:moveTo>
                      <a:cubicBezTo>
                        <a:pt x="10" y="4"/>
                        <a:pt x="8" y="2"/>
                        <a:pt x="4" y="1"/>
                      </a:cubicBezTo>
                      <a:cubicBezTo>
                        <a:pt x="0" y="0"/>
                        <a:pt x="1" y="11"/>
                        <a:pt x="3" y="13"/>
                      </a:cubicBezTo>
                      <a:cubicBezTo>
                        <a:pt x="4" y="14"/>
                        <a:pt x="8" y="9"/>
                        <a:pt x="9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324"/>
                <p:cNvSpPr>
                  <a:spLocks/>
                </p:cNvSpPr>
                <p:nvPr/>
              </p:nvSpPr>
              <p:spPr bwMode="auto">
                <a:xfrm>
                  <a:off x="7305192" y="3578579"/>
                  <a:ext cx="50864" cy="36992"/>
                </a:xfrm>
                <a:custGeom>
                  <a:avLst/>
                  <a:gdLst>
                    <a:gd name="T0" fmla="*/ 0 w 15"/>
                    <a:gd name="T1" fmla="*/ 8 h 11"/>
                    <a:gd name="T2" fmla="*/ 15 w 15"/>
                    <a:gd name="T3" fmla="*/ 3 h 11"/>
                    <a:gd name="T4" fmla="*/ 0 w 15"/>
                    <a:gd name="T5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11">
                      <a:moveTo>
                        <a:pt x="0" y="8"/>
                      </a:moveTo>
                      <a:cubicBezTo>
                        <a:pt x="5" y="11"/>
                        <a:pt x="15" y="9"/>
                        <a:pt x="15" y="3"/>
                      </a:cubicBezTo>
                      <a:cubicBezTo>
                        <a:pt x="11" y="0"/>
                        <a:pt x="0" y="1"/>
                        <a:pt x="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325"/>
                <p:cNvSpPr>
                  <a:spLocks/>
                </p:cNvSpPr>
                <p:nvPr/>
              </p:nvSpPr>
              <p:spPr bwMode="auto">
                <a:xfrm>
                  <a:off x="7282072" y="3102307"/>
                  <a:ext cx="83233" cy="87857"/>
                </a:xfrm>
                <a:custGeom>
                  <a:avLst/>
                  <a:gdLst>
                    <a:gd name="T0" fmla="*/ 5 w 25"/>
                    <a:gd name="T1" fmla="*/ 12 h 26"/>
                    <a:gd name="T2" fmla="*/ 3 w 25"/>
                    <a:gd name="T3" fmla="*/ 18 h 26"/>
                    <a:gd name="T4" fmla="*/ 2 w 25"/>
                    <a:gd name="T5" fmla="*/ 18 h 26"/>
                    <a:gd name="T6" fmla="*/ 2 w 25"/>
                    <a:gd name="T7" fmla="*/ 25 h 26"/>
                    <a:gd name="T8" fmla="*/ 9 w 25"/>
                    <a:gd name="T9" fmla="*/ 19 h 26"/>
                    <a:gd name="T10" fmla="*/ 16 w 25"/>
                    <a:gd name="T11" fmla="*/ 17 h 26"/>
                    <a:gd name="T12" fmla="*/ 23 w 25"/>
                    <a:gd name="T13" fmla="*/ 15 h 26"/>
                    <a:gd name="T14" fmla="*/ 25 w 25"/>
                    <a:gd name="T15" fmla="*/ 12 h 26"/>
                    <a:gd name="T16" fmla="*/ 22 w 25"/>
                    <a:gd name="T17" fmla="*/ 0 h 26"/>
                    <a:gd name="T18" fmla="*/ 18 w 25"/>
                    <a:gd name="T19" fmla="*/ 3 h 26"/>
                    <a:gd name="T20" fmla="*/ 5 w 25"/>
                    <a:gd name="T21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" h="26">
                      <a:moveTo>
                        <a:pt x="5" y="12"/>
                      </a:moveTo>
                      <a:cubicBezTo>
                        <a:pt x="3" y="13"/>
                        <a:pt x="2" y="17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0" y="24"/>
                        <a:pt x="2" y="25"/>
                      </a:cubicBezTo>
                      <a:cubicBezTo>
                        <a:pt x="3" y="26"/>
                        <a:pt x="7" y="20"/>
                        <a:pt x="9" y="19"/>
                      </a:cubicBezTo>
                      <a:cubicBezTo>
                        <a:pt x="11" y="18"/>
                        <a:pt x="15" y="17"/>
                        <a:pt x="16" y="17"/>
                      </a:cubicBezTo>
                      <a:cubicBezTo>
                        <a:pt x="16" y="18"/>
                        <a:pt x="20" y="17"/>
                        <a:pt x="23" y="15"/>
                      </a:cubicBezTo>
                      <a:cubicBezTo>
                        <a:pt x="24" y="15"/>
                        <a:pt x="25" y="14"/>
                        <a:pt x="25" y="12"/>
                      </a:cubicBezTo>
                      <a:cubicBezTo>
                        <a:pt x="25" y="8"/>
                        <a:pt x="23" y="4"/>
                        <a:pt x="22" y="0"/>
                      </a:cubicBezTo>
                      <a:cubicBezTo>
                        <a:pt x="21" y="1"/>
                        <a:pt x="19" y="2"/>
                        <a:pt x="18" y="3"/>
                      </a:cubicBezTo>
                      <a:cubicBezTo>
                        <a:pt x="16" y="5"/>
                        <a:pt x="7" y="10"/>
                        <a:pt x="5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326"/>
                <p:cNvSpPr>
                  <a:spLocks/>
                </p:cNvSpPr>
                <p:nvPr/>
              </p:nvSpPr>
              <p:spPr bwMode="auto">
                <a:xfrm>
                  <a:off x="6953767" y="3536963"/>
                  <a:ext cx="4624" cy="4624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327"/>
                <p:cNvSpPr>
                  <a:spLocks/>
                </p:cNvSpPr>
                <p:nvPr/>
              </p:nvSpPr>
              <p:spPr bwMode="auto">
                <a:xfrm>
                  <a:off x="6958391" y="3530028"/>
                  <a:ext cx="97105" cy="131784"/>
                </a:xfrm>
                <a:custGeom>
                  <a:avLst/>
                  <a:gdLst>
                    <a:gd name="T0" fmla="*/ 27 w 29"/>
                    <a:gd name="T1" fmla="*/ 28 h 39"/>
                    <a:gd name="T2" fmla="*/ 16 w 29"/>
                    <a:gd name="T3" fmla="*/ 15 h 39"/>
                    <a:gd name="T4" fmla="*/ 14 w 29"/>
                    <a:gd name="T5" fmla="*/ 12 h 39"/>
                    <a:gd name="T6" fmla="*/ 12 w 29"/>
                    <a:gd name="T7" fmla="*/ 8 h 39"/>
                    <a:gd name="T8" fmla="*/ 4 w 29"/>
                    <a:gd name="T9" fmla="*/ 1 h 39"/>
                    <a:gd name="T10" fmla="*/ 0 w 29"/>
                    <a:gd name="T11" fmla="*/ 3 h 39"/>
                    <a:gd name="T12" fmla="*/ 6 w 29"/>
                    <a:gd name="T13" fmla="*/ 7 h 39"/>
                    <a:gd name="T14" fmla="*/ 23 w 29"/>
                    <a:gd name="T15" fmla="*/ 37 h 39"/>
                    <a:gd name="T16" fmla="*/ 27 w 29"/>
                    <a:gd name="T17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9">
                      <a:moveTo>
                        <a:pt x="27" y="28"/>
                      </a:moveTo>
                      <a:cubicBezTo>
                        <a:pt x="26" y="25"/>
                        <a:pt x="21" y="18"/>
                        <a:pt x="16" y="15"/>
                      </a:cubicBezTo>
                      <a:cubicBezTo>
                        <a:pt x="16" y="15"/>
                        <a:pt x="16" y="15"/>
                        <a:pt x="14" y="12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0" y="4"/>
                        <a:pt x="5" y="2"/>
                        <a:pt x="4" y="1"/>
                      </a:cubicBezTo>
                      <a:cubicBezTo>
                        <a:pt x="4" y="0"/>
                        <a:pt x="2" y="4"/>
                        <a:pt x="0" y="3"/>
                      </a:cubicBezTo>
                      <a:cubicBezTo>
                        <a:pt x="1" y="3"/>
                        <a:pt x="3" y="5"/>
                        <a:pt x="6" y="7"/>
                      </a:cubicBezTo>
                      <a:cubicBezTo>
                        <a:pt x="11" y="10"/>
                        <a:pt x="21" y="35"/>
                        <a:pt x="23" y="37"/>
                      </a:cubicBezTo>
                      <a:cubicBezTo>
                        <a:pt x="25" y="39"/>
                        <a:pt x="29" y="32"/>
                        <a:pt x="27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328"/>
                <p:cNvSpPr>
                  <a:spLocks/>
                </p:cNvSpPr>
                <p:nvPr/>
              </p:nvSpPr>
              <p:spPr bwMode="auto">
                <a:xfrm>
                  <a:off x="6778055" y="3476851"/>
                  <a:ext cx="34679" cy="43927"/>
                </a:xfrm>
                <a:custGeom>
                  <a:avLst/>
                  <a:gdLst>
                    <a:gd name="T0" fmla="*/ 1 w 10"/>
                    <a:gd name="T1" fmla="*/ 4 h 13"/>
                    <a:gd name="T2" fmla="*/ 9 w 10"/>
                    <a:gd name="T3" fmla="*/ 11 h 13"/>
                    <a:gd name="T4" fmla="*/ 7 w 10"/>
                    <a:gd name="T5" fmla="*/ 2 h 13"/>
                    <a:gd name="T6" fmla="*/ 1 w 10"/>
                    <a:gd name="T7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3">
                      <a:moveTo>
                        <a:pt x="1" y="4"/>
                      </a:moveTo>
                      <a:cubicBezTo>
                        <a:pt x="0" y="7"/>
                        <a:pt x="9" y="13"/>
                        <a:pt x="9" y="11"/>
                      </a:cubicBezTo>
                      <a:cubicBezTo>
                        <a:pt x="10" y="10"/>
                        <a:pt x="8" y="3"/>
                        <a:pt x="7" y="2"/>
                      </a:cubicBezTo>
                      <a:cubicBezTo>
                        <a:pt x="5" y="0"/>
                        <a:pt x="3" y="1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329"/>
                <p:cNvSpPr>
                  <a:spLocks/>
                </p:cNvSpPr>
                <p:nvPr/>
              </p:nvSpPr>
              <p:spPr bwMode="auto">
                <a:xfrm>
                  <a:off x="6385014" y="3758915"/>
                  <a:ext cx="80920" cy="196521"/>
                </a:xfrm>
                <a:custGeom>
                  <a:avLst/>
                  <a:gdLst>
                    <a:gd name="T0" fmla="*/ 3 w 24"/>
                    <a:gd name="T1" fmla="*/ 53 h 58"/>
                    <a:gd name="T2" fmla="*/ 11 w 24"/>
                    <a:gd name="T3" fmla="*/ 58 h 58"/>
                    <a:gd name="T4" fmla="*/ 18 w 24"/>
                    <a:gd name="T5" fmla="*/ 46 h 58"/>
                    <a:gd name="T6" fmla="*/ 20 w 24"/>
                    <a:gd name="T7" fmla="*/ 36 h 58"/>
                    <a:gd name="T8" fmla="*/ 21 w 24"/>
                    <a:gd name="T9" fmla="*/ 32 h 58"/>
                    <a:gd name="T10" fmla="*/ 23 w 24"/>
                    <a:gd name="T11" fmla="*/ 25 h 58"/>
                    <a:gd name="T12" fmla="*/ 20 w 24"/>
                    <a:gd name="T13" fmla="*/ 3 h 58"/>
                    <a:gd name="T14" fmla="*/ 16 w 24"/>
                    <a:gd name="T15" fmla="*/ 7 h 58"/>
                    <a:gd name="T16" fmla="*/ 5 w 24"/>
                    <a:gd name="T17" fmla="*/ 18 h 58"/>
                    <a:gd name="T18" fmla="*/ 2 w 24"/>
                    <a:gd name="T19" fmla="*/ 30 h 58"/>
                    <a:gd name="T20" fmla="*/ 1 w 24"/>
                    <a:gd name="T21" fmla="*/ 38 h 58"/>
                    <a:gd name="T22" fmla="*/ 3 w 24"/>
                    <a:gd name="T23" fmla="*/ 5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58">
                      <a:moveTo>
                        <a:pt x="3" y="53"/>
                      </a:moveTo>
                      <a:cubicBezTo>
                        <a:pt x="3" y="56"/>
                        <a:pt x="9" y="58"/>
                        <a:pt x="11" y="58"/>
                      </a:cubicBezTo>
                      <a:cubicBezTo>
                        <a:pt x="13" y="57"/>
                        <a:pt x="18" y="48"/>
                        <a:pt x="18" y="46"/>
                      </a:cubicBezTo>
                      <a:cubicBezTo>
                        <a:pt x="19" y="43"/>
                        <a:pt x="20" y="38"/>
                        <a:pt x="20" y="36"/>
                      </a:cubicBezTo>
                      <a:cubicBezTo>
                        <a:pt x="20" y="35"/>
                        <a:pt x="20" y="32"/>
                        <a:pt x="21" y="32"/>
                      </a:cubicBezTo>
                      <a:cubicBezTo>
                        <a:pt x="22" y="31"/>
                        <a:pt x="23" y="28"/>
                        <a:pt x="23" y="25"/>
                      </a:cubicBezTo>
                      <a:cubicBezTo>
                        <a:pt x="24" y="22"/>
                        <a:pt x="20" y="6"/>
                        <a:pt x="20" y="3"/>
                      </a:cubicBezTo>
                      <a:cubicBezTo>
                        <a:pt x="20" y="0"/>
                        <a:pt x="17" y="5"/>
                        <a:pt x="16" y="7"/>
                      </a:cubicBezTo>
                      <a:cubicBezTo>
                        <a:pt x="15" y="10"/>
                        <a:pt x="7" y="16"/>
                        <a:pt x="5" y="18"/>
                      </a:cubicBezTo>
                      <a:cubicBezTo>
                        <a:pt x="4" y="21"/>
                        <a:pt x="2" y="29"/>
                        <a:pt x="2" y="30"/>
                      </a:cubicBezTo>
                      <a:cubicBezTo>
                        <a:pt x="3" y="31"/>
                        <a:pt x="2" y="37"/>
                        <a:pt x="1" y="38"/>
                      </a:cubicBezTo>
                      <a:cubicBezTo>
                        <a:pt x="0" y="40"/>
                        <a:pt x="3" y="50"/>
                        <a:pt x="3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330"/>
                <p:cNvSpPr>
                  <a:spLocks/>
                </p:cNvSpPr>
                <p:nvPr/>
              </p:nvSpPr>
              <p:spPr bwMode="auto">
                <a:xfrm>
                  <a:off x="5444031" y="4286052"/>
                  <a:ext cx="20807" cy="18496"/>
                </a:xfrm>
                <a:custGeom>
                  <a:avLst/>
                  <a:gdLst>
                    <a:gd name="T0" fmla="*/ 0 w 6"/>
                    <a:gd name="T1" fmla="*/ 6 h 6"/>
                    <a:gd name="T2" fmla="*/ 5 w 6"/>
                    <a:gd name="T3" fmla="*/ 6 h 6"/>
                    <a:gd name="T4" fmla="*/ 0 w 6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6">
                      <a:moveTo>
                        <a:pt x="0" y="6"/>
                      </a:moveTo>
                      <a:cubicBezTo>
                        <a:pt x="2" y="6"/>
                        <a:pt x="3" y="6"/>
                        <a:pt x="5" y="6"/>
                      </a:cubicBezTo>
                      <a:cubicBezTo>
                        <a:pt x="6" y="0"/>
                        <a:pt x="0" y="1"/>
                        <a:pt x="0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331"/>
                <p:cNvSpPr>
                  <a:spLocks/>
                </p:cNvSpPr>
                <p:nvPr/>
              </p:nvSpPr>
              <p:spPr bwMode="auto">
                <a:xfrm>
                  <a:off x="5376981" y="2249179"/>
                  <a:ext cx="545633" cy="499392"/>
                </a:xfrm>
                <a:custGeom>
                  <a:avLst/>
                  <a:gdLst>
                    <a:gd name="T0" fmla="*/ 160 w 162"/>
                    <a:gd name="T1" fmla="*/ 18 h 148"/>
                    <a:gd name="T2" fmla="*/ 151 w 162"/>
                    <a:gd name="T3" fmla="*/ 16 h 148"/>
                    <a:gd name="T4" fmla="*/ 139 w 162"/>
                    <a:gd name="T5" fmla="*/ 15 h 148"/>
                    <a:gd name="T6" fmla="*/ 142 w 162"/>
                    <a:gd name="T7" fmla="*/ 8 h 148"/>
                    <a:gd name="T8" fmla="*/ 139 w 162"/>
                    <a:gd name="T9" fmla="*/ 3 h 148"/>
                    <a:gd name="T10" fmla="*/ 124 w 162"/>
                    <a:gd name="T11" fmla="*/ 2 h 148"/>
                    <a:gd name="T12" fmla="*/ 116 w 162"/>
                    <a:gd name="T13" fmla="*/ 0 h 148"/>
                    <a:gd name="T14" fmla="*/ 99 w 162"/>
                    <a:gd name="T15" fmla="*/ 3 h 148"/>
                    <a:gd name="T16" fmla="*/ 78 w 162"/>
                    <a:gd name="T17" fmla="*/ 4 h 148"/>
                    <a:gd name="T18" fmla="*/ 74 w 162"/>
                    <a:gd name="T19" fmla="*/ 12 h 148"/>
                    <a:gd name="T20" fmla="*/ 58 w 162"/>
                    <a:gd name="T21" fmla="*/ 14 h 148"/>
                    <a:gd name="T22" fmla="*/ 27 w 162"/>
                    <a:gd name="T23" fmla="*/ 22 h 148"/>
                    <a:gd name="T24" fmla="*/ 19 w 162"/>
                    <a:gd name="T25" fmla="*/ 33 h 148"/>
                    <a:gd name="T26" fmla="*/ 13 w 162"/>
                    <a:gd name="T27" fmla="*/ 38 h 148"/>
                    <a:gd name="T28" fmla="*/ 2 w 162"/>
                    <a:gd name="T29" fmla="*/ 41 h 148"/>
                    <a:gd name="T30" fmla="*/ 4 w 162"/>
                    <a:gd name="T31" fmla="*/ 45 h 148"/>
                    <a:gd name="T32" fmla="*/ 9 w 162"/>
                    <a:gd name="T33" fmla="*/ 45 h 148"/>
                    <a:gd name="T34" fmla="*/ 18 w 162"/>
                    <a:gd name="T35" fmla="*/ 47 h 148"/>
                    <a:gd name="T36" fmla="*/ 10 w 162"/>
                    <a:gd name="T37" fmla="*/ 50 h 148"/>
                    <a:gd name="T38" fmla="*/ 10 w 162"/>
                    <a:gd name="T39" fmla="*/ 57 h 148"/>
                    <a:gd name="T40" fmla="*/ 20 w 162"/>
                    <a:gd name="T41" fmla="*/ 58 h 148"/>
                    <a:gd name="T42" fmla="*/ 31 w 162"/>
                    <a:gd name="T43" fmla="*/ 59 h 148"/>
                    <a:gd name="T44" fmla="*/ 38 w 162"/>
                    <a:gd name="T45" fmla="*/ 70 h 148"/>
                    <a:gd name="T46" fmla="*/ 39 w 162"/>
                    <a:gd name="T47" fmla="*/ 80 h 148"/>
                    <a:gd name="T48" fmla="*/ 46 w 162"/>
                    <a:gd name="T49" fmla="*/ 84 h 148"/>
                    <a:gd name="T50" fmla="*/ 44 w 162"/>
                    <a:gd name="T51" fmla="*/ 86 h 148"/>
                    <a:gd name="T52" fmla="*/ 47 w 162"/>
                    <a:gd name="T53" fmla="*/ 94 h 148"/>
                    <a:gd name="T54" fmla="*/ 46 w 162"/>
                    <a:gd name="T55" fmla="*/ 101 h 148"/>
                    <a:gd name="T56" fmla="*/ 43 w 162"/>
                    <a:gd name="T57" fmla="*/ 108 h 148"/>
                    <a:gd name="T58" fmla="*/ 49 w 162"/>
                    <a:gd name="T59" fmla="*/ 130 h 148"/>
                    <a:gd name="T60" fmla="*/ 56 w 162"/>
                    <a:gd name="T61" fmla="*/ 143 h 148"/>
                    <a:gd name="T62" fmla="*/ 64 w 162"/>
                    <a:gd name="T63" fmla="*/ 146 h 148"/>
                    <a:gd name="T64" fmla="*/ 69 w 162"/>
                    <a:gd name="T65" fmla="*/ 144 h 148"/>
                    <a:gd name="T66" fmla="*/ 74 w 162"/>
                    <a:gd name="T67" fmla="*/ 136 h 148"/>
                    <a:gd name="T68" fmla="*/ 80 w 162"/>
                    <a:gd name="T69" fmla="*/ 117 h 148"/>
                    <a:gd name="T70" fmla="*/ 89 w 162"/>
                    <a:gd name="T71" fmla="*/ 116 h 148"/>
                    <a:gd name="T72" fmla="*/ 96 w 162"/>
                    <a:gd name="T73" fmla="*/ 111 h 148"/>
                    <a:gd name="T74" fmla="*/ 110 w 162"/>
                    <a:gd name="T75" fmla="*/ 104 h 148"/>
                    <a:gd name="T76" fmla="*/ 119 w 162"/>
                    <a:gd name="T77" fmla="*/ 92 h 148"/>
                    <a:gd name="T78" fmla="*/ 115 w 162"/>
                    <a:gd name="T79" fmla="*/ 89 h 148"/>
                    <a:gd name="T80" fmla="*/ 115 w 162"/>
                    <a:gd name="T81" fmla="*/ 84 h 148"/>
                    <a:gd name="T82" fmla="*/ 126 w 162"/>
                    <a:gd name="T83" fmla="*/ 87 h 148"/>
                    <a:gd name="T84" fmla="*/ 132 w 162"/>
                    <a:gd name="T85" fmla="*/ 83 h 148"/>
                    <a:gd name="T86" fmla="*/ 132 w 162"/>
                    <a:gd name="T87" fmla="*/ 82 h 148"/>
                    <a:gd name="T88" fmla="*/ 133 w 162"/>
                    <a:gd name="T89" fmla="*/ 76 h 148"/>
                    <a:gd name="T90" fmla="*/ 139 w 162"/>
                    <a:gd name="T91" fmla="*/ 63 h 148"/>
                    <a:gd name="T92" fmla="*/ 144 w 162"/>
                    <a:gd name="T93" fmla="*/ 50 h 148"/>
                    <a:gd name="T94" fmla="*/ 143 w 162"/>
                    <a:gd name="T95" fmla="*/ 43 h 148"/>
                    <a:gd name="T96" fmla="*/ 144 w 162"/>
                    <a:gd name="T97" fmla="*/ 40 h 148"/>
                    <a:gd name="T98" fmla="*/ 145 w 162"/>
                    <a:gd name="T99" fmla="*/ 32 h 148"/>
                    <a:gd name="T100" fmla="*/ 151 w 162"/>
                    <a:gd name="T101" fmla="*/ 28 h 148"/>
                    <a:gd name="T102" fmla="*/ 159 w 162"/>
                    <a:gd name="T103" fmla="*/ 24 h 148"/>
                    <a:gd name="T104" fmla="*/ 160 w 162"/>
                    <a:gd name="T105" fmla="*/ 1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2" h="148">
                      <a:moveTo>
                        <a:pt x="160" y="18"/>
                      </a:moveTo>
                      <a:cubicBezTo>
                        <a:pt x="158" y="18"/>
                        <a:pt x="152" y="17"/>
                        <a:pt x="151" y="16"/>
                      </a:cubicBezTo>
                      <a:cubicBezTo>
                        <a:pt x="150" y="15"/>
                        <a:pt x="142" y="14"/>
                        <a:pt x="139" y="15"/>
                      </a:cubicBezTo>
                      <a:cubicBezTo>
                        <a:pt x="137" y="16"/>
                        <a:pt x="138" y="9"/>
                        <a:pt x="142" y="8"/>
                      </a:cubicBezTo>
                      <a:cubicBezTo>
                        <a:pt x="145" y="8"/>
                        <a:pt x="142" y="3"/>
                        <a:pt x="139" y="3"/>
                      </a:cubicBezTo>
                      <a:cubicBezTo>
                        <a:pt x="135" y="3"/>
                        <a:pt x="126" y="1"/>
                        <a:pt x="124" y="2"/>
                      </a:cubicBezTo>
                      <a:cubicBezTo>
                        <a:pt x="122" y="2"/>
                        <a:pt x="118" y="0"/>
                        <a:pt x="116" y="0"/>
                      </a:cubicBezTo>
                      <a:cubicBezTo>
                        <a:pt x="115" y="0"/>
                        <a:pt x="104" y="3"/>
                        <a:pt x="99" y="3"/>
                      </a:cubicBezTo>
                      <a:cubicBezTo>
                        <a:pt x="94" y="3"/>
                        <a:pt x="81" y="3"/>
                        <a:pt x="78" y="4"/>
                      </a:cubicBezTo>
                      <a:cubicBezTo>
                        <a:pt x="76" y="5"/>
                        <a:pt x="74" y="10"/>
                        <a:pt x="74" y="12"/>
                      </a:cubicBezTo>
                      <a:cubicBezTo>
                        <a:pt x="74" y="14"/>
                        <a:pt x="62" y="14"/>
                        <a:pt x="58" y="14"/>
                      </a:cubicBezTo>
                      <a:cubicBezTo>
                        <a:pt x="54" y="14"/>
                        <a:pt x="33" y="19"/>
                        <a:pt x="27" y="22"/>
                      </a:cubicBezTo>
                      <a:cubicBezTo>
                        <a:pt x="22" y="25"/>
                        <a:pt x="18" y="32"/>
                        <a:pt x="19" y="33"/>
                      </a:cubicBezTo>
                      <a:cubicBezTo>
                        <a:pt x="21" y="33"/>
                        <a:pt x="16" y="37"/>
                        <a:pt x="13" y="38"/>
                      </a:cubicBezTo>
                      <a:cubicBezTo>
                        <a:pt x="10" y="39"/>
                        <a:pt x="3" y="40"/>
                        <a:pt x="2" y="41"/>
                      </a:cubicBezTo>
                      <a:cubicBezTo>
                        <a:pt x="0" y="43"/>
                        <a:pt x="3" y="44"/>
                        <a:pt x="4" y="45"/>
                      </a:cubicBezTo>
                      <a:cubicBezTo>
                        <a:pt x="5" y="46"/>
                        <a:pt x="7" y="44"/>
                        <a:pt x="9" y="45"/>
                      </a:cubicBezTo>
                      <a:cubicBezTo>
                        <a:pt x="10" y="46"/>
                        <a:pt x="17" y="47"/>
                        <a:pt x="18" y="47"/>
                      </a:cubicBezTo>
                      <a:cubicBezTo>
                        <a:pt x="20" y="48"/>
                        <a:pt x="13" y="49"/>
                        <a:pt x="10" y="50"/>
                      </a:cubicBezTo>
                      <a:cubicBezTo>
                        <a:pt x="7" y="50"/>
                        <a:pt x="7" y="56"/>
                        <a:pt x="10" y="57"/>
                      </a:cubicBezTo>
                      <a:cubicBezTo>
                        <a:pt x="13" y="58"/>
                        <a:pt x="19" y="59"/>
                        <a:pt x="20" y="58"/>
                      </a:cubicBezTo>
                      <a:cubicBezTo>
                        <a:pt x="21" y="57"/>
                        <a:pt x="28" y="59"/>
                        <a:pt x="31" y="59"/>
                      </a:cubicBezTo>
                      <a:cubicBezTo>
                        <a:pt x="35" y="60"/>
                        <a:pt x="37" y="68"/>
                        <a:pt x="38" y="70"/>
                      </a:cubicBezTo>
                      <a:cubicBezTo>
                        <a:pt x="39" y="72"/>
                        <a:pt x="39" y="78"/>
                        <a:pt x="39" y="80"/>
                      </a:cubicBezTo>
                      <a:cubicBezTo>
                        <a:pt x="39" y="81"/>
                        <a:pt x="45" y="85"/>
                        <a:pt x="46" y="84"/>
                      </a:cubicBezTo>
                      <a:cubicBezTo>
                        <a:pt x="47" y="82"/>
                        <a:pt x="47" y="87"/>
                        <a:pt x="44" y="86"/>
                      </a:cubicBezTo>
                      <a:cubicBezTo>
                        <a:pt x="42" y="86"/>
                        <a:pt x="44" y="93"/>
                        <a:pt x="47" y="94"/>
                      </a:cubicBezTo>
                      <a:cubicBezTo>
                        <a:pt x="50" y="95"/>
                        <a:pt x="48" y="99"/>
                        <a:pt x="46" y="101"/>
                      </a:cubicBezTo>
                      <a:cubicBezTo>
                        <a:pt x="44" y="102"/>
                        <a:pt x="45" y="106"/>
                        <a:pt x="43" y="108"/>
                      </a:cubicBezTo>
                      <a:cubicBezTo>
                        <a:pt x="41" y="109"/>
                        <a:pt x="49" y="123"/>
                        <a:pt x="49" y="130"/>
                      </a:cubicBezTo>
                      <a:cubicBezTo>
                        <a:pt x="49" y="137"/>
                        <a:pt x="54" y="143"/>
                        <a:pt x="56" y="143"/>
                      </a:cubicBezTo>
                      <a:cubicBezTo>
                        <a:pt x="57" y="143"/>
                        <a:pt x="63" y="145"/>
                        <a:pt x="64" y="146"/>
                      </a:cubicBezTo>
                      <a:cubicBezTo>
                        <a:pt x="65" y="148"/>
                        <a:pt x="68" y="145"/>
                        <a:pt x="69" y="144"/>
                      </a:cubicBezTo>
                      <a:cubicBezTo>
                        <a:pt x="70" y="143"/>
                        <a:pt x="72" y="139"/>
                        <a:pt x="74" y="136"/>
                      </a:cubicBezTo>
                      <a:cubicBezTo>
                        <a:pt x="76" y="133"/>
                        <a:pt x="80" y="119"/>
                        <a:pt x="80" y="117"/>
                      </a:cubicBezTo>
                      <a:cubicBezTo>
                        <a:pt x="81" y="116"/>
                        <a:pt x="88" y="117"/>
                        <a:pt x="89" y="116"/>
                      </a:cubicBezTo>
                      <a:cubicBezTo>
                        <a:pt x="91" y="115"/>
                        <a:pt x="95" y="112"/>
                        <a:pt x="96" y="111"/>
                      </a:cubicBezTo>
                      <a:cubicBezTo>
                        <a:pt x="98" y="110"/>
                        <a:pt x="107" y="106"/>
                        <a:pt x="110" y="104"/>
                      </a:cubicBezTo>
                      <a:cubicBezTo>
                        <a:pt x="113" y="102"/>
                        <a:pt x="117" y="94"/>
                        <a:pt x="119" y="92"/>
                      </a:cubicBezTo>
                      <a:cubicBezTo>
                        <a:pt x="121" y="90"/>
                        <a:pt x="118" y="91"/>
                        <a:pt x="115" y="89"/>
                      </a:cubicBezTo>
                      <a:cubicBezTo>
                        <a:pt x="113" y="87"/>
                        <a:pt x="114" y="85"/>
                        <a:pt x="115" y="84"/>
                      </a:cubicBezTo>
                      <a:cubicBezTo>
                        <a:pt x="116" y="84"/>
                        <a:pt x="123" y="86"/>
                        <a:pt x="126" y="87"/>
                      </a:cubicBezTo>
                      <a:cubicBezTo>
                        <a:pt x="129" y="88"/>
                        <a:pt x="134" y="84"/>
                        <a:pt x="132" y="83"/>
                      </a:cubicBezTo>
                      <a:cubicBezTo>
                        <a:pt x="130" y="81"/>
                        <a:pt x="131" y="81"/>
                        <a:pt x="132" y="82"/>
                      </a:cubicBezTo>
                      <a:cubicBezTo>
                        <a:pt x="133" y="83"/>
                        <a:pt x="134" y="77"/>
                        <a:pt x="133" y="76"/>
                      </a:cubicBezTo>
                      <a:cubicBezTo>
                        <a:pt x="132" y="75"/>
                        <a:pt x="141" y="69"/>
                        <a:pt x="139" y="63"/>
                      </a:cubicBezTo>
                      <a:cubicBezTo>
                        <a:pt x="137" y="56"/>
                        <a:pt x="141" y="50"/>
                        <a:pt x="144" y="50"/>
                      </a:cubicBezTo>
                      <a:cubicBezTo>
                        <a:pt x="146" y="50"/>
                        <a:pt x="146" y="43"/>
                        <a:pt x="143" y="43"/>
                      </a:cubicBezTo>
                      <a:cubicBezTo>
                        <a:pt x="140" y="42"/>
                        <a:pt x="142" y="41"/>
                        <a:pt x="144" y="40"/>
                      </a:cubicBezTo>
                      <a:cubicBezTo>
                        <a:pt x="145" y="39"/>
                        <a:pt x="146" y="33"/>
                        <a:pt x="145" y="32"/>
                      </a:cubicBezTo>
                      <a:cubicBezTo>
                        <a:pt x="145" y="31"/>
                        <a:pt x="150" y="30"/>
                        <a:pt x="151" y="28"/>
                      </a:cubicBezTo>
                      <a:cubicBezTo>
                        <a:pt x="151" y="27"/>
                        <a:pt x="157" y="24"/>
                        <a:pt x="159" y="24"/>
                      </a:cubicBezTo>
                      <a:cubicBezTo>
                        <a:pt x="161" y="23"/>
                        <a:pt x="162" y="18"/>
                        <a:pt x="160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332"/>
                <p:cNvSpPr>
                  <a:spLocks/>
                </p:cNvSpPr>
                <p:nvPr/>
              </p:nvSpPr>
              <p:spPr bwMode="auto">
                <a:xfrm>
                  <a:off x="6017406" y="2323162"/>
                  <a:ext cx="145656" cy="124849"/>
                </a:xfrm>
                <a:custGeom>
                  <a:avLst/>
                  <a:gdLst>
                    <a:gd name="T0" fmla="*/ 20 w 43"/>
                    <a:gd name="T1" fmla="*/ 1 h 37"/>
                    <a:gd name="T2" fmla="*/ 12 w 43"/>
                    <a:gd name="T3" fmla="*/ 5 h 37"/>
                    <a:gd name="T4" fmla="*/ 4 w 43"/>
                    <a:gd name="T5" fmla="*/ 4 h 37"/>
                    <a:gd name="T6" fmla="*/ 1 w 43"/>
                    <a:gd name="T7" fmla="*/ 14 h 37"/>
                    <a:gd name="T8" fmla="*/ 4 w 43"/>
                    <a:gd name="T9" fmla="*/ 20 h 37"/>
                    <a:gd name="T10" fmla="*/ 13 w 43"/>
                    <a:gd name="T11" fmla="*/ 19 h 37"/>
                    <a:gd name="T12" fmla="*/ 13 w 43"/>
                    <a:gd name="T13" fmla="*/ 26 h 37"/>
                    <a:gd name="T14" fmla="*/ 15 w 43"/>
                    <a:gd name="T15" fmla="*/ 32 h 37"/>
                    <a:gd name="T16" fmla="*/ 22 w 43"/>
                    <a:gd name="T17" fmla="*/ 37 h 37"/>
                    <a:gd name="T18" fmla="*/ 28 w 43"/>
                    <a:gd name="T19" fmla="*/ 26 h 37"/>
                    <a:gd name="T20" fmla="*/ 39 w 43"/>
                    <a:gd name="T21" fmla="*/ 26 h 37"/>
                    <a:gd name="T22" fmla="*/ 40 w 43"/>
                    <a:gd name="T23" fmla="*/ 14 h 37"/>
                    <a:gd name="T24" fmla="*/ 31 w 43"/>
                    <a:gd name="T25" fmla="*/ 12 h 37"/>
                    <a:gd name="T26" fmla="*/ 26 w 43"/>
                    <a:gd name="T27" fmla="*/ 9 h 37"/>
                    <a:gd name="T28" fmla="*/ 20 w 43"/>
                    <a:gd name="T29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3" h="37">
                      <a:moveTo>
                        <a:pt x="20" y="1"/>
                      </a:moveTo>
                      <a:cubicBezTo>
                        <a:pt x="17" y="0"/>
                        <a:pt x="12" y="3"/>
                        <a:pt x="12" y="5"/>
                      </a:cubicBezTo>
                      <a:cubicBezTo>
                        <a:pt x="13" y="7"/>
                        <a:pt x="8" y="3"/>
                        <a:pt x="4" y="4"/>
                      </a:cubicBezTo>
                      <a:cubicBezTo>
                        <a:pt x="1" y="6"/>
                        <a:pt x="0" y="13"/>
                        <a:pt x="1" y="14"/>
                      </a:cubicBezTo>
                      <a:cubicBezTo>
                        <a:pt x="3" y="14"/>
                        <a:pt x="4" y="19"/>
                        <a:pt x="4" y="20"/>
                      </a:cubicBezTo>
                      <a:cubicBezTo>
                        <a:pt x="4" y="21"/>
                        <a:pt x="11" y="21"/>
                        <a:pt x="13" y="19"/>
                      </a:cubicBezTo>
                      <a:cubicBezTo>
                        <a:pt x="15" y="18"/>
                        <a:pt x="15" y="24"/>
                        <a:pt x="13" y="26"/>
                      </a:cubicBezTo>
                      <a:cubicBezTo>
                        <a:pt x="11" y="28"/>
                        <a:pt x="14" y="32"/>
                        <a:pt x="15" y="32"/>
                      </a:cubicBezTo>
                      <a:cubicBezTo>
                        <a:pt x="17" y="32"/>
                        <a:pt x="20" y="37"/>
                        <a:pt x="22" y="37"/>
                      </a:cubicBezTo>
                      <a:cubicBezTo>
                        <a:pt x="24" y="37"/>
                        <a:pt x="28" y="29"/>
                        <a:pt x="28" y="26"/>
                      </a:cubicBezTo>
                      <a:cubicBezTo>
                        <a:pt x="29" y="23"/>
                        <a:pt x="36" y="25"/>
                        <a:pt x="39" y="26"/>
                      </a:cubicBezTo>
                      <a:cubicBezTo>
                        <a:pt x="42" y="27"/>
                        <a:pt x="43" y="16"/>
                        <a:pt x="40" y="14"/>
                      </a:cubicBezTo>
                      <a:cubicBezTo>
                        <a:pt x="36" y="12"/>
                        <a:pt x="32" y="13"/>
                        <a:pt x="31" y="12"/>
                      </a:cubicBezTo>
                      <a:cubicBezTo>
                        <a:pt x="30" y="10"/>
                        <a:pt x="27" y="9"/>
                        <a:pt x="26" y="9"/>
                      </a:cubicBezTo>
                      <a:cubicBezTo>
                        <a:pt x="24" y="9"/>
                        <a:pt x="23" y="2"/>
                        <a:pt x="20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333"/>
                <p:cNvSpPr>
                  <a:spLocks/>
                </p:cNvSpPr>
                <p:nvPr/>
              </p:nvSpPr>
              <p:spPr bwMode="auto">
                <a:xfrm>
                  <a:off x="6107574" y="2313913"/>
                  <a:ext cx="115601" cy="34679"/>
                </a:xfrm>
                <a:custGeom>
                  <a:avLst/>
                  <a:gdLst>
                    <a:gd name="T0" fmla="*/ 20 w 34"/>
                    <a:gd name="T1" fmla="*/ 10 h 10"/>
                    <a:gd name="T2" fmla="*/ 32 w 34"/>
                    <a:gd name="T3" fmla="*/ 5 h 10"/>
                    <a:gd name="T4" fmla="*/ 11 w 34"/>
                    <a:gd name="T5" fmla="*/ 0 h 10"/>
                    <a:gd name="T6" fmla="*/ 0 w 34"/>
                    <a:gd name="T7" fmla="*/ 2 h 10"/>
                    <a:gd name="T8" fmla="*/ 20 w 34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0">
                      <a:moveTo>
                        <a:pt x="20" y="10"/>
                      </a:moveTo>
                      <a:cubicBezTo>
                        <a:pt x="25" y="10"/>
                        <a:pt x="31" y="6"/>
                        <a:pt x="32" y="5"/>
                      </a:cubicBezTo>
                      <a:cubicBezTo>
                        <a:pt x="34" y="3"/>
                        <a:pt x="18" y="0"/>
                        <a:pt x="11" y="0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0" y="3"/>
                        <a:pt x="14" y="9"/>
                        <a:pt x="20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334"/>
                <p:cNvSpPr>
                  <a:spLocks/>
                </p:cNvSpPr>
                <p:nvPr/>
              </p:nvSpPr>
              <p:spPr bwMode="auto">
                <a:xfrm>
                  <a:off x="5834757" y="2820243"/>
                  <a:ext cx="41616" cy="46240"/>
                </a:xfrm>
                <a:custGeom>
                  <a:avLst/>
                  <a:gdLst>
                    <a:gd name="T0" fmla="*/ 2 w 12"/>
                    <a:gd name="T1" fmla="*/ 5 h 14"/>
                    <a:gd name="T2" fmla="*/ 0 w 12"/>
                    <a:gd name="T3" fmla="*/ 12 h 14"/>
                    <a:gd name="T4" fmla="*/ 8 w 12"/>
                    <a:gd name="T5" fmla="*/ 14 h 14"/>
                    <a:gd name="T6" fmla="*/ 11 w 12"/>
                    <a:gd name="T7" fmla="*/ 10 h 14"/>
                    <a:gd name="T8" fmla="*/ 7 w 12"/>
                    <a:gd name="T9" fmla="*/ 0 h 14"/>
                    <a:gd name="T10" fmla="*/ 2 w 12"/>
                    <a:gd name="T11" fmla="*/ 5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4">
                      <a:moveTo>
                        <a:pt x="2" y="5"/>
                      </a:moveTo>
                      <a:cubicBezTo>
                        <a:pt x="1" y="5"/>
                        <a:pt x="0" y="10"/>
                        <a:pt x="0" y="12"/>
                      </a:cubicBezTo>
                      <a:cubicBezTo>
                        <a:pt x="1" y="14"/>
                        <a:pt x="6" y="14"/>
                        <a:pt x="8" y="14"/>
                      </a:cubicBezTo>
                      <a:cubicBezTo>
                        <a:pt x="10" y="13"/>
                        <a:pt x="12" y="12"/>
                        <a:pt x="11" y="10"/>
                      </a:cubicBezTo>
                      <a:cubicBezTo>
                        <a:pt x="11" y="8"/>
                        <a:pt x="8" y="0"/>
                        <a:pt x="7" y="0"/>
                      </a:cubicBezTo>
                      <a:cubicBezTo>
                        <a:pt x="6" y="0"/>
                        <a:pt x="4" y="6"/>
                        <a:pt x="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335"/>
                <p:cNvSpPr>
                  <a:spLocks/>
                </p:cNvSpPr>
                <p:nvPr/>
              </p:nvSpPr>
              <p:spPr bwMode="auto">
                <a:xfrm>
                  <a:off x="5804702" y="2607539"/>
                  <a:ext cx="94792" cy="69361"/>
                </a:xfrm>
                <a:custGeom>
                  <a:avLst/>
                  <a:gdLst>
                    <a:gd name="T0" fmla="*/ 27 w 28"/>
                    <a:gd name="T1" fmla="*/ 6 h 21"/>
                    <a:gd name="T2" fmla="*/ 16 w 28"/>
                    <a:gd name="T3" fmla="*/ 5 h 21"/>
                    <a:gd name="T4" fmla="*/ 6 w 28"/>
                    <a:gd name="T5" fmla="*/ 1 h 21"/>
                    <a:gd name="T6" fmla="*/ 2 w 28"/>
                    <a:gd name="T7" fmla="*/ 7 h 21"/>
                    <a:gd name="T8" fmla="*/ 4 w 28"/>
                    <a:gd name="T9" fmla="*/ 8 h 21"/>
                    <a:gd name="T10" fmla="*/ 3 w 28"/>
                    <a:gd name="T11" fmla="*/ 13 h 21"/>
                    <a:gd name="T12" fmla="*/ 9 w 28"/>
                    <a:gd name="T13" fmla="*/ 18 h 21"/>
                    <a:gd name="T14" fmla="*/ 15 w 28"/>
                    <a:gd name="T15" fmla="*/ 21 h 21"/>
                    <a:gd name="T16" fmla="*/ 25 w 28"/>
                    <a:gd name="T17" fmla="*/ 18 h 21"/>
                    <a:gd name="T18" fmla="*/ 27 w 28"/>
                    <a:gd name="T19" fmla="*/ 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1">
                      <a:moveTo>
                        <a:pt x="27" y="6"/>
                      </a:moveTo>
                      <a:cubicBezTo>
                        <a:pt x="26" y="4"/>
                        <a:pt x="18" y="5"/>
                        <a:pt x="16" y="5"/>
                      </a:cubicBezTo>
                      <a:cubicBezTo>
                        <a:pt x="14" y="4"/>
                        <a:pt x="7" y="2"/>
                        <a:pt x="6" y="1"/>
                      </a:cubicBezTo>
                      <a:cubicBezTo>
                        <a:pt x="5" y="0"/>
                        <a:pt x="4" y="6"/>
                        <a:pt x="2" y="7"/>
                      </a:cubicBezTo>
                      <a:cubicBezTo>
                        <a:pt x="0" y="8"/>
                        <a:pt x="3" y="9"/>
                        <a:pt x="4" y="8"/>
                      </a:cubicBezTo>
                      <a:cubicBezTo>
                        <a:pt x="4" y="8"/>
                        <a:pt x="4" y="12"/>
                        <a:pt x="3" y="13"/>
                      </a:cubicBezTo>
                      <a:cubicBezTo>
                        <a:pt x="2" y="15"/>
                        <a:pt x="8" y="16"/>
                        <a:pt x="9" y="18"/>
                      </a:cubicBezTo>
                      <a:cubicBezTo>
                        <a:pt x="10" y="20"/>
                        <a:pt x="13" y="21"/>
                        <a:pt x="15" y="21"/>
                      </a:cubicBezTo>
                      <a:cubicBezTo>
                        <a:pt x="18" y="20"/>
                        <a:pt x="23" y="18"/>
                        <a:pt x="25" y="18"/>
                      </a:cubicBezTo>
                      <a:cubicBezTo>
                        <a:pt x="26" y="17"/>
                        <a:pt x="28" y="8"/>
                        <a:pt x="27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336"/>
                <p:cNvSpPr>
                  <a:spLocks/>
                </p:cNvSpPr>
                <p:nvPr/>
              </p:nvSpPr>
              <p:spPr bwMode="auto">
                <a:xfrm>
                  <a:off x="6412758" y="2415642"/>
                  <a:ext cx="143343" cy="138719"/>
                </a:xfrm>
                <a:custGeom>
                  <a:avLst/>
                  <a:gdLst>
                    <a:gd name="T0" fmla="*/ 25 w 43"/>
                    <a:gd name="T1" fmla="*/ 15 h 41"/>
                    <a:gd name="T2" fmla="*/ 41 w 43"/>
                    <a:gd name="T3" fmla="*/ 5 h 41"/>
                    <a:gd name="T4" fmla="*/ 39 w 43"/>
                    <a:gd name="T5" fmla="*/ 0 h 41"/>
                    <a:gd name="T6" fmla="*/ 36 w 43"/>
                    <a:gd name="T7" fmla="*/ 2 h 41"/>
                    <a:gd name="T8" fmla="*/ 18 w 43"/>
                    <a:gd name="T9" fmla="*/ 7 h 41"/>
                    <a:gd name="T10" fmla="*/ 7 w 43"/>
                    <a:gd name="T11" fmla="*/ 14 h 41"/>
                    <a:gd name="T12" fmla="*/ 1 w 43"/>
                    <a:gd name="T13" fmla="*/ 31 h 41"/>
                    <a:gd name="T14" fmla="*/ 8 w 43"/>
                    <a:gd name="T15" fmla="*/ 40 h 41"/>
                    <a:gd name="T16" fmla="*/ 15 w 43"/>
                    <a:gd name="T17" fmla="*/ 40 h 41"/>
                    <a:gd name="T18" fmla="*/ 13 w 43"/>
                    <a:gd name="T19" fmla="*/ 27 h 41"/>
                    <a:gd name="T20" fmla="*/ 25 w 43"/>
                    <a:gd name="T21" fmla="*/ 15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1">
                      <a:moveTo>
                        <a:pt x="25" y="15"/>
                      </a:moveTo>
                      <a:cubicBezTo>
                        <a:pt x="28" y="12"/>
                        <a:pt x="40" y="8"/>
                        <a:pt x="41" y="5"/>
                      </a:cubicBezTo>
                      <a:cubicBezTo>
                        <a:pt x="43" y="2"/>
                        <a:pt x="40" y="0"/>
                        <a:pt x="39" y="0"/>
                      </a:cubicBezTo>
                      <a:cubicBezTo>
                        <a:pt x="38" y="0"/>
                        <a:pt x="36" y="1"/>
                        <a:pt x="36" y="2"/>
                      </a:cubicBezTo>
                      <a:cubicBezTo>
                        <a:pt x="36" y="2"/>
                        <a:pt x="22" y="5"/>
                        <a:pt x="18" y="7"/>
                      </a:cubicBezTo>
                      <a:cubicBezTo>
                        <a:pt x="14" y="9"/>
                        <a:pt x="9" y="12"/>
                        <a:pt x="7" y="14"/>
                      </a:cubicBezTo>
                      <a:cubicBezTo>
                        <a:pt x="5" y="16"/>
                        <a:pt x="2" y="30"/>
                        <a:pt x="1" y="31"/>
                      </a:cubicBezTo>
                      <a:cubicBezTo>
                        <a:pt x="0" y="33"/>
                        <a:pt x="6" y="38"/>
                        <a:pt x="8" y="40"/>
                      </a:cubicBezTo>
                      <a:cubicBezTo>
                        <a:pt x="11" y="41"/>
                        <a:pt x="14" y="41"/>
                        <a:pt x="15" y="40"/>
                      </a:cubicBezTo>
                      <a:cubicBezTo>
                        <a:pt x="16" y="40"/>
                        <a:pt x="14" y="30"/>
                        <a:pt x="13" y="27"/>
                      </a:cubicBezTo>
                      <a:cubicBezTo>
                        <a:pt x="11" y="24"/>
                        <a:pt x="22" y="18"/>
                        <a:pt x="25" y="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337"/>
                <p:cNvSpPr>
                  <a:spLocks/>
                </p:cNvSpPr>
                <p:nvPr/>
              </p:nvSpPr>
              <p:spPr bwMode="auto">
                <a:xfrm>
                  <a:off x="6445126" y="2311602"/>
                  <a:ext cx="41616" cy="48551"/>
                </a:xfrm>
                <a:custGeom>
                  <a:avLst/>
                  <a:gdLst>
                    <a:gd name="T0" fmla="*/ 0 w 12"/>
                    <a:gd name="T1" fmla="*/ 10 h 15"/>
                    <a:gd name="T2" fmla="*/ 12 w 12"/>
                    <a:gd name="T3" fmla="*/ 9 h 15"/>
                    <a:gd name="T4" fmla="*/ 0 w 12"/>
                    <a:gd name="T5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15">
                      <a:moveTo>
                        <a:pt x="0" y="10"/>
                      </a:moveTo>
                      <a:cubicBezTo>
                        <a:pt x="5" y="15"/>
                        <a:pt x="7" y="8"/>
                        <a:pt x="12" y="9"/>
                      </a:cubicBezTo>
                      <a:cubicBezTo>
                        <a:pt x="12" y="0"/>
                        <a:pt x="0" y="3"/>
                        <a:pt x="0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338"/>
                <p:cNvSpPr>
                  <a:spLocks/>
                </p:cNvSpPr>
                <p:nvPr/>
              </p:nvSpPr>
              <p:spPr bwMode="auto">
                <a:xfrm>
                  <a:off x="6741063" y="2337034"/>
                  <a:ext cx="69361" cy="23120"/>
                </a:xfrm>
                <a:custGeom>
                  <a:avLst/>
                  <a:gdLst>
                    <a:gd name="T0" fmla="*/ 0 w 20"/>
                    <a:gd name="T1" fmla="*/ 4 h 7"/>
                    <a:gd name="T2" fmla="*/ 16 w 20"/>
                    <a:gd name="T3" fmla="*/ 7 h 7"/>
                    <a:gd name="T4" fmla="*/ 10 w 20"/>
                    <a:gd name="T5" fmla="*/ 0 h 7"/>
                    <a:gd name="T6" fmla="*/ 0 w 20"/>
                    <a:gd name="T7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7">
                      <a:moveTo>
                        <a:pt x="0" y="4"/>
                      </a:moveTo>
                      <a:cubicBezTo>
                        <a:pt x="0" y="6"/>
                        <a:pt x="13" y="7"/>
                        <a:pt x="16" y="7"/>
                      </a:cubicBezTo>
                      <a:cubicBezTo>
                        <a:pt x="20" y="6"/>
                        <a:pt x="16" y="0"/>
                        <a:pt x="10" y="0"/>
                      </a:cubicBezTo>
                      <a:cubicBezTo>
                        <a:pt x="5" y="1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339"/>
                <p:cNvSpPr>
                  <a:spLocks/>
                </p:cNvSpPr>
                <p:nvPr/>
              </p:nvSpPr>
              <p:spPr bwMode="auto">
                <a:xfrm>
                  <a:off x="5194333" y="2651466"/>
                  <a:ext cx="64737" cy="43927"/>
                </a:xfrm>
                <a:custGeom>
                  <a:avLst/>
                  <a:gdLst>
                    <a:gd name="T0" fmla="*/ 2 w 19"/>
                    <a:gd name="T1" fmla="*/ 5 h 13"/>
                    <a:gd name="T2" fmla="*/ 4 w 19"/>
                    <a:gd name="T3" fmla="*/ 12 h 13"/>
                    <a:gd name="T4" fmla="*/ 14 w 19"/>
                    <a:gd name="T5" fmla="*/ 5 h 13"/>
                    <a:gd name="T6" fmla="*/ 18 w 19"/>
                    <a:gd name="T7" fmla="*/ 7 h 13"/>
                    <a:gd name="T8" fmla="*/ 8 w 19"/>
                    <a:gd name="T9" fmla="*/ 1 h 13"/>
                    <a:gd name="T10" fmla="*/ 2 w 19"/>
                    <a:gd name="T1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3">
                      <a:moveTo>
                        <a:pt x="2" y="5"/>
                      </a:moveTo>
                      <a:cubicBezTo>
                        <a:pt x="0" y="6"/>
                        <a:pt x="1" y="12"/>
                        <a:pt x="4" y="12"/>
                      </a:cubicBezTo>
                      <a:cubicBezTo>
                        <a:pt x="6" y="13"/>
                        <a:pt x="10" y="3"/>
                        <a:pt x="14" y="5"/>
                      </a:cubicBezTo>
                      <a:cubicBezTo>
                        <a:pt x="17" y="7"/>
                        <a:pt x="19" y="8"/>
                        <a:pt x="18" y="7"/>
                      </a:cubicBezTo>
                      <a:cubicBezTo>
                        <a:pt x="18" y="6"/>
                        <a:pt x="9" y="2"/>
                        <a:pt x="8" y="1"/>
                      </a:cubicBezTo>
                      <a:cubicBezTo>
                        <a:pt x="7" y="0"/>
                        <a:pt x="3" y="4"/>
                        <a:pt x="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340"/>
                <p:cNvSpPr>
                  <a:spLocks/>
                </p:cNvSpPr>
                <p:nvPr/>
              </p:nvSpPr>
              <p:spPr bwMode="auto">
                <a:xfrm>
                  <a:off x="5309934" y="3361252"/>
                  <a:ext cx="23120" cy="18496"/>
                </a:xfrm>
                <a:custGeom>
                  <a:avLst/>
                  <a:gdLst>
                    <a:gd name="T0" fmla="*/ 0 w 7"/>
                    <a:gd name="T1" fmla="*/ 4 h 5"/>
                    <a:gd name="T2" fmla="*/ 6 w 7"/>
                    <a:gd name="T3" fmla="*/ 3 h 5"/>
                    <a:gd name="T4" fmla="*/ 5 w 7"/>
                    <a:gd name="T5" fmla="*/ 0 h 5"/>
                    <a:gd name="T6" fmla="*/ 0 w 7"/>
                    <a:gd name="T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5">
                      <a:moveTo>
                        <a:pt x="0" y="4"/>
                      </a:moveTo>
                      <a:cubicBezTo>
                        <a:pt x="0" y="5"/>
                        <a:pt x="5" y="5"/>
                        <a:pt x="6" y="3"/>
                      </a:cubicBezTo>
                      <a:cubicBezTo>
                        <a:pt x="7" y="1"/>
                        <a:pt x="7" y="0"/>
                        <a:pt x="5" y="0"/>
                      </a:cubicBezTo>
                      <a:cubicBezTo>
                        <a:pt x="4" y="0"/>
                        <a:pt x="0" y="3"/>
                        <a:pt x="0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41"/>
                <p:cNvSpPr>
                  <a:spLocks/>
                </p:cNvSpPr>
                <p:nvPr/>
              </p:nvSpPr>
              <p:spPr bwMode="auto">
                <a:xfrm>
                  <a:off x="5131909" y="3305763"/>
                  <a:ext cx="161839" cy="73985"/>
                </a:xfrm>
                <a:custGeom>
                  <a:avLst/>
                  <a:gdLst>
                    <a:gd name="T0" fmla="*/ 28 w 48"/>
                    <a:gd name="T1" fmla="*/ 12 h 22"/>
                    <a:gd name="T2" fmla="*/ 30 w 48"/>
                    <a:gd name="T3" fmla="*/ 17 h 22"/>
                    <a:gd name="T4" fmla="*/ 39 w 48"/>
                    <a:gd name="T5" fmla="*/ 21 h 22"/>
                    <a:gd name="T6" fmla="*/ 46 w 48"/>
                    <a:gd name="T7" fmla="*/ 19 h 22"/>
                    <a:gd name="T8" fmla="*/ 41 w 48"/>
                    <a:gd name="T9" fmla="*/ 11 h 22"/>
                    <a:gd name="T10" fmla="*/ 32 w 48"/>
                    <a:gd name="T11" fmla="*/ 6 h 22"/>
                    <a:gd name="T12" fmla="*/ 25 w 48"/>
                    <a:gd name="T13" fmla="*/ 2 h 22"/>
                    <a:gd name="T14" fmla="*/ 9 w 48"/>
                    <a:gd name="T15" fmla="*/ 0 h 22"/>
                    <a:gd name="T16" fmla="*/ 1 w 48"/>
                    <a:gd name="T17" fmla="*/ 5 h 22"/>
                    <a:gd name="T18" fmla="*/ 8 w 48"/>
                    <a:gd name="T19" fmla="*/ 6 h 22"/>
                    <a:gd name="T20" fmla="*/ 20 w 48"/>
                    <a:gd name="T21" fmla="*/ 9 h 22"/>
                    <a:gd name="T22" fmla="*/ 28 w 48"/>
                    <a:gd name="T23" fmla="*/ 1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8" h="22">
                      <a:moveTo>
                        <a:pt x="28" y="12"/>
                      </a:moveTo>
                      <a:cubicBezTo>
                        <a:pt x="31" y="11"/>
                        <a:pt x="30" y="15"/>
                        <a:pt x="30" y="17"/>
                      </a:cubicBezTo>
                      <a:cubicBezTo>
                        <a:pt x="31" y="18"/>
                        <a:pt x="37" y="20"/>
                        <a:pt x="39" y="21"/>
                      </a:cubicBezTo>
                      <a:cubicBezTo>
                        <a:pt x="40" y="22"/>
                        <a:pt x="43" y="19"/>
                        <a:pt x="46" y="19"/>
                      </a:cubicBezTo>
                      <a:cubicBezTo>
                        <a:pt x="48" y="19"/>
                        <a:pt x="45" y="10"/>
                        <a:pt x="41" y="11"/>
                      </a:cubicBezTo>
                      <a:cubicBezTo>
                        <a:pt x="36" y="11"/>
                        <a:pt x="33" y="7"/>
                        <a:pt x="32" y="6"/>
                      </a:cubicBezTo>
                      <a:cubicBezTo>
                        <a:pt x="31" y="6"/>
                        <a:pt x="26" y="3"/>
                        <a:pt x="25" y="2"/>
                      </a:cubicBezTo>
                      <a:cubicBezTo>
                        <a:pt x="23" y="1"/>
                        <a:pt x="12" y="0"/>
                        <a:pt x="9" y="0"/>
                      </a:cubicBezTo>
                      <a:cubicBezTo>
                        <a:pt x="5" y="0"/>
                        <a:pt x="1" y="3"/>
                        <a:pt x="1" y="5"/>
                      </a:cubicBezTo>
                      <a:cubicBezTo>
                        <a:pt x="0" y="6"/>
                        <a:pt x="6" y="7"/>
                        <a:pt x="8" y="6"/>
                      </a:cubicBezTo>
                      <a:cubicBezTo>
                        <a:pt x="10" y="5"/>
                        <a:pt x="19" y="7"/>
                        <a:pt x="20" y="9"/>
                      </a:cubicBezTo>
                      <a:cubicBezTo>
                        <a:pt x="22" y="11"/>
                        <a:pt x="26" y="12"/>
                        <a:pt x="28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342"/>
                <p:cNvSpPr>
                  <a:spLocks/>
                </p:cNvSpPr>
                <p:nvPr/>
              </p:nvSpPr>
              <p:spPr bwMode="auto">
                <a:xfrm>
                  <a:off x="5189711" y="3365876"/>
                  <a:ext cx="25431" cy="13872"/>
                </a:xfrm>
                <a:custGeom>
                  <a:avLst/>
                  <a:gdLst>
                    <a:gd name="T0" fmla="*/ 0 w 8"/>
                    <a:gd name="T1" fmla="*/ 3 h 4"/>
                    <a:gd name="T2" fmla="*/ 7 w 8"/>
                    <a:gd name="T3" fmla="*/ 3 h 4"/>
                    <a:gd name="T4" fmla="*/ 7 w 8"/>
                    <a:gd name="T5" fmla="*/ 1 h 4"/>
                    <a:gd name="T6" fmla="*/ 0 w 8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4">
                      <a:moveTo>
                        <a:pt x="0" y="3"/>
                      </a:moveTo>
                      <a:cubicBezTo>
                        <a:pt x="0" y="4"/>
                        <a:pt x="5" y="3"/>
                        <a:pt x="7" y="3"/>
                      </a:cubicBezTo>
                      <a:cubicBezTo>
                        <a:pt x="8" y="3"/>
                        <a:pt x="8" y="2"/>
                        <a:pt x="7" y="1"/>
                      </a:cubicBezTo>
                      <a:cubicBezTo>
                        <a:pt x="5" y="0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 343"/>
                <p:cNvSpPr>
                  <a:spLocks/>
                </p:cNvSpPr>
                <p:nvPr/>
              </p:nvSpPr>
              <p:spPr bwMode="auto">
                <a:xfrm>
                  <a:off x="5192022" y="3273395"/>
                  <a:ext cx="13872" cy="20807"/>
                </a:xfrm>
                <a:custGeom>
                  <a:avLst/>
                  <a:gdLst>
                    <a:gd name="T0" fmla="*/ 3 w 4"/>
                    <a:gd name="T1" fmla="*/ 1 h 6"/>
                    <a:gd name="T2" fmla="*/ 0 w 4"/>
                    <a:gd name="T3" fmla="*/ 4 h 6"/>
                    <a:gd name="T4" fmla="*/ 2 w 4"/>
                    <a:gd name="T5" fmla="*/ 6 h 6"/>
                    <a:gd name="T6" fmla="*/ 3 w 4"/>
                    <a:gd name="T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6">
                      <a:moveTo>
                        <a:pt x="3" y="1"/>
                      </a:moveTo>
                      <a:cubicBezTo>
                        <a:pt x="1" y="0"/>
                        <a:pt x="0" y="3"/>
                        <a:pt x="0" y="4"/>
                      </a:cubicBezTo>
                      <a:cubicBezTo>
                        <a:pt x="0" y="5"/>
                        <a:pt x="1" y="6"/>
                        <a:pt x="2" y="6"/>
                      </a:cubicBezTo>
                      <a:cubicBezTo>
                        <a:pt x="3" y="6"/>
                        <a:pt x="4" y="2"/>
                        <a:pt x="3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344"/>
                <p:cNvSpPr>
                  <a:spLocks/>
                </p:cNvSpPr>
                <p:nvPr/>
              </p:nvSpPr>
              <p:spPr bwMode="auto">
                <a:xfrm>
                  <a:off x="5226701" y="3273395"/>
                  <a:ext cx="16183" cy="20807"/>
                </a:xfrm>
                <a:custGeom>
                  <a:avLst/>
                  <a:gdLst>
                    <a:gd name="T0" fmla="*/ 4 w 5"/>
                    <a:gd name="T1" fmla="*/ 2 h 6"/>
                    <a:gd name="T2" fmla="*/ 1 w 5"/>
                    <a:gd name="T3" fmla="*/ 0 h 6"/>
                    <a:gd name="T4" fmla="*/ 0 w 5"/>
                    <a:gd name="T5" fmla="*/ 4 h 6"/>
                    <a:gd name="T6" fmla="*/ 4 w 5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4" y="2"/>
                      </a:moveTo>
                      <a:cubicBezTo>
                        <a:pt x="4" y="1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0" y="4"/>
                      </a:cubicBezTo>
                      <a:cubicBezTo>
                        <a:pt x="0" y="6"/>
                        <a:pt x="5" y="3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345"/>
                <p:cNvSpPr>
                  <a:spLocks/>
                </p:cNvSpPr>
                <p:nvPr/>
              </p:nvSpPr>
              <p:spPr bwMode="auto">
                <a:xfrm>
                  <a:off x="5245197" y="3294204"/>
                  <a:ext cx="30055" cy="34679"/>
                </a:xfrm>
                <a:custGeom>
                  <a:avLst/>
                  <a:gdLst>
                    <a:gd name="T0" fmla="*/ 7 w 9"/>
                    <a:gd name="T1" fmla="*/ 9 h 10"/>
                    <a:gd name="T2" fmla="*/ 8 w 9"/>
                    <a:gd name="T3" fmla="*/ 5 h 10"/>
                    <a:gd name="T4" fmla="*/ 3 w 9"/>
                    <a:gd name="T5" fmla="*/ 1 h 10"/>
                    <a:gd name="T6" fmla="*/ 0 w 9"/>
                    <a:gd name="T7" fmla="*/ 5 h 10"/>
                    <a:gd name="T8" fmla="*/ 2 w 9"/>
                    <a:gd name="T9" fmla="*/ 6 h 10"/>
                    <a:gd name="T10" fmla="*/ 7 w 9"/>
                    <a:gd name="T11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10">
                      <a:moveTo>
                        <a:pt x="7" y="9"/>
                      </a:moveTo>
                      <a:cubicBezTo>
                        <a:pt x="9" y="8"/>
                        <a:pt x="9" y="5"/>
                        <a:pt x="8" y="5"/>
                      </a:cubicBezTo>
                      <a:cubicBezTo>
                        <a:pt x="7" y="5"/>
                        <a:pt x="4" y="1"/>
                        <a:pt x="3" y="1"/>
                      </a:cubicBezTo>
                      <a:cubicBezTo>
                        <a:pt x="1" y="0"/>
                        <a:pt x="0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ubicBezTo>
                        <a:pt x="3" y="6"/>
                        <a:pt x="5" y="10"/>
                        <a:pt x="7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346"/>
                <p:cNvSpPr>
                  <a:spLocks/>
                </p:cNvSpPr>
                <p:nvPr/>
              </p:nvSpPr>
              <p:spPr bwMode="auto">
                <a:xfrm>
                  <a:off x="7321375" y="3610948"/>
                  <a:ext cx="53175" cy="43927"/>
                </a:xfrm>
                <a:custGeom>
                  <a:avLst/>
                  <a:gdLst>
                    <a:gd name="T0" fmla="*/ 12 w 16"/>
                    <a:gd name="T1" fmla="*/ 2 h 13"/>
                    <a:gd name="T2" fmla="*/ 5 w 16"/>
                    <a:gd name="T3" fmla="*/ 2 h 13"/>
                    <a:gd name="T4" fmla="*/ 2 w 16"/>
                    <a:gd name="T5" fmla="*/ 5 h 13"/>
                    <a:gd name="T6" fmla="*/ 3 w 16"/>
                    <a:gd name="T7" fmla="*/ 8 h 13"/>
                    <a:gd name="T8" fmla="*/ 14 w 16"/>
                    <a:gd name="T9" fmla="*/ 13 h 13"/>
                    <a:gd name="T10" fmla="*/ 16 w 16"/>
                    <a:gd name="T11" fmla="*/ 0 h 13"/>
                    <a:gd name="T12" fmla="*/ 12 w 16"/>
                    <a:gd name="T13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3">
                      <a:moveTo>
                        <a:pt x="12" y="2"/>
                      </a:moveTo>
                      <a:cubicBezTo>
                        <a:pt x="11" y="3"/>
                        <a:pt x="5" y="3"/>
                        <a:pt x="5" y="2"/>
                      </a:cubicBezTo>
                      <a:cubicBezTo>
                        <a:pt x="4" y="1"/>
                        <a:pt x="3" y="5"/>
                        <a:pt x="2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ubicBezTo>
                        <a:pt x="4" y="7"/>
                        <a:pt x="9" y="10"/>
                        <a:pt x="14" y="13"/>
                      </a:cubicBezTo>
                      <a:cubicBezTo>
                        <a:pt x="15" y="9"/>
                        <a:pt x="15" y="4"/>
                        <a:pt x="16" y="0"/>
                      </a:cubicBezTo>
                      <a:cubicBezTo>
                        <a:pt x="14" y="1"/>
                        <a:pt x="13" y="2"/>
                        <a:pt x="12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 347"/>
                <p:cNvSpPr>
                  <a:spLocks/>
                </p:cNvSpPr>
                <p:nvPr/>
              </p:nvSpPr>
              <p:spPr bwMode="auto">
                <a:xfrm>
                  <a:off x="5309934" y="2429514"/>
                  <a:ext cx="6935" cy="9248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2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3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348"/>
                <p:cNvSpPr>
                  <a:spLocks/>
                </p:cNvSpPr>
                <p:nvPr/>
              </p:nvSpPr>
              <p:spPr bwMode="auto">
                <a:xfrm>
                  <a:off x="5450966" y="2852611"/>
                  <a:ext cx="11559" cy="11559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2 h 3"/>
                    <a:gd name="T4" fmla="*/ 2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0"/>
                        <a:pt x="0" y="2"/>
                        <a:pt x="1" y="2"/>
                      </a:cubicBezTo>
                      <a:cubicBezTo>
                        <a:pt x="1" y="3"/>
                        <a:pt x="3" y="2"/>
                        <a:pt x="2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2" name="Freeform 349"/>
            <p:cNvSpPr>
              <a:spLocks/>
            </p:cNvSpPr>
            <p:nvPr/>
          </p:nvSpPr>
          <p:spPr bwMode="auto">
            <a:xfrm>
              <a:off x="6581534" y="1507622"/>
              <a:ext cx="1216112" cy="832321"/>
            </a:xfrm>
            <a:custGeom>
              <a:avLst/>
              <a:gdLst>
                <a:gd name="T0" fmla="*/ 361 w 361"/>
                <a:gd name="T1" fmla="*/ 176 h 247"/>
                <a:gd name="T2" fmla="*/ 317 w 361"/>
                <a:gd name="T3" fmla="*/ 111 h 247"/>
                <a:gd name="T4" fmla="*/ 318 w 361"/>
                <a:gd name="T5" fmla="*/ 96 h 247"/>
                <a:gd name="T6" fmla="*/ 222 w 361"/>
                <a:gd name="T7" fmla="*/ 0 h 247"/>
                <a:gd name="T8" fmla="*/ 133 w 361"/>
                <a:gd name="T9" fmla="*/ 59 h 247"/>
                <a:gd name="T10" fmla="*/ 96 w 361"/>
                <a:gd name="T11" fmla="*/ 51 h 247"/>
                <a:gd name="T12" fmla="*/ 0 w 361"/>
                <a:gd name="T13" fmla="*/ 149 h 247"/>
                <a:gd name="T14" fmla="*/ 88 w 361"/>
                <a:gd name="T15" fmla="*/ 247 h 247"/>
                <a:gd name="T16" fmla="*/ 294 w 361"/>
                <a:gd name="T17" fmla="*/ 247 h 247"/>
                <a:gd name="T18" fmla="*/ 361 w 361"/>
                <a:gd name="T19" fmla="*/ 17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47">
                  <a:moveTo>
                    <a:pt x="361" y="176"/>
                  </a:moveTo>
                  <a:cubicBezTo>
                    <a:pt x="361" y="147"/>
                    <a:pt x="342" y="121"/>
                    <a:pt x="317" y="111"/>
                  </a:cubicBezTo>
                  <a:cubicBezTo>
                    <a:pt x="317" y="106"/>
                    <a:pt x="318" y="101"/>
                    <a:pt x="318" y="96"/>
                  </a:cubicBezTo>
                  <a:cubicBezTo>
                    <a:pt x="318" y="43"/>
                    <a:pt x="275" y="0"/>
                    <a:pt x="222" y="0"/>
                  </a:cubicBezTo>
                  <a:cubicBezTo>
                    <a:pt x="182" y="0"/>
                    <a:pt x="148" y="24"/>
                    <a:pt x="133" y="59"/>
                  </a:cubicBezTo>
                  <a:cubicBezTo>
                    <a:pt x="122" y="54"/>
                    <a:pt x="109" y="51"/>
                    <a:pt x="96" y="51"/>
                  </a:cubicBezTo>
                  <a:cubicBezTo>
                    <a:pt x="43" y="51"/>
                    <a:pt x="0" y="96"/>
                    <a:pt x="0" y="149"/>
                  </a:cubicBezTo>
                  <a:cubicBezTo>
                    <a:pt x="0" y="200"/>
                    <a:pt x="38" y="245"/>
                    <a:pt x="88" y="247"/>
                  </a:cubicBezTo>
                  <a:cubicBezTo>
                    <a:pt x="294" y="247"/>
                    <a:pt x="294" y="247"/>
                    <a:pt x="294" y="247"/>
                  </a:cubicBezTo>
                  <a:cubicBezTo>
                    <a:pt x="331" y="247"/>
                    <a:pt x="361" y="214"/>
                    <a:pt x="361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4197861" y="2667650"/>
              <a:ext cx="1382576" cy="2020690"/>
              <a:chOff x="4197861" y="2667651"/>
              <a:chExt cx="1382576" cy="2020690"/>
            </a:xfrm>
          </p:grpSpPr>
          <p:sp>
            <p:nvSpPr>
              <p:cNvPr id="8" name="Freeform 315"/>
              <p:cNvSpPr>
                <a:spLocks/>
              </p:cNvSpPr>
              <p:nvPr/>
            </p:nvSpPr>
            <p:spPr bwMode="auto">
              <a:xfrm>
                <a:off x="5360798" y="30005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3" name="Rectangle 350"/>
              <p:cNvSpPr>
                <a:spLocks noChangeArrowheads="1"/>
              </p:cNvSpPr>
              <p:nvPr/>
            </p:nvSpPr>
            <p:spPr bwMode="auto">
              <a:xfrm>
                <a:off x="4692629" y="4052540"/>
                <a:ext cx="390728" cy="13409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4" name="Freeform 351"/>
              <p:cNvSpPr>
                <a:spLocks/>
              </p:cNvSpPr>
              <p:nvPr/>
            </p:nvSpPr>
            <p:spPr bwMode="auto">
              <a:xfrm>
                <a:off x="4449868" y="2667651"/>
                <a:ext cx="880873" cy="927113"/>
              </a:xfrm>
              <a:custGeom>
                <a:avLst/>
                <a:gdLst>
                  <a:gd name="T0" fmla="*/ 10 w 261"/>
                  <a:gd name="T1" fmla="*/ 0 h 275"/>
                  <a:gd name="T2" fmla="*/ 0 w 261"/>
                  <a:gd name="T3" fmla="*/ 68 h 275"/>
                  <a:gd name="T4" fmla="*/ 130 w 261"/>
                  <a:gd name="T5" fmla="*/ 275 h 275"/>
                  <a:gd name="T6" fmla="*/ 261 w 261"/>
                  <a:gd name="T7" fmla="*/ 68 h 275"/>
                  <a:gd name="T8" fmla="*/ 251 w 261"/>
                  <a:gd name="T9" fmla="*/ 0 h 275"/>
                  <a:gd name="T10" fmla="*/ 10 w 261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" h="275">
                    <a:moveTo>
                      <a:pt x="10" y="0"/>
                    </a:moveTo>
                    <a:cubicBezTo>
                      <a:pt x="3" y="22"/>
                      <a:pt x="0" y="44"/>
                      <a:pt x="0" y="68"/>
                    </a:cubicBezTo>
                    <a:cubicBezTo>
                      <a:pt x="0" y="160"/>
                      <a:pt x="53" y="239"/>
                      <a:pt x="130" y="275"/>
                    </a:cubicBezTo>
                    <a:cubicBezTo>
                      <a:pt x="207" y="239"/>
                      <a:pt x="261" y="160"/>
                      <a:pt x="261" y="68"/>
                    </a:cubicBezTo>
                    <a:cubicBezTo>
                      <a:pt x="261" y="44"/>
                      <a:pt x="257" y="22"/>
                      <a:pt x="25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5" name="Freeform 352"/>
              <p:cNvSpPr>
                <a:spLocks noEditPoints="1"/>
              </p:cNvSpPr>
              <p:nvPr/>
            </p:nvSpPr>
            <p:spPr bwMode="auto">
              <a:xfrm>
                <a:off x="4197861" y="2711579"/>
                <a:ext cx="610369" cy="753713"/>
              </a:xfrm>
              <a:custGeom>
                <a:avLst/>
                <a:gdLst>
                  <a:gd name="T0" fmla="*/ 181 w 181"/>
                  <a:gd name="T1" fmla="*/ 224 h 224"/>
                  <a:gd name="T2" fmla="*/ 167 w 181"/>
                  <a:gd name="T3" fmla="*/ 223 h 224"/>
                  <a:gd name="T4" fmla="*/ 0 w 181"/>
                  <a:gd name="T5" fmla="*/ 23 h 224"/>
                  <a:gd name="T6" fmla="*/ 1 w 181"/>
                  <a:gd name="T7" fmla="*/ 11 h 224"/>
                  <a:gd name="T8" fmla="*/ 1 w 181"/>
                  <a:gd name="T9" fmla="*/ 0 h 224"/>
                  <a:gd name="T10" fmla="*/ 181 w 181"/>
                  <a:gd name="T11" fmla="*/ 0 h 224"/>
                  <a:gd name="T12" fmla="*/ 181 w 181"/>
                  <a:gd name="T13" fmla="*/ 224 h 224"/>
                  <a:gd name="T14" fmla="*/ 25 w 181"/>
                  <a:gd name="T15" fmla="*/ 25 h 224"/>
                  <a:gd name="T16" fmla="*/ 156 w 181"/>
                  <a:gd name="T17" fmla="*/ 196 h 224"/>
                  <a:gd name="T18" fmla="*/ 156 w 181"/>
                  <a:gd name="T19" fmla="*/ 25 h 224"/>
                  <a:gd name="T20" fmla="*/ 25 w 181"/>
                  <a:gd name="T21" fmla="*/ 2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224">
                    <a:moveTo>
                      <a:pt x="181" y="224"/>
                    </a:moveTo>
                    <a:cubicBezTo>
                      <a:pt x="167" y="223"/>
                      <a:pt x="167" y="223"/>
                      <a:pt x="167" y="223"/>
                    </a:cubicBezTo>
                    <a:cubicBezTo>
                      <a:pt x="72" y="212"/>
                      <a:pt x="0" y="127"/>
                      <a:pt x="0" y="23"/>
                    </a:cubicBezTo>
                    <a:cubicBezTo>
                      <a:pt x="0" y="20"/>
                      <a:pt x="0" y="16"/>
                      <a:pt x="1" y="1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181" y="224"/>
                    </a:lnTo>
                    <a:close/>
                    <a:moveTo>
                      <a:pt x="25" y="25"/>
                    </a:moveTo>
                    <a:cubicBezTo>
                      <a:pt x="26" y="110"/>
                      <a:pt x="81" y="181"/>
                      <a:pt x="156" y="196"/>
                    </a:cubicBezTo>
                    <a:cubicBezTo>
                      <a:pt x="156" y="25"/>
                      <a:pt x="156" y="25"/>
                      <a:pt x="156" y="25"/>
                    </a:cubicBezTo>
                    <a:lnTo>
                      <a:pt x="25" y="2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6" name="Freeform 353"/>
              <p:cNvSpPr>
                <a:spLocks noEditPoints="1"/>
              </p:cNvSpPr>
              <p:nvPr/>
            </p:nvSpPr>
            <p:spPr bwMode="auto">
              <a:xfrm>
                <a:off x="4972381" y="2711579"/>
                <a:ext cx="608056" cy="753713"/>
              </a:xfrm>
              <a:custGeom>
                <a:avLst/>
                <a:gdLst>
                  <a:gd name="T0" fmla="*/ 120 w 180"/>
                  <a:gd name="T1" fmla="*/ 171 h 224"/>
                  <a:gd name="T2" fmla="*/ 13 w 180"/>
                  <a:gd name="T3" fmla="*/ 223 h 224"/>
                  <a:gd name="T4" fmla="*/ 0 w 180"/>
                  <a:gd name="T5" fmla="*/ 224 h 224"/>
                  <a:gd name="T6" fmla="*/ 0 w 180"/>
                  <a:gd name="T7" fmla="*/ 0 h 224"/>
                  <a:gd name="T8" fmla="*/ 179 w 180"/>
                  <a:gd name="T9" fmla="*/ 0 h 224"/>
                  <a:gd name="T10" fmla="*/ 180 w 180"/>
                  <a:gd name="T11" fmla="*/ 12 h 224"/>
                  <a:gd name="T12" fmla="*/ 180 w 180"/>
                  <a:gd name="T13" fmla="*/ 23 h 224"/>
                  <a:gd name="T14" fmla="*/ 120 w 180"/>
                  <a:gd name="T15" fmla="*/ 171 h 224"/>
                  <a:gd name="T16" fmla="*/ 24 w 180"/>
                  <a:gd name="T17" fmla="*/ 196 h 224"/>
                  <a:gd name="T18" fmla="*/ 103 w 180"/>
                  <a:gd name="T19" fmla="*/ 153 h 224"/>
                  <a:gd name="T20" fmla="*/ 155 w 180"/>
                  <a:gd name="T21" fmla="*/ 25 h 224"/>
                  <a:gd name="T22" fmla="*/ 24 w 180"/>
                  <a:gd name="T23" fmla="*/ 25 h 224"/>
                  <a:gd name="T24" fmla="*/ 24 w 180"/>
                  <a:gd name="T25" fmla="*/ 19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0" h="224">
                    <a:moveTo>
                      <a:pt x="120" y="171"/>
                    </a:moveTo>
                    <a:cubicBezTo>
                      <a:pt x="91" y="200"/>
                      <a:pt x="54" y="218"/>
                      <a:pt x="13" y="223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6"/>
                      <a:pt x="180" y="20"/>
                      <a:pt x="180" y="23"/>
                    </a:cubicBezTo>
                    <a:cubicBezTo>
                      <a:pt x="180" y="79"/>
                      <a:pt x="158" y="133"/>
                      <a:pt x="120" y="171"/>
                    </a:cubicBezTo>
                    <a:close/>
                    <a:moveTo>
                      <a:pt x="24" y="196"/>
                    </a:moveTo>
                    <a:cubicBezTo>
                      <a:pt x="54" y="190"/>
                      <a:pt x="81" y="175"/>
                      <a:pt x="103" y="153"/>
                    </a:cubicBezTo>
                    <a:cubicBezTo>
                      <a:pt x="136" y="120"/>
                      <a:pt x="155" y="73"/>
                      <a:pt x="155" y="25"/>
                    </a:cubicBezTo>
                    <a:cubicBezTo>
                      <a:pt x="24" y="25"/>
                      <a:pt x="24" y="25"/>
                      <a:pt x="24" y="25"/>
                    </a:cubicBezTo>
                    <a:lnTo>
                      <a:pt x="24" y="19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7" name="Rectangle 354"/>
              <p:cNvSpPr>
                <a:spLocks noChangeArrowheads="1"/>
              </p:cNvSpPr>
              <p:nvPr/>
            </p:nvSpPr>
            <p:spPr bwMode="auto">
              <a:xfrm>
                <a:off x="4829037" y="3432923"/>
                <a:ext cx="124849" cy="714409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8" name="Freeform 355"/>
              <p:cNvSpPr>
                <a:spLocks/>
              </p:cNvSpPr>
              <p:nvPr/>
            </p:nvSpPr>
            <p:spPr bwMode="auto">
              <a:xfrm>
                <a:off x="4549284" y="4096468"/>
                <a:ext cx="682041" cy="94792"/>
              </a:xfrm>
              <a:custGeom>
                <a:avLst/>
                <a:gdLst>
                  <a:gd name="T0" fmla="*/ 203 w 203"/>
                  <a:gd name="T1" fmla="*/ 28 h 28"/>
                  <a:gd name="T2" fmla="*/ 203 w 203"/>
                  <a:gd name="T3" fmla="*/ 15 h 28"/>
                  <a:gd name="T4" fmla="*/ 190 w 203"/>
                  <a:gd name="T5" fmla="*/ 0 h 28"/>
                  <a:gd name="T6" fmla="*/ 12 w 203"/>
                  <a:gd name="T7" fmla="*/ 0 h 28"/>
                  <a:gd name="T8" fmla="*/ 0 w 203"/>
                  <a:gd name="T9" fmla="*/ 15 h 28"/>
                  <a:gd name="T10" fmla="*/ 0 w 203"/>
                  <a:gd name="T11" fmla="*/ 28 h 28"/>
                  <a:gd name="T12" fmla="*/ 203 w 20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28">
                    <a:moveTo>
                      <a:pt x="203" y="28"/>
                    </a:moveTo>
                    <a:cubicBezTo>
                      <a:pt x="203" y="15"/>
                      <a:pt x="203" y="15"/>
                      <a:pt x="203" y="15"/>
                    </a:cubicBezTo>
                    <a:cubicBezTo>
                      <a:pt x="203" y="7"/>
                      <a:pt x="197" y="0"/>
                      <a:pt x="19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203" y="2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9" name="Freeform 356"/>
              <p:cNvSpPr>
                <a:spLocks/>
              </p:cNvSpPr>
              <p:nvPr/>
            </p:nvSpPr>
            <p:spPr bwMode="auto">
              <a:xfrm>
                <a:off x="4449868" y="2667651"/>
                <a:ext cx="434656" cy="1384889"/>
              </a:xfrm>
              <a:custGeom>
                <a:avLst/>
                <a:gdLst>
                  <a:gd name="T0" fmla="*/ 10 w 129"/>
                  <a:gd name="T1" fmla="*/ 0 h 411"/>
                  <a:gd name="T2" fmla="*/ 0 w 129"/>
                  <a:gd name="T3" fmla="*/ 68 h 411"/>
                  <a:gd name="T4" fmla="*/ 112 w 129"/>
                  <a:gd name="T5" fmla="*/ 265 h 411"/>
                  <a:gd name="T6" fmla="*/ 112 w 129"/>
                  <a:gd name="T7" fmla="*/ 411 h 411"/>
                  <a:gd name="T8" fmla="*/ 129 w 129"/>
                  <a:gd name="T9" fmla="*/ 411 h 411"/>
                  <a:gd name="T10" fmla="*/ 129 w 129"/>
                  <a:gd name="T11" fmla="*/ 227 h 411"/>
                  <a:gd name="T12" fmla="*/ 129 w 129"/>
                  <a:gd name="T13" fmla="*/ 0 h 411"/>
                  <a:gd name="T14" fmla="*/ 10 w 129"/>
                  <a:gd name="T15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" h="411">
                    <a:moveTo>
                      <a:pt x="10" y="0"/>
                    </a:moveTo>
                    <a:cubicBezTo>
                      <a:pt x="3" y="22"/>
                      <a:pt x="0" y="44"/>
                      <a:pt x="0" y="68"/>
                    </a:cubicBezTo>
                    <a:cubicBezTo>
                      <a:pt x="0" y="152"/>
                      <a:pt x="45" y="226"/>
                      <a:pt x="112" y="265"/>
                    </a:cubicBezTo>
                    <a:cubicBezTo>
                      <a:pt x="112" y="411"/>
                      <a:pt x="112" y="411"/>
                      <a:pt x="112" y="411"/>
                    </a:cubicBezTo>
                    <a:cubicBezTo>
                      <a:pt x="129" y="411"/>
                      <a:pt x="129" y="411"/>
                      <a:pt x="129" y="411"/>
                    </a:cubicBezTo>
                    <a:cubicBezTo>
                      <a:pt x="129" y="227"/>
                      <a:pt x="129" y="227"/>
                      <a:pt x="129" y="227"/>
                    </a:cubicBezTo>
                    <a:cubicBezTo>
                      <a:pt x="129" y="0"/>
                      <a:pt x="129" y="0"/>
                      <a:pt x="129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0" name="Freeform 357"/>
              <p:cNvSpPr>
                <a:spLocks/>
              </p:cNvSpPr>
              <p:nvPr/>
            </p:nvSpPr>
            <p:spPr bwMode="auto">
              <a:xfrm>
                <a:off x="4549284" y="4096468"/>
                <a:ext cx="335240" cy="94792"/>
              </a:xfrm>
              <a:custGeom>
                <a:avLst/>
                <a:gdLst>
                  <a:gd name="T0" fmla="*/ 43 w 100"/>
                  <a:gd name="T1" fmla="*/ 0 h 28"/>
                  <a:gd name="T2" fmla="*/ 12 w 100"/>
                  <a:gd name="T3" fmla="*/ 0 h 28"/>
                  <a:gd name="T4" fmla="*/ 0 w 100"/>
                  <a:gd name="T5" fmla="*/ 15 h 28"/>
                  <a:gd name="T6" fmla="*/ 0 w 100"/>
                  <a:gd name="T7" fmla="*/ 28 h 28"/>
                  <a:gd name="T8" fmla="*/ 100 w 100"/>
                  <a:gd name="T9" fmla="*/ 28 h 28"/>
                  <a:gd name="T10" fmla="*/ 100 w 100"/>
                  <a:gd name="T11" fmla="*/ 0 h 28"/>
                  <a:gd name="T12" fmla="*/ 83 w 100"/>
                  <a:gd name="T13" fmla="*/ 0 h 28"/>
                  <a:gd name="T14" fmla="*/ 43 w 100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28">
                    <a:moveTo>
                      <a:pt x="4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1" name="Rectangle 358"/>
              <p:cNvSpPr>
                <a:spLocks noChangeArrowheads="1"/>
              </p:cNvSpPr>
              <p:nvPr/>
            </p:nvSpPr>
            <p:spPr bwMode="auto">
              <a:xfrm>
                <a:off x="4692629" y="4052540"/>
                <a:ext cx="226576" cy="4392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2" name="Rectangle 359"/>
              <p:cNvSpPr>
                <a:spLocks noChangeArrowheads="1"/>
              </p:cNvSpPr>
              <p:nvPr/>
            </p:nvSpPr>
            <p:spPr bwMode="auto">
              <a:xfrm>
                <a:off x="4461429" y="4184325"/>
                <a:ext cx="855441" cy="42078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3" name="Rectangle 360"/>
              <p:cNvSpPr>
                <a:spLocks noChangeArrowheads="1"/>
              </p:cNvSpPr>
              <p:nvPr/>
            </p:nvSpPr>
            <p:spPr bwMode="auto">
              <a:xfrm>
                <a:off x="4560845" y="4286052"/>
                <a:ext cx="654297" cy="22195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4" name="Rectangle 361"/>
              <p:cNvSpPr>
                <a:spLocks noChangeArrowheads="1"/>
              </p:cNvSpPr>
              <p:nvPr/>
            </p:nvSpPr>
            <p:spPr bwMode="auto">
              <a:xfrm>
                <a:off x="4426748" y="4588925"/>
                <a:ext cx="922489" cy="99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5208205" y="2910411"/>
              <a:ext cx="2531643" cy="1579096"/>
              <a:chOff x="5208205" y="2910411"/>
              <a:chExt cx="2531643" cy="1579096"/>
            </a:xfrm>
          </p:grpSpPr>
          <p:sp>
            <p:nvSpPr>
              <p:cNvPr id="55" name="Freeform 362"/>
              <p:cNvSpPr>
                <a:spLocks/>
              </p:cNvSpPr>
              <p:nvPr/>
            </p:nvSpPr>
            <p:spPr bwMode="auto">
              <a:xfrm>
                <a:off x="5208205" y="3587827"/>
                <a:ext cx="1731690" cy="901680"/>
              </a:xfrm>
              <a:custGeom>
                <a:avLst/>
                <a:gdLst>
                  <a:gd name="T0" fmla="*/ 466 w 514"/>
                  <a:gd name="T1" fmla="*/ 0 h 268"/>
                  <a:gd name="T2" fmla="*/ 463 w 514"/>
                  <a:gd name="T3" fmla="*/ 2 h 268"/>
                  <a:gd name="T4" fmla="*/ 320 w 514"/>
                  <a:gd name="T5" fmla="*/ 120 h 268"/>
                  <a:gd name="T6" fmla="*/ 204 w 514"/>
                  <a:gd name="T7" fmla="*/ 189 h 268"/>
                  <a:gd name="T8" fmla="*/ 91 w 514"/>
                  <a:gd name="T9" fmla="*/ 219 h 268"/>
                  <a:gd name="T10" fmla="*/ 7 w 514"/>
                  <a:gd name="T11" fmla="*/ 183 h 268"/>
                  <a:gd name="T12" fmla="*/ 0 w 514"/>
                  <a:gd name="T13" fmla="*/ 175 h 268"/>
                  <a:gd name="T14" fmla="*/ 4 w 514"/>
                  <a:gd name="T15" fmla="*/ 185 h 268"/>
                  <a:gd name="T16" fmla="*/ 54 w 514"/>
                  <a:gd name="T17" fmla="*/ 246 h 268"/>
                  <a:gd name="T18" fmla="*/ 139 w 514"/>
                  <a:gd name="T19" fmla="*/ 268 h 268"/>
                  <a:gd name="T20" fmla="*/ 514 w 514"/>
                  <a:gd name="T21" fmla="*/ 54 h 268"/>
                  <a:gd name="T22" fmla="*/ 511 w 514"/>
                  <a:gd name="T23" fmla="*/ 51 h 268"/>
                  <a:gd name="T24" fmla="*/ 139 w 514"/>
                  <a:gd name="T25" fmla="*/ 264 h 268"/>
                  <a:gd name="T26" fmla="*/ 56 w 514"/>
                  <a:gd name="T27" fmla="*/ 243 h 268"/>
                  <a:gd name="T28" fmla="*/ 8 w 514"/>
                  <a:gd name="T29" fmla="*/ 184 h 268"/>
                  <a:gd name="T30" fmla="*/ 6 w 514"/>
                  <a:gd name="T31" fmla="*/ 185 h 268"/>
                  <a:gd name="T32" fmla="*/ 4 w 514"/>
                  <a:gd name="T33" fmla="*/ 186 h 268"/>
                  <a:gd name="T34" fmla="*/ 91 w 514"/>
                  <a:gd name="T35" fmla="*/ 223 h 268"/>
                  <a:gd name="T36" fmla="*/ 214 w 514"/>
                  <a:gd name="T37" fmla="*/ 189 h 268"/>
                  <a:gd name="T38" fmla="*/ 469 w 514"/>
                  <a:gd name="T39" fmla="*/ 3 h 268"/>
                  <a:gd name="T40" fmla="*/ 466 w 514"/>
                  <a:gd name="T41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4" h="268">
                    <a:moveTo>
                      <a:pt x="466" y="0"/>
                    </a:moveTo>
                    <a:cubicBezTo>
                      <a:pt x="466" y="0"/>
                      <a:pt x="465" y="1"/>
                      <a:pt x="463" y="2"/>
                    </a:cubicBezTo>
                    <a:cubicBezTo>
                      <a:pt x="451" y="14"/>
                      <a:pt x="392" y="69"/>
                      <a:pt x="320" y="120"/>
                    </a:cubicBezTo>
                    <a:cubicBezTo>
                      <a:pt x="284" y="146"/>
                      <a:pt x="244" y="170"/>
                      <a:pt x="204" y="189"/>
                    </a:cubicBezTo>
                    <a:cubicBezTo>
                      <a:pt x="165" y="207"/>
                      <a:pt x="126" y="219"/>
                      <a:pt x="91" y="219"/>
                    </a:cubicBezTo>
                    <a:cubicBezTo>
                      <a:pt x="58" y="219"/>
                      <a:pt x="30" y="209"/>
                      <a:pt x="7" y="183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14" y="212"/>
                      <a:pt x="31" y="232"/>
                      <a:pt x="54" y="246"/>
                    </a:cubicBezTo>
                    <a:cubicBezTo>
                      <a:pt x="77" y="261"/>
                      <a:pt x="106" y="268"/>
                      <a:pt x="139" y="268"/>
                    </a:cubicBezTo>
                    <a:cubicBezTo>
                      <a:pt x="236" y="268"/>
                      <a:pt x="372" y="205"/>
                      <a:pt x="514" y="54"/>
                    </a:cubicBezTo>
                    <a:cubicBezTo>
                      <a:pt x="511" y="51"/>
                      <a:pt x="511" y="51"/>
                      <a:pt x="511" y="51"/>
                    </a:cubicBezTo>
                    <a:cubicBezTo>
                      <a:pt x="369" y="201"/>
                      <a:pt x="234" y="264"/>
                      <a:pt x="139" y="264"/>
                    </a:cubicBezTo>
                    <a:cubicBezTo>
                      <a:pt x="106" y="264"/>
                      <a:pt x="78" y="257"/>
                      <a:pt x="56" y="243"/>
                    </a:cubicBezTo>
                    <a:cubicBezTo>
                      <a:pt x="34" y="229"/>
                      <a:pt x="17" y="209"/>
                      <a:pt x="8" y="184"/>
                    </a:cubicBezTo>
                    <a:cubicBezTo>
                      <a:pt x="6" y="185"/>
                      <a:pt x="6" y="185"/>
                      <a:pt x="6" y="185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27" y="212"/>
                      <a:pt x="57" y="223"/>
                      <a:pt x="91" y="223"/>
                    </a:cubicBezTo>
                    <a:cubicBezTo>
                      <a:pt x="129" y="223"/>
                      <a:pt x="171" y="209"/>
                      <a:pt x="214" y="189"/>
                    </a:cubicBezTo>
                    <a:cubicBezTo>
                      <a:pt x="341" y="127"/>
                      <a:pt x="468" y="3"/>
                      <a:pt x="469" y="3"/>
                    </a:cubicBezTo>
                    <a:lnTo>
                      <a:pt x="46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6" name="Freeform 363"/>
              <p:cNvSpPr>
                <a:spLocks/>
              </p:cNvSpPr>
              <p:nvPr/>
            </p:nvSpPr>
            <p:spPr bwMode="auto">
              <a:xfrm>
                <a:off x="6563038" y="3654875"/>
                <a:ext cx="309809" cy="279751"/>
              </a:xfrm>
              <a:custGeom>
                <a:avLst/>
                <a:gdLst>
                  <a:gd name="T0" fmla="*/ 85 w 92"/>
                  <a:gd name="T1" fmla="*/ 10 h 83"/>
                  <a:gd name="T2" fmla="*/ 45 w 92"/>
                  <a:gd name="T3" fmla="*/ 17 h 83"/>
                  <a:gd name="T4" fmla="*/ 0 w 92"/>
                  <a:gd name="T5" fmla="*/ 83 h 83"/>
                  <a:gd name="T6" fmla="*/ 71 w 92"/>
                  <a:gd name="T7" fmla="*/ 47 h 83"/>
                  <a:gd name="T8" fmla="*/ 85 w 92"/>
                  <a:gd name="T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3">
                    <a:moveTo>
                      <a:pt x="85" y="10"/>
                    </a:moveTo>
                    <a:cubicBezTo>
                      <a:pt x="77" y="1"/>
                      <a:pt x="66" y="0"/>
                      <a:pt x="45" y="17"/>
                    </a:cubicBezTo>
                    <a:cubicBezTo>
                      <a:pt x="35" y="26"/>
                      <a:pt x="19" y="46"/>
                      <a:pt x="0" y="83"/>
                    </a:cubicBezTo>
                    <a:cubicBezTo>
                      <a:pt x="39" y="70"/>
                      <a:pt x="61" y="56"/>
                      <a:pt x="71" y="47"/>
                    </a:cubicBezTo>
                    <a:cubicBezTo>
                      <a:pt x="92" y="29"/>
                      <a:pt x="92" y="18"/>
                      <a:pt x="85" y="1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7" name="Freeform 364"/>
              <p:cNvSpPr>
                <a:spLocks/>
              </p:cNvSpPr>
              <p:nvPr/>
            </p:nvSpPr>
            <p:spPr bwMode="auto">
              <a:xfrm>
                <a:off x="6616214" y="3264147"/>
                <a:ext cx="670480" cy="679728"/>
              </a:xfrm>
              <a:custGeom>
                <a:avLst/>
                <a:gdLst>
                  <a:gd name="T0" fmla="*/ 101 w 199"/>
                  <a:gd name="T1" fmla="*/ 97 h 202"/>
                  <a:gd name="T2" fmla="*/ 125 w 199"/>
                  <a:gd name="T3" fmla="*/ 202 h 202"/>
                  <a:gd name="T4" fmla="*/ 148 w 199"/>
                  <a:gd name="T5" fmla="*/ 187 h 202"/>
                  <a:gd name="T6" fmla="*/ 164 w 199"/>
                  <a:gd name="T7" fmla="*/ 43 h 202"/>
                  <a:gd name="T8" fmla="*/ 19 w 199"/>
                  <a:gd name="T9" fmla="*/ 39 h 202"/>
                  <a:gd name="T10" fmla="*/ 0 w 199"/>
                  <a:gd name="T11" fmla="*/ 60 h 202"/>
                  <a:gd name="T12" fmla="*/ 101 w 199"/>
                  <a:gd name="T13" fmla="*/ 9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02">
                    <a:moveTo>
                      <a:pt x="101" y="97"/>
                    </a:moveTo>
                    <a:cubicBezTo>
                      <a:pt x="131" y="131"/>
                      <a:pt x="140" y="174"/>
                      <a:pt x="125" y="202"/>
                    </a:cubicBezTo>
                    <a:cubicBezTo>
                      <a:pt x="133" y="198"/>
                      <a:pt x="141" y="193"/>
                      <a:pt x="148" y="187"/>
                    </a:cubicBezTo>
                    <a:cubicBezTo>
                      <a:pt x="192" y="148"/>
                      <a:pt x="199" y="84"/>
                      <a:pt x="164" y="43"/>
                    </a:cubicBezTo>
                    <a:cubicBezTo>
                      <a:pt x="128" y="2"/>
                      <a:pt x="63" y="0"/>
                      <a:pt x="19" y="39"/>
                    </a:cubicBezTo>
                    <a:cubicBezTo>
                      <a:pt x="12" y="45"/>
                      <a:pt x="5" y="52"/>
                      <a:pt x="0" y="60"/>
                    </a:cubicBezTo>
                    <a:cubicBezTo>
                      <a:pt x="30" y="49"/>
                      <a:pt x="72" y="63"/>
                      <a:pt x="101" y="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8" name="Freeform 365"/>
              <p:cNvSpPr>
                <a:spLocks/>
              </p:cNvSpPr>
              <p:nvPr/>
            </p:nvSpPr>
            <p:spPr bwMode="auto">
              <a:xfrm>
                <a:off x="6863599" y="2993643"/>
                <a:ext cx="776833" cy="702848"/>
              </a:xfrm>
              <a:custGeom>
                <a:avLst/>
                <a:gdLst>
                  <a:gd name="T0" fmla="*/ 49 w 231"/>
                  <a:gd name="T1" fmla="*/ 208 h 208"/>
                  <a:gd name="T2" fmla="*/ 144 w 231"/>
                  <a:gd name="T3" fmla="*/ 155 h 208"/>
                  <a:gd name="T4" fmla="*/ 231 w 231"/>
                  <a:gd name="T5" fmla="*/ 0 h 208"/>
                  <a:gd name="T6" fmla="*/ 66 w 231"/>
                  <a:gd name="T7" fmla="*/ 65 h 208"/>
                  <a:gd name="T8" fmla="*/ 0 w 231"/>
                  <a:gd name="T9" fmla="*/ 153 h 208"/>
                  <a:gd name="T10" fmla="*/ 49 w 231"/>
                  <a:gd name="T1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" h="208">
                    <a:moveTo>
                      <a:pt x="49" y="208"/>
                    </a:moveTo>
                    <a:cubicBezTo>
                      <a:pt x="83" y="198"/>
                      <a:pt x="115" y="180"/>
                      <a:pt x="144" y="155"/>
                    </a:cubicBezTo>
                    <a:cubicBezTo>
                      <a:pt x="192" y="113"/>
                      <a:pt x="221" y="58"/>
                      <a:pt x="231" y="0"/>
                    </a:cubicBezTo>
                    <a:cubicBezTo>
                      <a:pt x="172" y="2"/>
                      <a:pt x="114" y="24"/>
                      <a:pt x="66" y="65"/>
                    </a:cubicBezTo>
                    <a:cubicBezTo>
                      <a:pt x="37" y="90"/>
                      <a:pt x="15" y="120"/>
                      <a:pt x="0" y="153"/>
                    </a:cubicBezTo>
                    <a:lnTo>
                      <a:pt x="49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9" name="Freeform 366"/>
              <p:cNvSpPr>
                <a:spLocks/>
              </p:cNvSpPr>
              <p:nvPr/>
            </p:nvSpPr>
            <p:spPr bwMode="auto">
              <a:xfrm>
                <a:off x="6863599" y="3442171"/>
                <a:ext cx="235824" cy="254320"/>
              </a:xfrm>
              <a:custGeom>
                <a:avLst/>
                <a:gdLst>
                  <a:gd name="T0" fmla="*/ 10 w 70"/>
                  <a:gd name="T1" fmla="*/ 0 h 75"/>
                  <a:gd name="T2" fmla="*/ 0 w 70"/>
                  <a:gd name="T3" fmla="*/ 20 h 75"/>
                  <a:gd name="T4" fmla="*/ 49 w 70"/>
                  <a:gd name="T5" fmla="*/ 75 h 75"/>
                  <a:gd name="T6" fmla="*/ 70 w 70"/>
                  <a:gd name="T7" fmla="*/ 68 h 75"/>
                  <a:gd name="T8" fmla="*/ 10 w 70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5">
                    <a:moveTo>
                      <a:pt x="10" y="0"/>
                    </a:moveTo>
                    <a:cubicBezTo>
                      <a:pt x="7" y="6"/>
                      <a:pt x="3" y="13"/>
                      <a:pt x="0" y="20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56" y="73"/>
                      <a:pt x="63" y="71"/>
                      <a:pt x="70" y="6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0" name="Freeform 367"/>
              <p:cNvSpPr>
                <a:spLocks/>
              </p:cNvSpPr>
              <p:nvPr/>
            </p:nvSpPr>
            <p:spPr bwMode="auto">
              <a:xfrm>
                <a:off x="6754935" y="3523091"/>
                <a:ext cx="258944" cy="272816"/>
              </a:xfrm>
              <a:custGeom>
                <a:avLst/>
                <a:gdLst>
                  <a:gd name="T0" fmla="*/ 89 w 112"/>
                  <a:gd name="T1" fmla="*/ 118 h 118"/>
                  <a:gd name="T2" fmla="*/ 0 w 112"/>
                  <a:gd name="T3" fmla="*/ 16 h 118"/>
                  <a:gd name="T4" fmla="*/ 53 w 112"/>
                  <a:gd name="T5" fmla="*/ 0 h 118"/>
                  <a:gd name="T6" fmla="*/ 112 w 112"/>
                  <a:gd name="T7" fmla="*/ 69 h 118"/>
                  <a:gd name="T8" fmla="*/ 89 w 112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8">
                    <a:moveTo>
                      <a:pt x="89" y="118"/>
                    </a:moveTo>
                    <a:lnTo>
                      <a:pt x="0" y="16"/>
                    </a:lnTo>
                    <a:lnTo>
                      <a:pt x="53" y="0"/>
                    </a:lnTo>
                    <a:lnTo>
                      <a:pt x="112" y="69"/>
                    </a:lnTo>
                    <a:lnTo>
                      <a:pt x="89" y="1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1" name="Freeform 368"/>
              <p:cNvSpPr>
                <a:spLocks/>
              </p:cNvSpPr>
              <p:nvPr/>
            </p:nvSpPr>
            <p:spPr bwMode="auto">
              <a:xfrm>
                <a:off x="6826607" y="3409803"/>
                <a:ext cx="339864" cy="295937"/>
              </a:xfrm>
              <a:custGeom>
                <a:avLst/>
                <a:gdLst>
                  <a:gd name="T0" fmla="*/ 45 w 101"/>
                  <a:gd name="T1" fmla="*/ 38 h 88"/>
                  <a:gd name="T2" fmla="*/ 0 w 101"/>
                  <a:gd name="T3" fmla="*/ 88 h 88"/>
                  <a:gd name="T4" fmla="*/ 56 w 101"/>
                  <a:gd name="T5" fmla="*/ 50 h 88"/>
                  <a:gd name="T6" fmla="*/ 101 w 101"/>
                  <a:gd name="T7" fmla="*/ 0 h 88"/>
                  <a:gd name="T8" fmla="*/ 45 w 101"/>
                  <a:gd name="T9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88">
                    <a:moveTo>
                      <a:pt x="45" y="38"/>
                    </a:moveTo>
                    <a:cubicBezTo>
                      <a:pt x="25" y="55"/>
                      <a:pt x="9" y="73"/>
                      <a:pt x="0" y="88"/>
                    </a:cubicBezTo>
                    <a:cubicBezTo>
                      <a:pt x="16" y="81"/>
                      <a:pt x="36" y="68"/>
                      <a:pt x="56" y="50"/>
                    </a:cubicBezTo>
                    <a:cubicBezTo>
                      <a:pt x="76" y="33"/>
                      <a:pt x="92" y="15"/>
                      <a:pt x="101" y="0"/>
                    </a:cubicBezTo>
                    <a:cubicBezTo>
                      <a:pt x="85" y="7"/>
                      <a:pt x="65" y="20"/>
                      <a:pt x="45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2" name="Freeform 369"/>
              <p:cNvSpPr>
                <a:spLocks/>
              </p:cNvSpPr>
              <p:nvPr/>
            </p:nvSpPr>
            <p:spPr bwMode="auto">
              <a:xfrm>
                <a:off x="7210400" y="3155483"/>
                <a:ext cx="228889" cy="228889"/>
              </a:xfrm>
              <a:custGeom>
                <a:avLst/>
                <a:gdLst>
                  <a:gd name="T0" fmla="*/ 11 w 68"/>
                  <a:gd name="T1" fmla="*/ 54 h 68"/>
                  <a:gd name="T2" fmla="*/ 14 w 68"/>
                  <a:gd name="T3" fmla="*/ 11 h 68"/>
                  <a:gd name="T4" fmla="*/ 57 w 68"/>
                  <a:gd name="T5" fmla="*/ 14 h 68"/>
                  <a:gd name="T6" fmla="*/ 54 w 68"/>
                  <a:gd name="T7" fmla="*/ 57 h 68"/>
                  <a:gd name="T8" fmla="*/ 11 w 68"/>
                  <a:gd name="T9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8">
                    <a:moveTo>
                      <a:pt x="11" y="54"/>
                    </a:moveTo>
                    <a:cubicBezTo>
                      <a:pt x="0" y="41"/>
                      <a:pt x="1" y="22"/>
                      <a:pt x="14" y="11"/>
                    </a:cubicBezTo>
                    <a:cubicBezTo>
                      <a:pt x="27" y="0"/>
                      <a:pt x="46" y="1"/>
                      <a:pt x="57" y="14"/>
                    </a:cubicBezTo>
                    <a:cubicBezTo>
                      <a:pt x="68" y="27"/>
                      <a:pt x="67" y="46"/>
                      <a:pt x="54" y="57"/>
                    </a:cubicBezTo>
                    <a:cubicBezTo>
                      <a:pt x="42" y="68"/>
                      <a:pt x="22" y="67"/>
                      <a:pt x="11" y="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3" name="Freeform 370"/>
              <p:cNvSpPr>
                <a:spLocks/>
              </p:cNvSpPr>
              <p:nvPr/>
            </p:nvSpPr>
            <p:spPr bwMode="auto">
              <a:xfrm>
                <a:off x="7240455" y="3187851"/>
                <a:ext cx="171088" cy="166463"/>
              </a:xfrm>
              <a:custGeom>
                <a:avLst/>
                <a:gdLst>
                  <a:gd name="T0" fmla="*/ 40 w 51"/>
                  <a:gd name="T1" fmla="*/ 42 h 50"/>
                  <a:gd name="T2" fmla="*/ 8 w 51"/>
                  <a:gd name="T3" fmla="*/ 40 h 50"/>
                  <a:gd name="T4" fmla="*/ 10 w 51"/>
                  <a:gd name="T5" fmla="*/ 8 h 50"/>
                  <a:gd name="T6" fmla="*/ 42 w 51"/>
                  <a:gd name="T7" fmla="*/ 10 h 50"/>
                  <a:gd name="T8" fmla="*/ 40 w 51"/>
                  <a:gd name="T9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0">
                    <a:moveTo>
                      <a:pt x="40" y="42"/>
                    </a:moveTo>
                    <a:cubicBezTo>
                      <a:pt x="31" y="50"/>
                      <a:pt x="16" y="49"/>
                      <a:pt x="8" y="40"/>
                    </a:cubicBezTo>
                    <a:cubicBezTo>
                      <a:pt x="0" y="31"/>
                      <a:pt x="1" y="16"/>
                      <a:pt x="10" y="8"/>
                    </a:cubicBezTo>
                    <a:cubicBezTo>
                      <a:pt x="20" y="0"/>
                      <a:pt x="34" y="1"/>
                      <a:pt x="42" y="10"/>
                    </a:cubicBezTo>
                    <a:cubicBezTo>
                      <a:pt x="51" y="20"/>
                      <a:pt x="50" y="34"/>
                      <a:pt x="40" y="4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4" name="Freeform 371"/>
              <p:cNvSpPr>
                <a:spLocks/>
              </p:cNvSpPr>
              <p:nvPr/>
            </p:nvSpPr>
            <p:spPr bwMode="auto">
              <a:xfrm>
                <a:off x="7374550" y="2993643"/>
                <a:ext cx="265879" cy="256633"/>
              </a:xfrm>
              <a:custGeom>
                <a:avLst/>
                <a:gdLst>
                  <a:gd name="T0" fmla="*/ 79 w 79"/>
                  <a:gd name="T1" fmla="*/ 0 h 76"/>
                  <a:gd name="T2" fmla="*/ 0 w 79"/>
                  <a:gd name="T3" fmla="*/ 15 h 76"/>
                  <a:gd name="T4" fmla="*/ 54 w 79"/>
                  <a:gd name="T5" fmla="*/ 76 h 76"/>
                  <a:gd name="T6" fmla="*/ 79 w 79"/>
                  <a:gd name="T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6">
                    <a:moveTo>
                      <a:pt x="79" y="0"/>
                    </a:moveTo>
                    <a:cubicBezTo>
                      <a:pt x="52" y="1"/>
                      <a:pt x="26" y="6"/>
                      <a:pt x="0" y="15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6" y="52"/>
                      <a:pt x="75" y="26"/>
                      <a:pt x="7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5" name="Freeform 372"/>
              <p:cNvSpPr>
                <a:spLocks/>
              </p:cNvSpPr>
              <p:nvPr/>
            </p:nvSpPr>
            <p:spPr bwMode="auto">
              <a:xfrm>
                <a:off x="7621936" y="2910411"/>
                <a:ext cx="117912" cy="104040"/>
              </a:xfrm>
              <a:custGeom>
                <a:avLst/>
                <a:gdLst>
                  <a:gd name="T0" fmla="*/ 51 w 51"/>
                  <a:gd name="T1" fmla="*/ 0 h 45"/>
                  <a:gd name="T2" fmla="*/ 7 w 51"/>
                  <a:gd name="T3" fmla="*/ 45 h 45"/>
                  <a:gd name="T4" fmla="*/ 0 w 51"/>
                  <a:gd name="T5" fmla="*/ 36 h 45"/>
                  <a:gd name="T6" fmla="*/ 51 w 5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45">
                    <a:moveTo>
                      <a:pt x="51" y="0"/>
                    </a:moveTo>
                    <a:lnTo>
                      <a:pt x="7" y="45"/>
                    </a:lnTo>
                    <a:lnTo>
                      <a:pt x="0" y="36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7" name="Rectangle 66"/>
          <p:cNvSpPr/>
          <p:nvPr/>
        </p:nvSpPr>
        <p:spPr>
          <a:xfrm>
            <a:off x="0" y="6032518"/>
            <a:ext cx="12192000" cy="85093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5594755" y="5514843"/>
            <a:ext cx="1002490" cy="1002490"/>
            <a:chOff x="5594755" y="5514843"/>
            <a:chExt cx="1002490" cy="1002490"/>
          </a:xfrm>
        </p:grpSpPr>
        <p:sp>
          <p:nvSpPr>
            <p:cNvPr id="70" name="Oval 69"/>
            <p:cNvSpPr/>
            <p:nvPr/>
          </p:nvSpPr>
          <p:spPr>
            <a:xfrm>
              <a:off x="5594755" y="5514843"/>
              <a:ext cx="1002490" cy="100249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663832" y="5723701"/>
              <a:ext cx="8643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2020</a:t>
              </a: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9577739" y="1867473"/>
            <a:ext cx="1410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1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9574535" y="2141715"/>
            <a:ext cx="2315840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 sectetur dolor sit tedo amet.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8766727" y="1898457"/>
            <a:ext cx="714451" cy="714451"/>
            <a:chOff x="8766727" y="1898457"/>
            <a:chExt cx="714451" cy="714451"/>
          </a:xfrm>
        </p:grpSpPr>
        <p:sp>
          <p:nvSpPr>
            <p:cNvPr id="87" name="Rectangle 86"/>
            <p:cNvSpPr/>
            <p:nvPr/>
          </p:nvSpPr>
          <p:spPr>
            <a:xfrm>
              <a:off x="8766727" y="1898457"/>
              <a:ext cx="714451" cy="714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90" name="Freeform 104"/>
            <p:cNvSpPr>
              <a:spLocks noEditPoints="1"/>
            </p:cNvSpPr>
            <p:nvPr/>
          </p:nvSpPr>
          <p:spPr bwMode="auto">
            <a:xfrm flipH="1">
              <a:off x="8979795" y="2100172"/>
              <a:ext cx="288315" cy="280876"/>
            </a:xfrm>
            <a:custGeom>
              <a:avLst/>
              <a:gdLst/>
              <a:ahLst/>
              <a:cxnLst>
                <a:cxn ang="0">
                  <a:pos x="243" y="45"/>
                </a:cxn>
                <a:cxn ang="0">
                  <a:pos x="243" y="20"/>
                </a:cxn>
                <a:cxn ang="0">
                  <a:pos x="238" y="6"/>
                </a:cxn>
                <a:cxn ang="0">
                  <a:pos x="221" y="0"/>
                </a:cxn>
                <a:cxn ang="0">
                  <a:pos x="214" y="2"/>
                </a:cxn>
                <a:cxn ang="0">
                  <a:pos x="203" y="13"/>
                </a:cxn>
                <a:cxn ang="0">
                  <a:pos x="202" y="45"/>
                </a:cxn>
                <a:cxn ang="0">
                  <a:pos x="109" y="20"/>
                </a:cxn>
                <a:cxn ang="0">
                  <a:pos x="107" y="13"/>
                </a:cxn>
                <a:cxn ang="0">
                  <a:pos x="96" y="2"/>
                </a:cxn>
                <a:cxn ang="0">
                  <a:pos x="87" y="0"/>
                </a:cxn>
                <a:cxn ang="0">
                  <a:pos x="73" y="6"/>
                </a:cxn>
                <a:cxn ang="0">
                  <a:pos x="67" y="20"/>
                </a:cxn>
                <a:cxn ang="0">
                  <a:pos x="17" y="45"/>
                </a:cxn>
                <a:cxn ang="0">
                  <a:pos x="9" y="47"/>
                </a:cxn>
                <a:cxn ang="0">
                  <a:pos x="2" y="54"/>
                </a:cxn>
                <a:cxn ang="0">
                  <a:pos x="0" y="287"/>
                </a:cxn>
                <a:cxn ang="0">
                  <a:pos x="2" y="292"/>
                </a:cxn>
                <a:cxn ang="0">
                  <a:pos x="9" y="301"/>
                </a:cxn>
                <a:cxn ang="0">
                  <a:pos x="294" y="301"/>
                </a:cxn>
                <a:cxn ang="0">
                  <a:pos x="301" y="301"/>
                </a:cxn>
                <a:cxn ang="0">
                  <a:pos x="308" y="292"/>
                </a:cxn>
                <a:cxn ang="0">
                  <a:pos x="310" y="62"/>
                </a:cxn>
                <a:cxn ang="0">
                  <a:pos x="308" y="54"/>
                </a:cxn>
                <a:cxn ang="0">
                  <a:pos x="301" y="47"/>
                </a:cxn>
                <a:cxn ang="0">
                  <a:pos x="294" y="45"/>
                </a:cxn>
                <a:cxn ang="0">
                  <a:pos x="145" y="156"/>
                </a:cxn>
                <a:cxn ang="0">
                  <a:pos x="96" y="114"/>
                </a:cxn>
                <a:cxn ang="0">
                  <a:pos x="165" y="114"/>
                </a:cxn>
                <a:cxn ang="0">
                  <a:pos x="214" y="156"/>
                </a:cxn>
                <a:cxn ang="0">
                  <a:pos x="165" y="114"/>
                </a:cxn>
                <a:cxn ang="0">
                  <a:pos x="75" y="156"/>
                </a:cxn>
                <a:cxn ang="0">
                  <a:pos x="31" y="114"/>
                </a:cxn>
                <a:cxn ang="0">
                  <a:pos x="75" y="178"/>
                </a:cxn>
                <a:cxn ang="0">
                  <a:pos x="31" y="209"/>
                </a:cxn>
                <a:cxn ang="0">
                  <a:pos x="75" y="178"/>
                </a:cxn>
                <a:cxn ang="0">
                  <a:pos x="145" y="178"/>
                </a:cxn>
                <a:cxn ang="0">
                  <a:pos x="96" y="209"/>
                </a:cxn>
                <a:cxn ang="0">
                  <a:pos x="145" y="229"/>
                </a:cxn>
                <a:cxn ang="0">
                  <a:pos x="96" y="270"/>
                </a:cxn>
                <a:cxn ang="0">
                  <a:pos x="145" y="229"/>
                </a:cxn>
                <a:cxn ang="0">
                  <a:pos x="214" y="229"/>
                </a:cxn>
                <a:cxn ang="0">
                  <a:pos x="165" y="270"/>
                </a:cxn>
                <a:cxn ang="0">
                  <a:pos x="165" y="209"/>
                </a:cxn>
                <a:cxn ang="0">
                  <a:pos x="214" y="178"/>
                </a:cxn>
                <a:cxn ang="0">
                  <a:pos x="165" y="209"/>
                </a:cxn>
                <a:cxn ang="0">
                  <a:pos x="279" y="178"/>
                </a:cxn>
                <a:cxn ang="0">
                  <a:pos x="236" y="209"/>
                </a:cxn>
                <a:cxn ang="0">
                  <a:pos x="236" y="156"/>
                </a:cxn>
                <a:cxn ang="0">
                  <a:pos x="279" y="114"/>
                </a:cxn>
                <a:cxn ang="0">
                  <a:pos x="236" y="156"/>
                </a:cxn>
                <a:cxn ang="0">
                  <a:pos x="75" y="229"/>
                </a:cxn>
                <a:cxn ang="0">
                  <a:pos x="31" y="270"/>
                </a:cxn>
                <a:cxn ang="0">
                  <a:pos x="236" y="270"/>
                </a:cxn>
                <a:cxn ang="0">
                  <a:pos x="279" y="229"/>
                </a:cxn>
                <a:cxn ang="0">
                  <a:pos x="236" y="270"/>
                </a:cxn>
              </a:cxnLst>
              <a:rect l="0" t="0" r="r" b="b"/>
              <a:pathLst>
                <a:path w="310" h="301">
                  <a:moveTo>
                    <a:pt x="294" y="45"/>
                  </a:moveTo>
                  <a:lnTo>
                    <a:pt x="243" y="45"/>
                  </a:lnTo>
                  <a:lnTo>
                    <a:pt x="243" y="20"/>
                  </a:lnTo>
                  <a:lnTo>
                    <a:pt x="243" y="20"/>
                  </a:lnTo>
                  <a:lnTo>
                    <a:pt x="241" y="13"/>
                  </a:lnTo>
                  <a:lnTo>
                    <a:pt x="238" y="6"/>
                  </a:lnTo>
                  <a:lnTo>
                    <a:pt x="231" y="2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14" y="2"/>
                  </a:lnTo>
                  <a:lnTo>
                    <a:pt x="207" y="6"/>
                  </a:lnTo>
                  <a:lnTo>
                    <a:pt x="203" y="13"/>
                  </a:lnTo>
                  <a:lnTo>
                    <a:pt x="202" y="20"/>
                  </a:lnTo>
                  <a:lnTo>
                    <a:pt x="202" y="45"/>
                  </a:lnTo>
                  <a:lnTo>
                    <a:pt x="109" y="4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7" y="13"/>
                  </a:lnTo>
                  <a:lnTo>
                    <a:pt x="102" y="6"/>
                  </a:lnTo>
                  <a:lnTo>
                    <a:pt x="96" y="2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0" y="2"/>
                  </a:lnTo>
                  <a:lnTo>
                    <a:pt x="73" y="6"/>
                  </a:lnTo>
                  <a:lnTo>
                    <a:pt x="69" y="13"/>
                  </a:lnTo>
                  <a:lnTo>
                    <a:pt x="67" y="20"/>
                  </a:lnTo>
                  <a:lnTo>
                    <a:pt x="6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9" y="47"/>
                  </a:lnTo>
                  <a:lnTo>
                    <a:pt x="4" y="51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2" y="292"/>
                  </a:lnTo>
                  <a:lnTo>
                    <a:pt x="4" y="297"/>
                  </a:lnTo>
                  <a:lnTo>
                    <a:pt x="9" y="301"/>
                  </a:lnTo>
                  <a:lnTo>
                    <a:pt x="17" y="301"/>
                  </a:lnTo>
                  <a:lnTo>
                    <a:pt x="294" y="301"/>
                  </a:lnTo>
                  <a:lnTo>
                    <a:pt x="294" y="301"/>
                  </a:lnTo>
                  <a:lnTo>
                    <a:pt x="301" y="301"/>
                  </a:lnTo>
                  <a:lnTo>
                    <a:pt x="305" y="297"/>
                  </a:lnTo>
                  <a:lnTo>
                    <a:pt x="308" y="292"/>
                  </a:lnTo>
                  <a:lnTo>
                    <a:pt x="310" y="287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08" y="54"/>
                  </a:lnTo>
                  <a:lnTo>
                    <a:pt x="305" y="51"/>
                  </a:lnTo>
                  <a:lnTo>
                    <a:pt x="301" y="47"/>
                  </a:lnTo>
                  <a:lnTo>
                    <a:pt x="294" y="45"/>
                  </a:lnTo>
                  <a:lnTo>
                    <a:pt x="294" y="45"/>
                  </a:lnTo>
                  <a:close/>
                  <a:moveTo>
                    <a:pt x="145" y="114"/>
                  </a:moveTo>
                  <a:lnTo>
                    <a:pt x="145" y="156"/>
                  </a:lnTo>
                  <a:lnTo>
                    <a:pt x="96" y="156"/>
                  </a:lnTo>
                  <a:lnTo>
                    <a:pt x="96" y="114"/>
                  </a:lnTo>
                  <a:lnTo>
                    <a:pt x="145" y="114"/>
                  </a:lnTo>
                  <a:close/>
                  <a:moveTo>
                    <a:pt x="165" y="114"/>
                  </a:moveTo>
                  <a:lnTo>
                    <a:pt x="214" y="114"/>
                  </a:lnTo>
                  <a:lnTo>
                    <a:pt x="214" y="156"/>
                  </a:lnTo>
                  <a:lnTo>
                    <a:pt x="165" y="156"/>
                  </a:lnTo>
                  <a:lnTo>
                    <a:pt x="165" y="114"/>
                  </a:lnTo>
                  <a:close/>
                  <a:moveTo>
                    <a:pt x="75" y="114"/>
                  </a:moveTo>
                  <a:lnTo>
                    <a:pt x="75" y="156"/>
                  </a:lnTo>
                  <a:lnTo>
                    <a:pt x="31" y="156"/>
                  </a:lnTo>
                  <a:lnTo>
                    <a:pt x="31" y="114"/>
                  </a:lnTo>
                  <a:lnTo>
                    <a:pt x="75" y="114"/>
                  </a:lnTo>
                  <a:close/>
                  <a:moveTo>
                    <a:pt x="75" y="178"/>
                  </a:moveTo>
                  <a:lnTo>
                    <a:pt x="75" y="209"/>
                  </a:lnTo>
                  <a:lnTo>
                    <a:pt x="31" y="209"/>
                  </a:lnTo>
                  <a:lnTo>
                    <a:pt x="31" y="178"/>
                  </a:lnTo>
                  <a:lnTo>
                    <a:pt x="75" y="178"/>
                  </a:lnTo>
                  <a:close/>
                  <a:moveTo>
                    <a:pt x="96" y="178"/>
                  </a:moveTo>
                  <a:lnTo>
                    <a:pt x="145" y="178"/>
                  </a:lnTo>
                  <a:lnTo>
                    <a:pt x="145" y="209"/>
                  </a:lnTo>
                  <a:lnTo>
                    <a:pt x="96" y="209"/>
                  </a:lnTo>
                  <a:lnTo>
                    <a:pt x="96" y="178"/>
                  </a:lnTo>
                  <a:close/>
                  <a:moveTo>
                    <a:pt x="145" y="229"/>
                  </a:moveTo>
                  <a:lnTo>
                    <a:pt x="145" y="270"/>
                  </a:lnTo>
                  <a:lnTo>
                    <a:pt x="96" y="270"/>
                  </a:lnTo>
                  <a:lnTo>
                    <a:pt x="96" y="229"/>
                  </a:lnTo>
                  <a:lnTo>
                    <a:pt x="145" y="229"/>
                  </a:lnTo>
                  <a:close/>
                  <a:moveTo>
                    <a:pt x="165" y="229"/>
                  </a:moveTo>
                  <a:lnTo>
                    <a:pt x="214" y="229"/>
                  </a:lnTo>
                  <a:lnTo>
                    <a:pt x="214" y="270"/>
                  </a:lnTo>
                  <a:lnTo>
                    <a:pt x="165" y="270"/>
                  </a:lnTo>
                  <a:lnTo>
                    <a:pt x="165" y="229"/>
                  </a:lnTo>
                  <a:close/>
                  <a:moveTo>
                    <a:pt x="165" y="209"/>
                  </a:moveTo>
                  <a:lnTo>
                    <a:pt x="165" y="178"/>
                  </a:lnTo>
                  <a:lnTo>
                    <a:pt x="214" y="178"/>
                  </a:lnTo>
                  <a:lnTo>
                    <a:pt x="214" y="209"/>
                  </a:lnTo>
                  <a:lnTo>
                    <a:pt x="165" y="209"/>
                  </a:lnTo>
                  <a:close/>
                  <a:moveTo>
                    <a:pt x="236" y="178"/>
                  </a:moveTo>
                  <a:lnTo>
                    <a:pt x="279" y="178"/>
                  </a:lnTo>
                  <a:lnTo>
                    <a:pt x="279" y="209"/>
                  </a:lnTo>
                  <a:lnTo>
                    <a:pt x="236" y="209"/>
                  </a:lnTo>
                  <a:lnTo>
                    <a:pt x="236" y="178"/>
                  </a:lnTo>
                  <a:close/>
                  <a:moveTo>
                    <a:pt x="236" y="156"/>
                  </a:moveTo>
                  <a:lnTo>
                    <a:pt x="236" y="114"/>
                  </a:lnTo>
                  <a:lnTo>
                    <a:pt x="279" y="114"/>
                  </a:lnTo>
                  <a:lnTo>
                    <a:pt x="279" y="156"/>
                  </a:lnTo>
                  <a:lnTo>
                    <a:pt x="236" y="156"/>
                  </a:lnTo>
                  <a:close/>
                  <a:moveTo>
                    <a:pt x="31" y="229"/>
                  </a:moveTo>
                  <a:lnTo>
                    <a:pt x="75" y="229"/>
                  </a:lnTo>
                  <a:lnTo>
                    <a:pt x="75" y="270"/>
                  </a:lnTo>
                  <a:lnTo>
                    <a:pt x="31" y="270"/>
                  </a:lnTo>
                  <a:lnTo>
                    <a:pt x="31" y="229"/>
                  </a:lnTo>
                  <a:close/>
                  <a:moveTo>
                    <a:pt x="236" y="270"/>
                  </a:moveTo>
                  <a:lnTo>
                    <a:pt x="236" y="229"/>
                  </a:lnTo>
                  <a:lnTo>
                    <a:pt x="279" y="229"/>
                  </a:lnTo>
                  <a:lnTo>
                    <a:pt x="279" y="270"/>
                  </a:lnTo>
                  <a:lnTo>
                    <a:pt x="236" y="2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 flipH="1">
              <a:off x="8811007" y="1942737"/>
              <a:ext cx="625891" cy="625891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9577739" y="3008948"/>
            <a:ext cx="1410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2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574535" y="3283190"/>
            <a:ext cx="2315840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 sectetur dolor sit tedo amet.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766727" y="3039932"/>
            <a:ext cx="714451" cy="714451"/>
            <a:chOff x="8766727" y="3039932"/>
            <a:chExt cx="714451" cy="714451"/>
          </a:xfrm>
        </p:grpSpPr>
        <p:sp>
          <p:nvSpPr>
            <p:cNvPr id="92" name="Rectangle 91"/>
            <p:cNvSpPr/>
            <p:nvPr/>
          </p:nvSpPr>
          <p:spPr>
            <a:xfrm>
              <a:off x="8766727" y="3039932"/>
              <a:ext cx="714451" cy="714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 flipH="1">
              <a:off x="8953405" y="3282889"/>
              <a:ext cx="341095" cy="268729"/>
              <a:chOff x="1058564" y="1781841"/>
              <a:chExt cx="649993" cy="512092"/>
            </a:xfrm>
            <a:solidFill>
              <a:schemeClr val="accent2"/>
            </a:solidFill>
          </p:grpSpPr>
          <p:sp>
            <p:nvSpPr>
              <p:cNvPr id="96" name="Freeform 31"/>
              <p:cNvSpPr>
                <a:spLocks/>
              </p:cNvSpPr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97" name="Freeform 32"/>
              <p:cNvSpPr>
                <a:spLocks/>
              </p:cNvSpPr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sp>
          <p:nvSpPr>
            <p:cNvPr id="98" name="Rectangle 97"/>
            <p:cNvSpPr/>
            <p:nvPr/>
          </p:nvSpPr>
          <p:spPr>
            <a:xfrm flipH="1">
              <a:off x="8811007" y="3084212"/>
              <a:ext cx="625891" cy="625891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9577739" y="4150423"/>
            <a:ext cx="1410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3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9574535" y="4424665"/>
            <a:ext cx="2315840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 sectetur dolor sit tedo amet.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8766727" y="4181407"/>
            <a:ext cx="714451" cy="714451"/>
            <a:chOff x="8766727" y="4181407"/>
            <a:chExt cx="714451" cy="714451"/>
          </a:xfrm>
        </p:grpSpPr>
        <p:sp>
          <p:nvSpPr>
            <p:cNvPr id="99" name="Rectangle 98"/>
            <p:cNvSpPr/>
            <p:nvPr/>
          </p:nvSpPr>
          <p:spPr>
            <a:xfrm>
              <a:off x="8766727" y="4181407"/>
              <a:ext cx="714451" cy="714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grpSp>
          <p:nvGrpSpPr>
            <p:cNvPr id="102" name="Group 77"/>
            <p:cNvGrpSpPr/>
            <p:nvPr/>
          </p:nvGrpSpPr>
          <p:grpSpPr>
            <a:xfrm flipH="1">
              <a:off x="8961194" y="4414006"/>
              <a:ext cx="325517" cy="249253"/>
              <a:chOff x="5552261" y="1554043"/>
              <a:chExt cx="363359" cy="278229"/>
            </a:xfrm>
            <a:solidFill>
              <a:schemeClr val="accent4"/>
            </a:solidFill>
          </p:grpSpPr>
          <p:sp>
            <p:nvSpPr>
              <p:cNvPr id="103" name="Freeform 96"/>
              <p:cNvSpPr>
                <a:spLocks/>
              </p:cNvSpPr>
              <p:nvPr/>
            </p:nvSpPr>
            <p:spPr bwMode="auto">
              <a:xfrm>
                <a:off x="5552261" y="1715997"/>
                <a:ext cx="363359" cy="116275"/>
              </a:xfrm>
              <a:custGeom>
                <a:avLst/>
                <a:gdLst/>
                <a:ahLst/>
                <a:cxnLst>
                  <a:cxn ang="0">
                    <a:pos x="211" y="31"/>
                  </a:cxn>
                  <a:cxn ang="0">
                    <a:pos x="140" y="31"/>
                  </a:cxn>
                  <a:cxn ang="0">
                    <a:pos x="140" y="0"/>
                  </a:cxn>
                  <a:cxn ang="0">
                    <a:pos x="0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102"/>
                  </a:cxn>
                  <a:cxn ang="0">
                    <a:pos x="4" y="107"/>
                  </a:cxn>
                  <a:cxn ang="0">
                    <a:pos x="9" y="111"/>
                  </a:cxn>
                  <a:cxn ang="0">
                    <a:pos x="17" y="112"/>
                  </a:cxn>
                  <a:cxn ang="0">
                    <a:pos x="334" y="112"/>
                  </a:cxn>
                  <a:cxn ang="0">
                    <a:pos x="334" y="112"/>
                  </a:cxn>
                  <a:cxn ang="0">
                    <a:pos x="341" y="111"/>
                  </a:cxn>
                  <a:cxn ang="0">
                    <a:pos x="347" y="107"/>
                  </a:cxn>
                  <a:cxn ang="0">
                    <a:pos x="350" y="102"/>
                  </a:cxn>
                  <a:cxn ang="0">
                    <a:pos x="350" y="96"/>
                  </a:cxn>
                  <a:cxn ang="0">
                    <a:pos x="350" y="0"/>
                  </a:cxn>
                  <a:cxn ang="0">
                    <a:pos x="211" y="0"/>
                  </a:cxn>
                  <a:cxn ang="0">
                    <a:pos x="211" y="31"/>
                  </a:cxn>
                </a:cxnLst>
                <a:rect l="0" t="0" r="r" b="b"/>
                <a:pathLst>
                  <a:path w="350" h="112">
                    <a:moveTo>
                      <a:pt x="211" y="31"/>
                    </a:moveTo>
                    <a:lnTo>
                      <a:pt x="140" y="31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02"/>
                    </a:lnTo>
                    <a:lnTo>
                      <a:pt x="4" y="107"/>
                    </a:lnTo>
                    <a:lnTo>
                      <a:pt x="9" y="111"/>
                    </a:lnTo>
                    <a:lnTo>
                      <a:pt x="17" y="112"/>
                    </a:lnTo>
                    <a:lnTo>
                      <a:pt x="334" y="112"/>
                    </a:lnTo>
                    <a:lnTo>
                      <a:pt x="334" y="112"/>
                    </a:lnTo>
                    <a:lnTo>
                      <a:pt x="341" y="111"/>
                    </a:lnTo>
                    <a:lnTo>
                      <a:pt x="347" y="107"/>
                    </a:lnTo>
                    <a:lnTo>
                      <a:pt x="350" y="102"/>
                    </a:lnTo>
                    <a:lnTo>
                      <a:pt x="350" y="96"/>
                    </a:lnTo>
                    <a:lnTo>
                      <a:pt x="350" y="0"/>
                    </a:lnTo>
                    <a:lnTo>
                      <a:pt x="211" y="0"/>
                    </a:lnTo>
                    <a:lnTo>
                      <a:pt x="211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04" name="Freeform 97"/>
              <p:cNvSpPr>
                <a:spLocks noEditPoints="1"/>
              </p:cNvSpPr>
              <p:nvPr/>
            </p:nvSpPr>
            <p:spPr bwMode="auto">
              <a:xfrm>
                <a:off x="5552261" y="1554043"/>
                <a:ext cx="363359" cy="137038"/>
              </a:xfrm>
              <a:custGeom>
                <a:avLst/>
                <a:gdLst/>
                <a:ahLst/>
                <a:cxnLst>
                  <a:cxn ang="0">
                    <a:pos x="334" y="42"/>
                  </a:cxn>
                  <a:cxn ang="0">
                    <a:pos x="225" y="42"/>
                  </a:cxn>
                  <a:cxn ang="0">
                    <a:pos x="225" y="42"/>
                  </a:cxn>
                  <a:cxn ang="0">
                    <a:pos x="225" y="5"/>
                  </a:cxn>
                  <a:cxn ang="0">
                    <a:pos x="225" y="5"/>
                  </a:cxn>
                  <a:cxn ang="0">
                    <a:pos x="225" y="2"/>
                  </a:cxn>
                  <a:cxn ang="0">
                    <a:pos x="223" y="0"/>
                  </a:cxn>
                  <a:cxn ang="0">
                    <a:pos x="222" y="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18" y="2"/>
                  </a:cxn>
                  <a:cxn ang="0">
                    <a:pos x="116" y="4"/>
                  </a:cxn>
                  <a:cxn ang="0">
                    <a:pos x="115" y="5"/>
                  </a:cxn>
                  <a:cxn ang="0">
                    <a:pos x="115" y="5"/>
                  </a:cxn>
                  <a:cxn ang="0">
                    <a:pos x="115" y="42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9" y="42"/>
                  </a:cxn>
                  <a:cxn ang="0">
                    <a:pos x="4" y="45"/>
                  </a:cxn>
                  <a:cxn ang="0">
                    <a:pos x="2" y="51"/>
                  </a:cxn>
                  <a:cxn ang="0">
                    <a:pos x="0" y="58"/>
                  </a:cxn>
                  <a:cxn ang="0">
                    <a:pos x="0" y="130"/>
                  </a:cxn>
                  <a:cxn ang="0">
                    <a:pos x="350" y="130"/>
                  </a:cxn>
                  <a:cxn ang="0">
                    <a:pos x="350" y="58"/>
                  </a:cxn>
                  <a:cxn ang="0">
                    <a:pos x="350" y="58"/>
                  </a:cxn>
                  <a:cxn ang="0">
                    <a:pos x="350" y="51"/>
                  </a:cxn>
                  <a:cxn ang="0">
                    <a:pos x="347" y="45"/>
                  </a:cxn>
                  <a:cxn ang="0">
                    <a:pos x="341" y="42"/>
                  </a:cxn>
                  <a:cxn ang="0">
                    <a:pos x="334" y="42"/>
                  </a:cxn>
                  <a:cxn ang="0">
                    <a:pos x="334" y="42"/>
                  </a:cxn>
                  <a:cxn ang="0">
                    <a:pos x="133" y="42"/>
                  </a:cxn>
                  <a:cxn ang="0">
                    <a:pos x="133" y="13"/>
                  </a:cxn>
                  <a:cxn ang="0">
                    <a:pos x="209" y="13"/>
                  </a:cxn>
                  <a:cxn ang="0">
                    <a:pos x="209" y="42"/>
                  </a:cxn>
                  <a:cxn ang="0">
                    <a:pos x="133" y="42"/>
                  </a:cxn>
                </a:cxnLst>
                <a:rect l="0" t="0" r="r" b="b"/>
                <a:pathLst>
                  <a:path w="350" h="130">
                    <a:moveTo>
                      <a:pt x="334" y="42"/>
                    </a:moveTo>
                    <a:lnTo>
                      <a:pt x="225" y="42"/>
                    </a:lnTo>
                    <a:lnTo>
                      <a:pt x="225" y="42"/>
                    </a:lnTo>
                    <a:lnTo>
                      <a:pt x="225" y="5"/>
                    </a:lnTo>
                    <a:lnTo>
                      <a:pt x="225" y="5"/>
                    </a:lnTo>
                    <a:lnTo>
                      <a:pt x="225" y="2"/>
                    </a:lnTo>
                    <a:lnTo>
                      <a:pt x="223" y="0"/>
                    </a:lnTo>
                    <a:lnTo>
                      <a:pt x="222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18" y="2"/>
                    </a:lnTo>
                    <a:lnTo>
                      <a:pt x="116" y="4"/>
                    </a:lnTo>
                    <a:lnTo>
                      <a:pt x="115" y="5"/>
                    </a:lnTo>
                    <a:lnTo>
                      <a:pt x="115" y="5"/>
                    </a:lnTo>
                    <a:lnTo>
                      <a:pt x="115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9" y="42"/>
                    </a:lnTo>
                    <a:lnTo>
                      <a:pt x="4" y="45"/>
                    </a:lnTo>
                    <a:lnTo>
                      <a:pt x="2" y="51"/>
                    </a:lnTo>
                    <a:lnTo>
                      <a:pt x="0" y="58"/>
                    </a:lnTo>
                    <a:lnTo>
                      <a:pt x="0" y="130"/>
                    </a:lnTo>
                    <a:lnTo>
                      <a:pt x="350" y="130"/>
                    </a:lnTo>
                    <a:lnTo>
                      <a:pt x="350" y="58"/>
                    </a:lnTo>
                    <a:lnTo>
                      <a:pt x="350" y="58"/>
                    </a:lnTo>
                    <a:lnTo>
                      <a:pt x="350" y="51"/>
                    </a:lnTo>
                    <a:lnTo>
                      <a:pt x="347" y="45"/>
                    </a:lnTo>
                    <a:lnTo>
                      <a:pt x="341" y="42"/>
                    </a:lnTo>
                    <a:lnTo>
                      <a:pt x="334" y="42"/>
                    </a:lnTo>
                    <a:lnTo>
                      <a:pt x="334" y="42"/>
                    </a:lnTo>
                    <a:close/>
                    <a:moveTo>
                      <a:pt x="133" y="42"/>
                    </a:moveTo>
                    <a:lnTo>
                      <a:pt x="133" y="13"/>
                    </a:lnTo>
                    <a:lnTo>
                      <a:pt x="209" y="13"/>
                    </a:lnTo>
                    <a:lnTo>
                      <a:pt x="209" y="42"/>
                    </a:lnTo>
                    <a:lnTo>
                      <a:pt x="133" y="42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05" name="Rectangle 98"/>
              <p:cNvSpPr>
                <a:spLocks noChangeArrowheads="1"/>
              </p:cNvSpPr>
              <p:nvPr/>
            </p:nvSpPr>
            <p:spPr bwMode="auto">
              <a:xfrm>
                <a:off x="5710062" y="1715997"/>
                <a:ext cx="45679" cy="186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sp>
          <p:nvSpPr>
            <p:cNvPr id="106" name="Rectangle 105"/>
            <p:cNvSpPr/>
            <p:nvPr/>
          </p:nvSpPr>
          <p:spPr>
            <a:xfrm flipH="1">
              <a:off x="8811007" y="4225687"/>
              <a:ext cx="625891" cy="625891"/>
            </a:xfrm>
            <a:prstGeom prst="rect">
              <a:avLst/>
            </a:prstGeom>
            <a:noFill/>
            <a:ln w="19050"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39881" y="2803899"/>
            <a:ext cx="2330261" cy="2330261"/>
            <a:chOff x="1139263" y="2152222"/>
            <a:chExt cx="2547207" cy="2547207"/>
          </a:xfrm>
        </p:grpSpPr>
        <p:sp>
          <p:nvSpPr>
            <p:cNvPr id="108" name="Rectangle 107"/>
            <p:cNvSpPr/>
            <p:nvPr/>
          </p:nvSpPr>
          <p:spPr>
            <a:xfrm>
              <a:off x="1224481" y="2237440"/>
              <a:ext cx="2376771" cy="2376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1139263" y="2152222"/>
              <a:ext cx="2547207" cy="2547207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459472" y="2484612"/>
              <a:ext cx="1906790" cy="1211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>
                  <a:ln>
                    <a:noFill/>
                  </a:ln>
                  <a:solidFill>
                    <a:srgbClr val="E66067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100%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1377117" y="3515631"/>
              <a:ext cx="2071501" cy="7737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1" i="0" u="none" strike="noStrike" kern="1200" cap="none" spc="0" normalizeH="0" baseline="0" noProof="0">
                  <a:ln>
                    <a:noFill/>
                  </a:ln>
                  <a:solidFill>
                    <a:srgbClr val="E66067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AND SUCCESS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E66067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E66067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Sample</a:t>
              </a: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00100" y="395385"/>
            <a:ext cx="6179850" cy="1049786"/>
            <a:chOff x="6095803" y="340861"/>
            <a:chExt cx="12359700" cy="2099571"/>
          </a:xfrm>
        </p:grpSpPr>
        <p:sp>
          <p:nvSpPr>
            <p:cNvPr id="116" name="TextBox 115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117" name="Subtitle 2"/>
            <p:cNvSpPr txBox="1">
              <a:spLocks/>
            </p:cNvSpPr>
            <p:nvPr/>
          </p:nvSpPr>
          <p:spPr>
            <a:xfrm>
              <a:off x="6095803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0186009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  <p:bldP spid="89" grpId="0"/>
          <p:bldP spid="93" grpId="0"/>
          <p:bldP spid="94" grpId="0"/>
          <p:bldP spid="100" grpId="0"/>
          <p:bldP spid="10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  <p:bldP spid="89" grpId="0"/>
          <p:bldP spid="93" grpId="0"/>
          <p:bldP spid="94" grpId="0"/>
          <p:bldP spid="100" grpId="0"/>
          <p:bldP spid="10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5" name="Freeform 5"/>
          <p:cNvSpPr>
            <a:spLocks/>
          </p:cNvSpPr>
          <p:nvPr/>
        </p:nvSpPr>
        <p:spPr bwMode="auto">
          <a:xfrm>
            <a:off x="1133475" y="2377427"/>
            <a:ext cx="7270750" cy="2789238"/>
          </a:xfrm>
          <a:custGeom>
            <a:avLst/>
            <a:gdLst>
              <a:gd name="T0" fmla="*/ 0 w 4580"/>
              <a:gd name="T1" fmla="*/ 1757 h 1757"/>
              <a:gd name="T2" fmla="*/ 1229 w 4580"/>
              <a:gd name="T3" fmla="*/ 502 h 1757"/>
              <a:gd name="T4" fmla="*/ 1241 w 4580"/>
              <a:gd name="T5" fmla="*/ 493 h 1757"/>
              <a:gd name="T6" fmla="*/ 1251 w 4580"/>
              <a:gd name="T7" fmla="*/ 500 h 1757"/>
              <a:gd name="T8" fmla="*/ 2074 w 4580"/>
              <a:gd name="T9" fmla="*/ 1310 h 1757"/>
              <a:gd name="T10" fmla="*/ 2041 w 4580"/>
              <a:gd name="T11" fmla="*/ 1310 h 1757"/>
              <a:gd name="T12" fmla="*/ 2733 w 4580"/>
              <a:gd name="T13" fmla="*/ 606 h 1757"/>
              <a:gd name="T14" fmla="*/ 2755 w 4580"/>
              <a:gd name="T15" fmla="*/ 585 h 1757"/>
              <a:gd name="T16" fmla="*/ 2776 w 4580"/>
              <a:gd name="T17" fmla="*/ 609 h 1757"/>
              <a:gd name="T18" fmla="*/ 3379 w 4580"/>
              <a:gd name="T19" fmla="*/ 1206 h 1757"/>
              <a:gd name="T20" fmla="*/ 3325 w 4580"/>
              <a:gd name="T21" fmla="*/ 1206 h 1757"/>
              <a:gd name="T22" fmla="*/ 4507 w 4580"/>
              <a:gd name="T23" fmla="*/ 0 h 1757"/>
              <a:gd name="T24" fmla="*/ 4580 w 4580"/>
              <a:gd name="T25" fmla="*/ 73 h 1757"/>
              <a:gd name="T26" fmla="*/ 3379 w 4580"/>
              <a:gd name="T27" fmla="*/ 1255 h 1757"/>
              <a:gd name="T28" fmla="*/ 3351 w 4580"/>
              <a:gd name="T29" fmla="*/ 1284 h 1757"/>
              <a:gd name="T30" fmla="*/ 3325 w 4580"/>
              <a:gd name="T31" fmla="*/ 1258 h 1757"/>
              <a:gd name="T32" fmla="*/ 2733 w 4580"/>
              <a:gd name="T33" fmla="*/ 656 h 1757"/>
              <a:gd name="T34" fmla="*/ 2776 w 4580"/>
              <a:gd name="T35" fmla="*/ 656 h 1757"/>
              <a:gd name="T36" fmla="*/ 2074 w 4580"/>
              <a:gd name="T37" fmla="*/ 1348 h 1757"/>
              <a:gd name="T38" fmla="*/ 2057 w 4580"/>
              <a:gd name="T39" fmla="*/ 1364 h 1757"/>
              <a:gd name="T40" fmla="*/ 2041 w 4580"/>
              <a:gd name="T41" fmla="*/ 1348 h 1757"/>
              <a:gd name="T42" fmla="*/ 1229 w 4580"/>
              <a:gd name="T43" fmla="*/ 523 h 1757"/>
              <a:gd name="T44" fmla="*/ 1251 w 4580"/>
              <a:gd name="T45" fmla="*/ 523 h 1757"/>
              <a:gd name="T46" fmla="*/ 0 w 4580"/>
              <a:gd name="T47" fmla="*/ 1757 h 1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80" h="1757">
                <a:moveTo>
                  <a:pt x="0" y="1757"/>
                </a:moveTo>
                <a:lnTo>
                  <a:pt x="1229" y="502"/>
                </a:lnTo>
                <a:lnTo>
                  <a:pt x="1241" y="493"/>
                </a:lnTo>
                <a:lnTo>
                  <a:pt x="1251" y="500"/>
                </a:lnTo>
                <a:lnTo>
                  <a:pt x="2074" y="1310"/>
                </a:lnTo>
                <a:lnTo>
                  <a:pt x="2041" y="1310"/>
                </a:lnTo>
                <a:lnTo>
                  <a:pt x="2733" y="606"/>
                </a:lnTo>
                <a:lnTo>
                  <a:pt x="2755" y="585"/>
                </a:lnTo>
                <a:lnTo>
                  <a:pt x="2776" y="609"/>
                </a:lnTo>
                <a:lnTo>
                  <a:pt x="3379" y="1206"/>
                </a:lnTo>
                <a:lnTo>
                  <a:pt x="3325" y="1206"/>
                </a:lnTo>
                <a:lnTo>
                  <a:pt x="4507" y="0"/>
                </a:lnTo>
                <a:lnTo>
                  <a:pt x="4580" y="73"/>
                </a:lnTo>
                <a:lnTo>
                  <a:pt x="3379" y="1255"/>
                </a:lnTo>
                <a:lnTo>
                  <a:pt x="3351" y="1284"/>
                </a:lnTo>
                <a:lnTo>
                  <a:pt x="3325" y="1258"/>
                </a:lnTo>
                <a:lnTo>
                  <a:pt x="2733" y="656"/>
                </a:lnTo>
                <a:lnTo>
                  <a:pt x="2776" y="656"/>
                </a:lnTo>
                <a:lnTo>
                  <a:pt x="2074" y="1348"/>
                </a:lnTo>
                <a:lnTo>
                  <a:pt x="2057" y="1364"/>
                </a:lnTo>
                <a:lnTo>
                  <a:pt x="2041" y="1348"/>
                </a:lnTo>
                <a:lnTo>
                  <a:pt x="1229" y="523"/>
                </a:lnTo>
                <a:lnTo>
                  <a:pt x="1251" y="523"/>
                </a:lnTo>
                <a:lnTo>
                  <a:pt x="0" y="175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059737" y="321614"/>
            <a:ext cx="2379663" cy="2390775"/>
            <a:chOff x="8059737" y="321614"/>
            <a:chExt cx="2379663" cy="2390775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059737" y="1959914"/>
              <a:ext cx="750888" cy="752475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280400" y="2001189"/>
              <a:ext cx="488950" cy="485775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8788400" y="1701152"/>
              <a:ext cx="614363" cy="822325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235950" y="1350314"/>
              <a:ext cx="822325" cy="620713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9024937" y="689914"/>
              <a:ext cx="1046163" cy="1047750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9820275" y="497827"/>
              <a:ext cx="442913" cy="442913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8450262" y="1212202"/>
              <a:ext cx="1095375" cy="1101725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9782175" y="670864"/>
              <a:ext cx="307975" cy="311150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8990012" y="1182039"/>
              <a:ext cx="590550" cy="590550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510587" y="1572564"/>
              <a:ext cx="671513" cy="673100"/>
            </a:xfrm>
            <a:custGeom>
              <a:avLst/>
              <a:gdLst>
                <a:gd name="T0" fmla="*/ 354 w 423"/>
                <a:gd name="T1" fmla="*/ 0 h 424"/>
                <a:gd name="T2" fmla="*/ 423 w 423"/>
                <a:gd name="T3" fmla="*/ 71 h 424"/>
                <a:gd name="T4" fmla="*/ 0 w 423"/>
                <a:gd name="T5" fmla="*/ 424 h 424"/>
                <a:gd name="T6" fmla="*/ 354 w 423"/>
                <a:gd name="T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424">
                  <a:moveTo>
                    <a:pt x="354" y="0"/>
                  </a:moveTo>
                  <a:lnTo>
                    <a:pt x="423" y="71"/>
                  </a:lnTo>
                  <a:lnTo>
                    <a:pt x="0" y="424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153650" y="321614"/>
              <a:ext cx="285750" cy="285750"/>
            </a:xfrm>
            <a:custGeom>
              <a:avLst/>
              <a:gdLst>
                <a:gd name="T0" fmla="*/ 180 w 180"/>
                <a:gd name="T1" fmla="*/ 0 h 180"/>
                <a:gd name="T2" fmla="*/ 12 w 180"/>
                <a:gd name="T3" fmla="*/ 130 h 180"/>
                <a:gd name="T4" fmla="*/ 0 w 180"/>
                <a:gd name="T5" fmla="*/ 180 h 180"/>
                <a:gd name="T6" fmla="*/ 50 w 180"/>
                <a:gd name="T7" fmla="*/ 170 h 180"/>
                <a:gd name="T8" fmla="*/ 180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0"/>
                  </a:moveTo>
                  <a:lnTo>
                    <a:pt x="12" y="130"/>
                  </a:lnTo>
                  <a:lnTo>
                    <a:pt x="0" y="180"/>
                  </a:lnTo>
                  <a:lnTo>
                    <a:pt x="50" y="17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153650" y="321614"/>
              <a:ext cx="285750" cy="285750"/>
            </a:xfrm>
            <a:custGeom>
              <a:avLst/>
              <a:gdLst>
                <a:gd name="T0" fmla="*/ 180 w 180"/>
                <a:gd name="T1" fmla="*/ 0 h 180"/>
                <a:gd name="T2" fmla="*/ 12 w 180"/>
                <a:gd name="T3" fmla="*/ 130 h 180"/>
                <a:gd name="T4" fmla="*/ 0 w 180"/>
                <a:gd name="T5" fmla="*/ 180 h 180"/>
                <a:gd name="T6" fmla="*/ 50 w 180"/>
                <a:gd name="T7" fmla="*/ 170 h 180"/>
                <a:gd name="T8" fmla="*/ 180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0"/>
                  </a:moveTo>
                  <a:lnTo>
                    <a:pt x="12" y="130"/>
                  </a:lnTo>
                  <a:lnTo>
                    <a:pt x="0" y="180"/>
                  </a:lnTo>
                  <a:lnTo>
                    <a:pt x="50" y="17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9451975" y="948677"/>
              <a:ext cx="360363" cy="360363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9451975" y="948677"/>
              <a:ext cx="360363" cy="360363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263187" y="497827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805862" y="1850377"/>
              <a:ext cx="668338" cy="466725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7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7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788400" y="2305989"/>
              <a:ext cx="17463" cy="7938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975725" y="1921814"/>
              <a:ext cx="423863" cy="312738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415462" y="940739"/>
              <a:ext cx="652463" cy="796925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012362" y="591489"/>
              <a:ext cx="217488" cy="349250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8678862" y="1685277"/>
              <a:ext cx="866775" cy="628650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1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988550" y="904227"/>
              <a:ext cx="98425" cy="77788"/>
            </a:xfrm>
            <a:custGeom>
              <a:avLst/>
              <a:gdLst>
                <a:gd name="T0" fmla="*/ 6 w 26"/>
                <a:gd name="T1" fmla="*/ 0 h 21"/>
                <a:gd name="T2" fmla="*/ 0 w 26"/>
                <a:gd name="T3" fmla="*/ 10 h 21"/>
                <a:gd name="T4" fmla="*/ 21 w 26"/>
                <a:gd name="T5" fmla="*/ 21 h 21"/>
                <a:gd name="T6" fmla="*/ 26 w 26"/>
                <a:gd name="T7" fmla="*/ 10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4" y="4"/>
                    <a:pt x="2" y="7"/>
                    <a:pt x="0" y="10"/>
                  </a:cubicBezTo>
                  <a:cubicBezTo>
                    <a:pt x="6" y="14"/>
                    <a:pt x="13" y="18"/>
                    <a:pt x="21" y="21"/>
                  </a:cubicBezTo>
                  <a:cubicBezTo>
                    <a:pt x="23" y="17"/>
                    <a:pt x="25" y="13"/>
                    <a:pt x="26" y="10"/>
                  </a:cubicBezTo>
                  <a:cubicBezTo>
                    <a:pt x="19" y="7"/>
                    <a:pt x="12" y="4"/>
                    <a:pt x="6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9385300" y="1651939"/>
              <a:ext cx="195263" cy="120650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207625" y="505764"/>
              <a:ext cx="52388" cy="88900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9748837" y="1209027"/>
              <a:ext cx="44450" cy="58738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32" name="Freeform 31"/>
          <p:cNvSpPr>
            <a:spLocks/>
          </p:cNvSpPr>
          <p:nvPr/>
        </p:nvSpPr>
        <p:spPr bwMode="auto">
          <a:xfrm>
            <a:off x="735012" y="3858564"/>
            <a:ext cx="1479550" cy="46038"/>
          </a:xfrm>
          <a:custGeom>
            <a:avLst/>
            <a:gdLst>
              <a:gd name="T0" fmla="*/ 0 w 394"/>
              <a:gd name="T1" fmla="*/ 6 h 12"/>
              <a:gd name="T2" fmla="*/ 62 w 394"/>
              <a:gd name="T3" fmla="*/ 3 h 12"/>
              <a:gd name="T4" fmla="*/ 92 w 394"/>
              <a:gd name="T5" fmla="*/ 2 h 12"/>
              <a:gd name="T6" fmla="*/ 125 w 394"/>
              <a:gd name="T7" fmla="*/ 1 h 12"/>
              <a:gd name="T8" fmla="*/ 161 w 394"/>
              <a:gd name="T9" fmla="*/ 1 h 12"/>
              <a:gd name="T10" fmla="*/ 197 w 394"/>
              <a:gd name="T11" fmla="*/ 0 h 12"/>
              <a:gd name="T12" fmla="*/ 234 w 394"/>
              <a:gd name="T13" fmla="*/ 1 h 12"/>
              <a:gd name="T14" fmla="*/ 270 w 394"/>
              <a:gd name="T15" fmla="*/ 1 h 12"/>
              <a:gd name="T16" fmla="*/ 333 w 394"/>
              <a:gd name="T17" fmla="*/ 3 h 12"/>
              <a:gd name="T18" fmla="*/ 394 w 394"/>
              <a:gd name="T19" fmla="*/ 6 h 12"/>
              <a:gd name="T20" fmla="*/ 333 w 394"/>
              <a:gd name="T21" fmla="*/ 10 h 12"/>
              <a:gd name="T22" fmla="*/ 270 w 394"/>
              <a:gd name="T23" fmla="*/ 12 h 12"/>
              <a:gd name="T24" fmla="*/ 234 w 394"/>
              <a:gd name="T25" fmla="*/ 12 h 12"/>
              <a:gd name="T26" fmla="*/ 197 w 394"/>
              <a:gd name="T27" fmla="*/ 12 h 12"/>
              <a:gd name="T28" fmla="*/ 161 w 394"/>
              <a:gd name="T29" fmla="*/ 12 h 12"/>
              <a:gd name="T30" fmla="*/ 125 w 394"/>
              <a:gd name="T31" fmla="*/ 12 h 12"/>
              <a:gd name="T32" fmla="*/ 92 w 394"/>
              <a:gd name="T33" fmla="*/ 11 h 12"/>
              <a:gd name="T34" fmla="*/ 62 w 394"/>
              <a:gd name="T35" fmla="*/ 10 h 12"/>
              <a:gd name="T36" fmla="*/ 0 w 394"/>
              <a:gd name="T37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4" h="12">
                <a:moveTo>
                  <a:pt x="0" y="6"/>
                </a:moveTo>
                <a:cubicBezTo>
                  <a:pt x="0" y="6"/>
                  <a:pt x="25" y="4"/>
                  <a:pt x="62" y="3"/>
                </a:cubicBezTo>
                <a:cubicBezTo>
                  <a:pt x="71" y="3"/>
                  <a:pt x="81" y="2"/>
                  <a:pt x="92" y="2"/>
                </a:cubicBezTo>
                <a:cubicBezTo>
                  <a:pt x="102" y="2"/>
                  <a:pt x="113" y="1"/>
                  <a:pt x="125" y="1"/>
                </a:cubicBezTo>
                <a:cubicBezTo>
                  <a:pt x="136" y="1"/>
                  <a:pt x="148" y="1"/>
                  <a:pt x="161" y="1"/>
                </a:cubicBezTo>
                <a:cubicBezTo>
                  <a:pt x="173" y="1"/>
                  <a:pt x="185" y="1"/>
                  <a:pt x="197" y="0"/>
                </a:cubicBezTo>
                <a:cubicBezTo>
                  <a:pt x="210" y="1"/>
                  <a:pt x="222" y="1"/>
                  <a:pt x="234" y="1"/>
                </a:cubicBezTo>
                <a:cubicBezTo>
                  <a:pt x="246" y="1"/>
                  <a:pt x="258" y="1"/>
                  <a:pt x="270" y="1"/>
                </a:cubicBezTo>
                <a:cubicBezTo>
                  <a:pt x="293" y="2"/>
                  <a:pt x="314" y="2"/>
                  <a:pt x="333" y="3"/>
                </a:cubicBezTo>
                <a:cubicBezTo>
                  <a:pt x="370" y="4"/>
                  <a:pt x="394" y="6"/>
                  <a:pt x="394" y="6"/>
                </a:cubicBezTo>
                <a:cubicBezTo>
                  <a:pt x="394" y="6"/>
                  <a:pt x="370" y="8"/>
                  <a:pt x="333" y="10"/>
                </a:cubicBezTo>
                <a:cubicBezTo>
                  <a:pt x="314" y="11"/>
                  <a:pt x="293" y="11"/>
                  <a:pt x="270" y="12"/>
                </a:cubicBezTo>
                <a:cubicBezTo>
                  <a:pt x="258" y="12"/>
                  <a:pt x="246" y="12"/>
                  <a:pt x="234" y="12"/>
                </a:cubicBezTo>
                <a:cubicBezTo>
                  <a:pt x="222" y="12"/>
                  <a:pt x="210" y="12"/>
                  <a:pt x="197" y="12"/>
                </a:cubicBezTo>
                <a:cubicBezTo>
                  <a:pt x="185" y="12"/>
                  <a:pt x="173" y="12"/>
                  <a:pt x="161" y="12"/>
                </a:cubicBezTo>
                <a:cubicBezTo>
                  <a:pt x="148" y="12"/>
                  <a:pt x="136" y="12"/>
                  <a:pt x="125" y="12"/>
                </a:cubicBezTo>
                <a:cubicBezTo>
                  <a:pt x="113" y="12"/>
                  <a:pt x="102" y="11"/>
                  <a:pt x="92" y="11"/>
                </a:cubicBezTo>
                <a:cubicBezTo>
                  <a:pt x="81" y="11"/>
                  <a:pt x="71" y="10"/>
                  <a:pt x="62" y="10"/>
                </a:cubicBezTo>
                <a:cubicBezTo>
                  <a:pt x="25" y="8"/>
                  <a:pt x="0" y="6"/>
                  <a:pt x="0" y="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3997325" y="3858564"/>
            <a:ext cx="747713" cy="46038"/>
          </a:xfrm>
          <a:custGeom>
            <a:avLst/>
            <a:gdLst>
              <a:gd name="T0" fmla="*/ 0 w 199"/>
              <a:gd name="T1" fmla="*/ 6 h 12"/>
              <a:gd name="T2" fmla="*/ 9 w 199"/>
              <a:gd name="T3" fmla="*/ 5 h 12"/>
              <a:gd name="T4" fmla="*/ 31 w 199"/>
              <a:gd name="T5" fmla="*/ 3 h 12"/>
              <a:gd name="T6" fmla="*/ 46 w 199"/>
              <a:gd name="T7" fmla="*/ 2 h 12"/>
              <a:gd name="T8" fmla="*/ 63 w 199"/>
              <a:gd name="T9" fmla="*/ 1 h 12"/>
              <a:gd name="T10" fmla="*/ 81 w 199"/>
              <a:gd name="T11" fmla="*/ 1 h 12"/>
              <a:gd name="T12" fmla="*/ 100 w 199"/>
              <a:gd name="T13" fmla="*/ 0 h 12"/>
              <a:gd name="T14" fmla="*/ 118 w 199"/>
              <a:gd name="T15" fmla="*/ 1 h 12"/>
              <a:gd name="T16" fmla="*/ 136 w 199"/>
              <a:gd name="T17" fmla="*/ 1 h 12"/>
              <a:gd name="T18" fmla="*/ 168 w 199"/>
              <a:gd name="T19" fmla="*/ 3 h 12"/>
              <a:gd name="T20" fmla="*/ 190 w 199"/>
              <a:gd name="T21" fmla="*/ 5 h 12"/>
              <a:gd name="T22" fmla="*/ 199 w 199"/>
              <a:gd name="T23" fmla="*/ 6 h 12"/>
              <a:gd name="T24" fmla="*/ 190 w 199"/>
              <a:gd name="T25" fmla="*/ 8 h 12"/>
              <a:gd name="T26" fmla="*/ 168 w 199"/>
              <a:gd name="T27" fmla="*/ 10 h 12"/>
              <a:gd name="T28" fmla="*/ 136 w 199"/>
              <a:gd name="T29" fmla="*/ 12 h 12"/>
              <a:gd name="T30" fmla="*/ 118 w 199"/>
              <a:gd name="T31" fmla="*/ 12 h 12"/>
              <a:gd name="T32" fmla="*/ 100 w 199"/>
              <a:gd name="T33" fmla="*/ 12 h 12"/>
              <a:gd name="T34" fmla="*/ 81 w 199"/>
              <a:gd name="T35" fmla="*/ 12 h 12"/>
              <a:gd name="T36" fmla="*/ 63 w 199"/>
              <a:gd name="T37" fmla="*/ 12 h 12"/>
              <a:gd name="T38" fmla="*/ 46 w 199"/>
              <a:gd name="T39" fmla="*/ 11 h 12"/>
              <a:gd name="T40" fmla="*/ 31 w 199"/>
              <a:gd name="T41" fmla="*/ 10 h 12"/>
              <a:gd name="T42" fmla="*/ 9 w 199"/>
              <a:gd name="T43" fmla="*/ 8 h 12"/>
              <a:gd name="T44" fmla="*/ 0 w 199"/>
              <a:gd name="T4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9" h="12">
                <a:moveTo>
                  <a:pt x="0" y="6"/>
                </a:moveTo>
                <a:cubicBezTo>
                  <a:pt x="0" y="6"/>
                  <a:pt x="3" y="6"/>
                  <a:pt x="9" y="5"/>
                </a:cubicBezTo>
                <a:cubicBezTo>
                  <a:pt x="14" y="5"/>
                  <a:pt x="22" y="4"/>
                  <a:pt x="31" y="3"/>
                </a:cubicBezTo>
                <a:cubicBezTo>
                  <a:pt x="36" y="3"/>
                  <a:pt x="41" y="2"/>
                  <a:pt x="46" y="2"/>
                </a:cubicBezTo>
                <a:cubicBezTo>
                  <a:pt x="52" y="2"/>
                  <a:pt x="57" y="1"/>
                  <a:pt x="63" y="1"/>
                </a:cubicBezTo>
                <a:cubicBezTo>
                  <a:pt x="69" y="1"/>
                  <a:pt x="75" y="1"/>
                  <a:pt x="81" y="1"/>
                </a:cubicBezTo>
                <a:cubicBezTo>
                  <a:pt x="87" y="1"/>
                  <a:pt x="93" y="1"/>
                  <a:pt x="100" y="0"/>
                </a:cubicBezTo>
                <a:cubicBezTo>
                  <a:pt x="106" y="1"/>
                  <a:pt x="112" y="1"/>
                  <a:pt x="118" y="1"/>
                </a:cubicBezTo>
                <a:cubicBezTo>
                  <a:pt x="124" y="1"/>
                  <a:pt x="130" y="1"/>
                  <a:pt x="136" y="1"/>
                </a:cubicBezTo>
                <a:cubicBezTo>
                  <a:pt x="148" y="2"/>
                  <a:pt x="159" y="2"/>
                  <a:pt x="168" y="3"/>
                </a:cubicBezTo>
                <a:cubicBezTo>
                  <a:pt x="177" y="4"/>
                  <a:pt x="185" y="5"/>
                  <a:pt x="190" y="5"/>
                </a:cubicBezTo>
                <a:cubicBezTo>
                  <a:pt x="196" y="6"/>
                  <a:pt x="199" y="6"/>
                  <a:pt x="199" y="6"/>
                </a:cubicBezTo>
                <a:cubicBezTo>
                  <a:pt x="199" y="6"/>
                  <a:pt x="196" y="7"/>
                  <a:pt x="190" y="8"/>
                </a:cubicBezTo>
                <a:cubicBezTo>
                  <a:pt x="185" y="8"/>
                  <a:pt x="177" y="9"/>
                  <a:pt x="168" y="10"/>
                </a:cubicBezTo>
                <a:cubicBezTo>
                  <a:pt x="159" y="11"/>
                  <a:pt x="148" y="11"/>
                  <a:pt x="136" y="12"/>
                </a:cubicBezTo>
                <a:cubicBezTo>
                  <a:pt x="130" y="12"/>
                  <a:pt x="124" y="12"/>
                  <a:pt x="118" y="12"/>
                </a:cubicBezTo>
                <a:cubicBezTo>
                  <a:pt x="112" y="12"/>
                  <a:pt x="106" y="12"/>
                  <a:pt x="100" y="12"/>
                </a:cubicBezTo>
                <a:cubicBezTo>
                  <a:pt x="93" y="12"/>
                  <a:pt x="87" y="12"/>
                  <a:pt x="81" y="12"/>
                </a:cubicBezTo>
                <a:cubicBezTo>
                  <a:pt x="75" y="12"/>
                  <a:pt x="69" y="12"/>
                  <a:pt x="63" y="12"/>
                </a:cubicBezTo>
                <a:cubicBezTo>
                  <a:pt x="57" y="12"/>
                  <a:pt x="52" y="11"/>
                  <a:pt x="46" y="11"/>
                </a:cubicBezTo>
                <a:cubicBezTo>
                  <a:pt x="41" y="11"/>
                  <a:pt x="36" y="10"/>
                  <a:pt x="31" y="10"/>
                </a:cubicBezTo>
                <a:cubicBezTo>
                  <a:pt x="22" y="9"/>
                  <a:pt x="14" y="8"/>
                  <a:pt x="9" y="8"/>
                </a:cubicBezTo>
                <a:cubicBezTo>
                  <a:pt x="3" y="7"/>
                  <a:pt x="0" y="6"/>
                  <a:pt x="0" y="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7204075" y="3858564"/>
            <a:ext cx="4252913" cy="46038"/>
          </a:xfrm>
          <a:custGeom>
            <a:avLst/>
            <a:gdLst>
              <a:gd name="T0" fmla="*/ 0 w 1133"/>
              <a:gd name="T1" fmla="*/ 6 h 12"/>
              <a:gd name="T2" fmla="*/ 49 w 1133"/>
              <a:gd name="T3" fmla="*/ 5 h 12"/>
              <a:gd name="T4" fmla="*/ 105 w 1133"/>
              <a:gd name="T5" fmla="*/ 4 h 12"/>
              <a:gd name="T6" fmla="*/ 177 w 1133"/>
              <a:gd name="T7" fmla="*/ 3 h 12"/>
              <a:gd name="T8" fmla="*/ 263 w 1133"/>
              <a:gd name="T9" fmla="*/ 2 h 12"/>
              <a:gd name="T10" fmla="*/ 359 w 1133"/>
              <a:gd name="T11" fmla="*/ 1 h 12"/>
              <a:gd name="T12" fmla="*/ 461 w 1133"/>
              <a:gd name="T13" fmla="*/ 1 h 12"/>
              <a:gd name="T14" fmla="*/ 567 w 1133"/>
              <a:gd name="T15" fmla="*/ 0 h 12"/>
              <a:gd name="T16" fmla="*/ 672 w 1133"/>
              <a:gd name="T17" fmla="*/ 1 h 12"/>
              <a:gd name="T18" fmla="*/ 774 w 1133"/>
              <a:gd name="T19" fmla="*/ 1 h 12"/>
              <a:gd name="T20" fmla="*/ 956 w 1133"/>
              <a:gd name="T21" fmla="*/ 3 h 12"/>
              <a:gd name="T22" fmla="*/ 1028 w 1133"/>
              <a:gd name="T23" fmla="*/ 4 h 12"/>
              <a:gd name="T24" fmla="*/ 1084 w 1133"/>
              <a:gd name="T25" fmla="*/ 5 h 12"/>
              <a:gd name="T26" fmla="*/ 1133 w 1133"/>
              <a:gd name="T27" fmla="*/ 6 h 12"/>
              <a:gd name="T28" fmla="*/ 1084 w 1133"/>
              <a:gd name="T29" fmla="*/ 8 h 12"/>
              <a:gd name="T30" fmla="*/ 1028 w 1133"/>
              <a:gd name="T31" fmla="*/ 9 h 12"/>
              <a:gd name="T32" fmla="*/ 956 w 1133"/>
              <a:gd name="T33" fmla="*/ 10 h 12"/>
              <a:gd name="T34" fmla="*/ 774 w 1133"/>
              <a:gd name="T35" fmla="*/ 12 h 12"/>
              <a:gd name="T36" fmla="*/ 672 w 1133"/>
              <a:gd name="T37" fmla="*/ 12 h 12"/>
              <a:gd name="T38" fmla="*/ 567 w 1133"/>
              <a:gd name="T39" fmla="*/ 12 h 12"/>
              <a:gd name="T40" fmla="*/ 461 w 1133"/>
              <a:gd name="T41" fmla="*/ 12 h 12"/>
              <a:gd name="T42" fmla="*/ 359 w 1133"/>
              <a:gd name="T43" fmla="*/ 12 h 12"/>
              <a:gd name="T44" fmla="*/ 263 w 1133"/>
              <a:gd name="T45" fmla="*/ 11 h 12"/>
              <a:gd name="T46" fmla="*/ 177 w 1133"/>
              <a:gd name="T47" fmla="*/ 10 h 12"/>
              <a:gd name="T48" fmla="*/ 105 w 1133"/>
              <a:gd name="T49" fmla="*/ 9 h 12"/>
              <a:gd name="T50" fmla="*/ 49 w 1133"/>
              <a:gd name="T51" fmla="*/ 8 h 12"/>
              <a:gd name="T52" fmla="*/ 0 w 1133"/>
              <a:gd name="T53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33" h="12">
                <a:moveTo>
                  <a:pt x="0" y="6"/>
                </a:moveTo>
                <a:cubicBezTo>
                  <a:pt x="0" y="6"/>
                  <a:pt x="18" y="6"/>
                  <a:pt x="49" y="5"/>
                </a:cubicBezTo>
                <a:cubicBezTo>
                  <a:pt x="64" y="5"/>
                  <a:pt x="83" y="5"/>
                  <a:pt x="105" y="4"/>
                </a:cubicBezTo>
                <a:cubicBezTo>
                  <a:pt x="126" y="4"/>
                  <a:pt x="151" y="3"/>
                  <a:pt x="177" y="3"/>
                </a:cubicBezTo>
                <a:cubicBezTo>
                  <a:pt x="204" y="3"/>
                  <a:pt x="233" y="2"/>
                  <a:pt x="263" y="2"/>
                </a:cubicBezTo>
                <a:cubicBezTo>
                  <a:pt x="293" y="2"/>
                  <a:pt x="325" y="1"/>
                  <a:pt x="359" y="1"/>
                </a:cubicBezTo>
                <a:cubicBezTo>
                  <a:pt x="392" y="1"/>
                  <a:pt x="426" y="1"/>
                  <a:pt x="461" y="1"/>
                </a:cubicBezTo>
                <a:cubicBezTo>
                  <a:pt x="496" y="1"/>
                  <a:pt x="531" y="1"/>
                  <a:pt x="567" y="0"/>
                </a:cubicBezTo>
                <a:cubicBezTo>
                  <a:pt x="602" y="1"/>
                  <a:pt x="637" y="1"/>
                  <a:pt x="672" y="1"/>
                </a:cubicBezTo>
                <a:cubicBezTo>
                  <a:pt x="707" y="1"/>
                  <a:pt x="741" y="1"/>
                  <a:pt x="774" y="1"/>
                </a:cubicBezTo>
                <a:cubicBezTo>
                  <a:pt x="841" y="2"/>
                  <a:pt x="903" y="3"/>
                  <a:pt x="956" y="3"/>
                </a:cubicBezTo>
                <a:cubicBezTo>
                  <a:pt x="982" y="3"/>
                  <a:pt x="1007" y="4"/>
                  <a:pt x="1028" y="4"/>
                </a:cubicBezTo>
                <a:cubicBezTo>
                  <a:pt x="1050" y="5"/>
                  <a:pt x="1069" y="5"/>
                  <a:pt x="1084" y="5"/>
                </a:cubicBezTo>
                <a:cubicBezTo>
                  <a:pt x="1115" y="6"/>
                  <a:pt x="1133" y="6"/>
                  <a:pt x="1133" y="6"/>
                </a:cubicBezTo>
                <a:cubicBezTo>
                  <a:pt x="1133" y="6"/>
                  <a:pt x="1115" y="7"/>
                  <a:pt x="1084" y="8"/>
                </a:cubicBezTo>
                <a:cubicBezTo>
                  <a:pt x="1069" y="8"/>
                  <a:pt x="1050" y="8"/>
                  <a:pt x="1028" y="9"/>
                </a:cubicBezTo>
                <a:cubicBezTo>
                  <a:pt x="1007" y="9"/>
                  <a:pt x="982" y="10"/>
                  <a:pt x="956" y="10"/>
                </a:cubicBezTo>
                <a:cubicBezTo>
                  <a:pt x="903" y="10"/>
                  <a:pt x="841" y="11"/>
                  <a:pt x="774" y="12"/>
                </a:cubicBezTo>
                <a:cubicBezTo>
                  <a:pt x="741" y="12"/>
                  <a:pt x="707" y="12"/>
                  <a:pt x="672" y="12"/>
                </a:cubicBezTo>
                <a:cubicBezTo>
                  <a:pt x="637" y="12"/>
                  <a:pt x="602" y="12"/>
                  <a:pt x="567" y="12"/>
                </a:cubicBezTo>
                <a:cubicBezTo>
                  <a:pt x="531" y="12"/>
                  <a:pt x="496" y="12"/>
                  <a:pt x="461" y="12"/>
                </a:cubicBezTo>
                <a:cubicBezTo>
                  <a:pt x="426" y="12"/>
                  <a:pt x="392" y="12"/>
                  <a:pt x="359" y="12"/>
                </a:cubicBezTo>
                <a:cubicBezTo>
                  <a:pt x="325" y="12"/>
                  <a:pt x="293" y="11"/>
                  <a:pt x="263" y="11"/>
                </a:cubicBezTo>
                <a:cubicBezTo>
                  <a:pt x="233" y="10"/>
                  <a:pt x="204" y="10"/>
                  <a:pt x="177" y="10"/>
                </a:cubicBezTo>
                <a:cubicBezTo>
                  <a:pt x="151" y="10"/>
                  <a:pt x="126" y="9"/>
                  <a:pt x="105" y="9"/>
                </a:cubicBezTo>
                <a:cubicBezTo>
                  <a:pt x="83" y="8"/>
                  <a:pt x="64" y="8"/>
                  <a:pt x="49" y="8"/>
                </a:cubicBezTo>
                <a:cubicBezTo>
                  <a:pt x="18" y="7"/>
                  <a:pt x="0" y="6"/>
                  <a:pt x="0" y="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1126209" y="2817507"/>
            <a:ext cx="806601" cy="806601"/>
            <a:chOff x="11209880" y="2875872"/>
            <a:chExt cx="493250" cy="493250"/>
          </a:xfrm>
        </p:grpSpPr>
        <p:sp>
          <p:nvSpPr>
            <p:cNvPr id="36" name="Oval 35"/>
            <p:cNvSpPr/>
            <p:nvPr/>
          </p:nvSpPr>
          <p:spPr>
            <a:xfrm flipH="1">
              <a:off x="11209880" y="2875872"/>
              <a:ext cx="493250" cy="493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266"/>
            <p:cNvSpPr>
              <a:spLocks noChangeAspect="1" noChangeArrowheads="1"/>
            </p:cNvSpPr>
            <p:nvPr/>
          </p:nvSpPr>
          <p:spPr bwMode="auto">
            <a:xfrm flipH="1">
              <a:off x="11311459" y="2974376"/>
              <a:ext cx="268743" cy="296242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 flipH="1">
            <a:off x="9924830" y="2795235"/>
            <a:ext cx="1095172" cy="46166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rPr>
              <a:t>Head Gear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 Neue Regular"/>
              <a:ea typeface="+mn-ea"/>
              <a:cs typeface="Lato Regular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8369094" y="3220808"/>
            <a:ext cx="2757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 ectetur adipis cing elit.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714738" y="1209027"/>
            <a:ext cx="1814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6" idx="0"/>
          </p:cNvCxnSpPr>
          <p:nvPr/>
        </p:nvCxnSpPr>
        <p:spPr>
          <a:xfrm flipV="1">
            <a:off x="11529509" y="1198769"/>
            <a:ext cx="0" cy="16187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lowchart: Sequential Access Storage 41"/>
          <p:cNvSpPr/>
          <p:nvPr/>
        </p:nvSpPr>
        <p:spPr>
          <a:xfrm>
            <a:off x="816891" y="2074895"/>
            <a:ext cx="670664" cy="670664"/>
          </a:xfrm>
          <a:prstGeom prst="flowChartMagneticTa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01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622356" y="2020370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01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619151" y="2294612"/>
            <a:ext cx="24148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5" name="Flowchart: Sequential Access Storage 44"/>
          <p:cNvSpPr/>
          <p:nvPr/>
        </p:nvSpPr>
        <p:spPr>
          <a:xfrm>
            <a:off x="816891" y="5072327"/>
            <a:ext cx="670664" cy="670664"/>
          </a:xfrm>
          <a:prstGeom prst="flowChartMagneticTa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03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622356" y="5017802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03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19151" y="5292044"/>
            <a:ext cx="24148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8" name="Flowchart: Sequential Access Storage 47"/>
          <p:cNvSpPr/>
          <p:nvPr/>
        </p:nvSpPr>
        <p:spPr>
          <a:xfrm>
            <a:off x="4472837" y="2074895"/>
            <a:ext cx="670664" cy="670664"/>
          </a:xfrm>
          <a:prstGeom prst="flowChartMagnetic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02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278302" y="2020370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02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275097" y="2294612"/>
            <a:ext cx="24148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1" name="Flowchart: Sequential Access Storage 50"/>
          <p:cNvSpPr/>
          <p:nvPr/>
        </p:nvSpPr>
        <p:spPr>
          <a:xfrm>
            <a:off x="4472837" y="5072327"/>
            <a:ext cx="670664" cy="670664"/>
          </a:xfrm>
          <a:prstGeom prst="flowChartMagneticTap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04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278302" y="5017802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04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75097" y="5292044"/>
            <a:ext cx="24148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4" name="Flowchart: Sequential Access Storage 53"/>
          <p:cNvSpPr/>
          <p:nvPr/>
        </p:nvSpPr>
        <p:spPr>
          <a:xfrm>
            <a:off x="8175255" y="5072327"/>
            <a:ext cx="670664" cy="670664"/>
          </a:xfrm>
          <a:prstGeom prst="flowChartMagneticTa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05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980720" y="5017802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Option 05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77515" y="5292044"/>
            <a:ext cx="24148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46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6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2408 0.40926 L -3.75E-6 3.7037E-6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98" y="-20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32" grpId="0" animBg="1"/>
          <p:bldP spid="33" grpId="0" animBg="1"/>
          <p:bldP spid="34" grpId="0" animBg="1"/>
          <p:bldP spid="38" grpId="0" animBg="1"/>
          <p:bldP spid="39" grpId="0"/>
          <p:bldP spid="42" grpId="0" animBg="1"/>
          <p:bldP spid="43" grpId="0"/>
          <p:bldP spid="44" grpId="0"/>
          <p:bldP spid="45" grpId="0" animBg="1"/>
          <p:bldP spid="46" grpId="0"/>
          <p:bldP spid="47" grpId="0"/>
          <p:bldP spid="48" grpId="0" animBg="1"/>
          <p:bldP spid="49" grpId="0"/>
          <p:bldP spid="50" grpId="0"/>
          <p:bldP spid="51" grpId="0" animBg="1"/>
          <p:bldP spid="52" grpId="0"/>
          <p:bldP spid="53" grpId="0"/>
          <p:bldP spid="54" grpId="0" animBg="1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6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2408 0.40926 L -3.75E-6 3.7037E-6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98" y="-20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32" grpId="0" animBg="1"/>
          <p:bldP spid="33" grpId="0" animBg="1"/>
          <p:bldP spid="34" grpId="0" animBg="1"/>
          <p:bldP spid="38" grpId="0" animBg="1"/>
          <p:bldP spid="39" grpId="0"/>
          <p:bldP spid="42" grpId="0" animBg="1"/>
          <p:bldP spid="43" grpId="0"/>
          <p:bldP spid="44" grpId="0"/>
          <p:bldP spid="45" grpId="0" animBg="1"/>
          <p:bldP spid="46" grpId="0"/>
          <p:bldP spid="47" grpId="0"/>
          <p:bldP spid="48" grpId="0" animBg="1"/>
          <p:bldP spid="49" grpId="0"/>
          <p:bldP spid="50" grpId="0"/>
          <p:bldP spid="51" grpId="0" animBg="1"/>
          <p:bldP spid="52" grpId="0"/>
          <p:bldP spid="53" grpId="0"/>
          <p:bldP spid="54" grpId="0" animBg="1"/>
          <p:bldP spid="55" grpId="0"/>
          <p:bldP spid="5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Infographic Style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6" name="Group 5"/>
          <p:cNvGrpSpPr/>
          <p:nvPr/>
        </p:nvGrpSpPr>
        <p:grpSpPr>
          <a:xfrm rot="2700000">
            <a:off x="6496505" y="1497685"/>
            <a:ext cx="630104" cy="1173104"/>
            <a:chOff x="6783521" y="1654812"/>
            <a:chExt cx="726841" cy="1353205"/>
          </a:xfrm>
        </p:grpSpPr>
        <p:sp>
          <p:nvSpPr>
            <p:cNvPr id="8" name="Freeform 7"/>
            <p:cNvSpPr/>
            <p:nvPr/>
          </p:nvSpPr>
          <p:spPr>
            <a:xfrm>
              <a:off x="6783521" y="1886618"/>
              <a:ext cx="726841" cy="1121399"/>
            </a:xfrm>
            <a:custGeom>
              <a:avLst/>
              <a:gdLst/>
              <a:ahLst/>
              <a:cxnLst/>
              <a:rect l="l" t="t" r="r" b="b"/>
              <a:pathLst>
                <a:path w="726841" h="1121399">
                  <a:moveTo>
                    <a:pt x="236325" y="1049494"/>
                  </a:moveTo>
                  <a:lnTo>
                    <a:pt x="495287" y="1049494"/>
                  </a:lnTo>
                  <a:cubicBezTo>
                    <a:pt x="491080" y="1064561"/>
                    <a:pt x="487966" y="1079199"/>
                    <a:pt x="485273" y="1093187"/>
                  </a:cubicBezTo>
                  <a:lnTo>
                    <a:pt x="245258" y="1092728"/>
                  </a:lnTo>
                  <a:close/>
                  <a:moveTo>
                    <a:pt x="363421" y="203844"/>
                  </a:moveTo>
                  <a:cubicBezTo>
                    <a:pt x="401307" y="203844"/>
                    <a:pt x="432020" y="234557"/>
                    <a:pt x="432020" y="272443"/>
                  </a:cubicBezTo>
                  <a:cubicBezTo>
                    <a:pt x="432020" y="310329"/>
                    <a:pt x="401307" y="341042"/>
                    <a:pt x="363421" y="341042"/>
                  </a:cubicBezTo>
                  <a:cubicBezTo>
                    <a:pt x="325534" y="341042"/>
                    <a:pt x="294821" y="310329"/>
                    <a:pt x="294821" y="272443"/>
                  </a:cubicBezTo>
                  <a:cubicBezTo>
                    <a:pt x="294821" y="234557"/>
                    <a:pt x="325534" y="203844"/>
                    <a:pt x="363421" y="203844"/>
                  </a:cubicBezTo>
                  <a:close/>
                  <a:moveTo>
                    <a:pt x="363421" y="135244"/>
                  </a:moveTo>
                  <a:cubicBezTo>
                    <a:pt x="287648" y="135244"/>
                    <a:pt x="226222" y="196671"/>
                    <a:pt x="226222" y="272443"/>
                  </a:cubicBezTo>
                  <a:cubicBezTo>
                    <a:pt x="226222" y="348216"/>
                    <a:pt x="287648" y="409642"/>
                    <a:pt x="363421" y="409642"/>
                  </a:cubicBezTo>
                  <a:cubicBezTo>
                    <a:pt x="439193" y="409642"/>
                    <a:pt x="500619" y="348216"/>
                    <a:pt x="500619" y="272443"/>
                  </a:cubicBezTo>
                  <a:cubicBezTo>
                    <a:pt x="500619" y="196671"/>
                    <a:pt x="439193" y="135244"/>
                    <a:pt x="363421" y="135244"/>
                  </a:cubicBezTo>
                  <a:close/>
                  <a:moveTo>
                    <a:pt x="196200" y="0"/>
                  </a:moveTo>
                  <a:cubicBezTo>
                    <a:pt x="300307" y="58658"/>
                    <a:pt x="427219" y="59450"/>
                    <a:pt x="531959" y="2129"/>
                  </a:cubicBezTo>
                  <a:cubicBezTo>
                    <a:pt x="645195" y="251105"/>
                    <a:pt x="615578" y="521951"/>
                    <a:pt x="565642" y="749813"/>
                  </a:cubicBezTo>
                  <a:lnTo>
                    <a:pt x="726841" y="904479"/>
                  </a:lnTo>
                  <a:lnTo>
                    <a:pt x="700460" y="1113326"/>
                  </a:lnTo>
                  <a:lnTo>
                    <a:pt x="510728" y="982128"/>
                  </a:lnTo>
                  <a:lnTo>
                    <a:pt x="503274" y="1014651"/>
                  </a:lnTo>
                  <a:lnTo>
                    <a:pt x="228241" y="1014651"/>
                  </a:lnTo>
                  <a:cubicBezTo>
                    <a:pt x="226194" y="1005458"/>
                    <a:pt x="223902" y="996068"/>
                    <a:pt x="221524" y="986461"/>
                  </a:cubicBezTo>
                  <a:lnTo>
                    <a:pt x="26381" y="1121399"/>
                  </a:lnTo>
                  <a:lnTo>
                    <a:pt x="0" y="912552"/>
                  </a:lnTo>
                  <a:lnTo>
                    <a:pt x="162681" y="756465"/>
                  </a:lnTo>
                  <a:lnTo>
                    <a:pt x="163137" y="757906"/>
                  </a:lnTo>
                  <a:lnTo>
                    <a:pt x="165881" y="748957"/>
                  </a:lnTo>
                  <a:cubicBezTo>
                    <a:pt x="117348" y="521774"/>
                    <a:pt x="87568" y="246912"/>
                    <a:pt x="196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9" name="Freeform 8"/>
            <p:cNvSpPr/>
            <p:nvPr/>
          </p:nvSpPr>
          <p:spPr>
            <a:xfrm>
              <a:off x="6997804" y="1654812"/>
              <a:ext cx="298274" cy="244742"/>
            </a:xfrm>
            <a:custGeom>
              <a:avLst/>
              <a:gdLst/>
              <a:ahLst/>
              <a:cxnLst/>
              <a:rect l="l" t="t" r="r" b="b"/>
              <a:pathLst>
                <a:path w="298274" h="244742">
                  <a:moveTo>
                    <a:pt x="147328" y="0"/>
                  </a:moveTo>
                  <a:cubicBezTo>
                    <a:pt x="212319" y="65590"/>
                    <a:pt x="261867" y="134854"/>
                    <a:pt x="298274" y="206570"/>
                  </a:cubicBezTo>
                  <a:cubicBezTo>
                    <a:pt x="205418" y="258299"/>
                    <a:pt x="92251" y="257374"/>
                    <a:pt x="0" y="204273"/>
                  </a:cubicBezTo>
                  <a:cubicBezTo>
                    <a:pt x="35363" y="132633"/>
                    <a:pt x="83678" y="64016"/>
                    <a:pt x="1473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912175" y="2438400"/>
            <a:ext cx="4369669" cy="3920947"/>
            <a:chOff x="2875611" y="1828800"/>
            <a:chExt cx="3277252" cy="2940710"/>
          </a:xfrm>
        </p:grpSpPr>
        <p:sp>
          <p:nvSpPr>
            <p:cNvPr id="17" name="Freeform 16"/>
            <p:cNvSpPr/>
            <p:nvPr/>
          </p:nvSpPr>
          <p:spPr>
            <a:xfrm>
              <a:off x="4045306" y="3979468"/>
              <a:ext cx="1411833" cy="790042"/>
            </a:xfrm>
            <a:custGeom>
              <a:avLst/>
              <a:gdLst>
                <a:gd name="connsiteX0" fmla="*/ 1404518 w 1411833"/>
                <a:gd name="connsiteY0" fmla="*/ 585216 h 790042"/>
                <a:gd name="connsiteX1" fmla="*/ 0 w 1411833"/>
                <a:gd name="connsiteY1" fmla="*/ 790042 h 790042"/>
                <a:gd name="connsiteX2" fmla="*/ 1411833 w 1411833"/>
                <a:gd name="connsiteY2" fmla="*/ 0 h 790042"/>
                <a:gd name="connsiteX3" fmla="*/ 1404518 w 1411833"/>
                <a:gd name="connsiteY3" fmla="*/ 585216 h 79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1833" h="790042">
                  <a:moveTo>
                    <a:pt x="1404518" y="585216"/>
                  </a:moveTo>
                  <a:lnTo>
                    <a:pt x="0" y="790042"/>
                  </a:lnTo>
                  <a:lnTo>
                    <a:pt x="1411833" y="0"/>
                  </a:lnTo>
                  <a:cubicBezTo>
                    <a:pt x="1409395" y="195072"/>
                    <a:pt x="1406956" y="390144"/>
                    <a:pt x="1404518" y="5852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89504" y="3130906"/>
              <a:ext cx="2130190" cy="1046074"/>
            </a:xfrm>
            <a:custGeom>
              <a:avLst/>
              <a:gdLst>
                <a:gd name="connsiteX0" fmla="*/ 2143354 w 2305136"/>
                <a:gd name="connsiteY0" fmla="*/ 1457 h 1069476"/>
                <a:gd name="connsiteX1" fmla="*/ 0 w 2305136"/>
                <a:gd name="connsiteY1" fmla="*/ 440369 h 1069476"/>
                <a:gd name="connsiteX2" fmla="*/ 7316 w 2305136"/>
                <a:gd name="connsiteY2" fmla="*/ 1069476 h 1069476"/>
                <a:gd name="connsiteX3" fmla="*/ 2150669 w 2305136"/>
                <a:gd name="connsiteY3" fmla="*/ 593988 h 1069476"/>
                <a:gd name="connsiteX4" fmla="*/ 2143354 w 2305136"/>
                <a:gd name="connsiteY4" fmla="*/ 1457 h 1069476"/>
                <a:gd name="connsiteX0" fmla="*/ 2143354 w 2259633"/>
                <a:gd name="connsiteY0" fmla="*/ 47501 h 1115520"/>
                <a:gd name="connsiteX1" fmla="*/ 0 w 2259633"/>
                <a:gd name="connsiteY1" fmla="*/ 486413 h 1115520"/>
                <a:gd name="connsiteX2" fmla="*/ 7316 w 2259633"/>
                <a:gd name="connsiteY2" fmla="*/ 1115520 h 1115520"/>
                <a:gd name="connsiteX3" fmla="*/ 2150669 w 2259633"/>
                <a:gd name="connsiteY3" fmla="*/ 640032 h 1115520"/>
                <a:gd name="connsiteX4" fmla="*/ 2143354 w 2259633"/>
                <a:gd name="connsiteY4" fmla="*/ 47501 h 1115520"/>
                <a:gd name="connsiteX0" fmla="*/ 2143354 w 2387606"/>
                <a:gd name="connsiteY0" fmla="*/ 47501 h 1115520"/>
                <a:gd name="connsiteX1" fmla="*/ 0 w 2387606"/>
                <a:gd name="connsiteY1" fmla="*/ 486413 h 1115520"/>
                <a:gd name="connsiteX2" fmla="*/ 7316 w 2387606"/>
                <a:gd name="connsiteY2" fmla="*/ 1115520 h 1115520"/>
                <a:gd name="connsiteX3" fmla="*/ 2150669 w 2387606"/>
                <a:gd name="connsiteY3" fmla="*/ 640032 h 1115520"/>
                <a:gd name="connsiteX4" fmla="*/ 2143354 w 2387606"/>
                <a:gd name="connsiteY4" fmla="*/ 47501 h 1115520"/>
                <a:gd name="connsiteX0" fmla="*/ 2143354 w 2335036"/>
                <a:gd name="connsiteY0" fmla="*/ 84198 h 1152217"/>
                <a:gd name="connsiteX1" fmla="*/ 0 w 2335036"/>
                <a:gd name="connsiteY1" fmla="*/ 523110 h 1152217"/>
                <a:gd name="connsiteX2" fmla="*/ 7316 w 2335036"/>
                <a:gd name="connsiteY2" fmla="*/ 1152217 h 1152217"/>
                <a:gd name="connsiteX3" fmla="*/ 2150669 w 2335036"/>
                <a:gd name="connsiteY3" fmla="*/ 676729 h 1152217"/>
                <a:gd name="connsiteX4" fmla="*/ 2143354 w 2335036"/>
                <a:gd name="connsiteY4" fmla="*/ 84198 h 1152217"/>
                <a:gd name="connsiteX0" fmla="*/ 2143354 w 2307818"/>
                <a:gd name="connsiteY0" fmla="*/ 84198 h 1152217"/>
                <a:gd name="connsiteX1" fmla="*/ 0 w 2307818"/>
                <a:gd name="connsiteY1" fmla="*/ 523110 h 1152217"/>
                <a:gd name="connsiteX2" fmla="*/ 7316 w 2307818"/>
                <a:gd name="connsiteY2" fmla="*/ 1152217 h 1152217"/>
                <a:gd name="connsiteX3" fmla="*/ 2150669 w 2307818"/>
                <a:gd name="connsiteY3" fmla="*/ 676729 h 1152217"/>
                <a:gd name="connsiteX4" fmla="*/ 2143354 w 2307818"/>
                <a:gd name="connsiteY4" fmla="*/ 84198 h 1152217"/>
                <a:gd name="connsiteX0" fmla="*/ 2143354 w 2307818"/>
                <a:gd name="connsiteY0" fmla="*/ 0 h 1068019"/>
                <a:gd name="connsiteX1" fmla="*/ 0 w 2307818"/>
                <a:gd name="connsiteY1" fmla="*/ 438912 h 1068019"/>
                <a:gd name="connsiteX2" fmla="*/ 7316 w 2307818"/>
                <a:gd name="connsiteY2" fmla="*/ 1068019 h 1068019"/>
                <a:gd name="connsiteX3" fmla="*/ 2150669 w 2307818"/>
                <a:gd name="connsiteY3" fmla="*/ 592531 h 1068019"/>
                <a:gd name="connsiteX4" fmla="*/ 2143354 w 2307818"/>
                <a:gd name="connsiteY4" fmla="*/ 0 h 1068019"/>
                <a:gd name="connsiteX0" fmla="*/ 2143354 w 2152136"/>
                <a:gd name="connsiteY0" fmla="*/ 0 h 1068019"/>
                <a:gd name="connsiteX1" fmla="*/ 0 w 2152136"/>
                <a:gd name="connsiteY1" fmla="*/ 438912 h 1068019"/>
                <a:gd name="connsiteX2" fmla="*/ 7316 w 2152136"/>
                <a:gd name="connsiteY2" fmla="*/ 1068019 h 1068019"/>
                <a:gd name="connsiteX3" fmla="*/ 2150669 w 2152136"/>
                <a:gd name="connsiteY3" fmla="*/ 592531 h 1068019"/>
                <a:gd name="connsiteX4" fmla="*/ 2143354 w 2152136"/>
                <a:gd name="connsiteY4" fmla="*/ 0 h 1068019"/>
                <a:gd name="connsiteX0" fmla="*/ 2136250 w 2145032"/>
                <a:gd name="connsiteY0" fmla="*/ 0 h 1068019"/>
                <a:gd name="connsiteX1" fmla="*/ 14842 w 2145032"/>
                <a:gd name="connsiteY1" fmla="*/ 438912 h 1068019"/>
                <a:gd name="connsiteX2" fmla="*/ 212 w 2145032"/>
                <a:gd name="connsiteY2" fmla="*/ 1068019 h 1068019"/>
                <a:gd name="connsiteX3" fmla="*/ 2143565 w 2145032"/>
                <a:gd name="connsiteY3" fmla="*/ 592531 h 1068019"/>
                <a:gd name="connsiteX4" fmla="*/ 2136250 w 2145032"/>
                <a:gd name="connsiteY4" fmla="*/ 0 h 1068019"/>
                <a:gd name="connsiteX0" fmla="*/ 2121408 w 2130190"/>
                <a:gd name="connsiteY0" fmla="*/ 0 h 1075334"/>
                <a:gd name="connsiteX1" fmla="*/ 0 w 2130190"/>
                <a:gd name="connsiteY1" fmla="*/ 438912 h 1075334"/>
                <a:gd name="connsiteX2" fmla="*/ 7316 w 2130190"/>
                <a:gd name="connsiteY2" fmla="*/ 1075334 h 1075334"/>
                <a:gd name="connsiteX3" fmla="*/ 2128723 w 2130190"/>
                <a:gd name="connsiteY3" fmla="*/ 592531 h 1075334"/>
                <a:gd name="connsiteX4" fmla="*/ 2121408 w 2130190"/>
                <a:gd name="connsiteY4" fmla="*/ 0 h 1075334"/>
                <a:gd name="connsiteX0" fmla="*/ 2121408 w 2130190"/>
                <a:gd name="connsiteY0" fmla="*/ 0 h 1046074"/>
                <a:gd name="connsiteX1" fmla="*/ 0 w 2130190"/>
                <a:gd name="connsiteY1" fmla="*/ 438912 h 1046074"/>
                <a:gd name="connsiteX2" fmla="*/ 7316 w 2130190"/>
                <a:gd name="connsiteY2" fmla="*/ 1046074 h 1046074"/>
                <a:gd name="connsiteX3" fmla="*/ 2128723 w 2130190"/>
                <a:gd name="connsiteY3" fmla="*/ 592531 h 1046074"/>
                <a:gd name="connsiteX4" fmla="*/ 2121408 w 2130190"/>
                <a:gd name="connsiteY4" fmla="*/ 0 h 104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190" h="1046074">
                  <a:moveTo>
                    <a:pt x="2121408" y="0"/>
                  </a:moveTo>
                  <a:cubicBezTo>
                    <a:pt x="1676664" y="86171"/>
                    <a:pt x="714451" y="292608"/>
                    <a:pt x="0" y="438912"/>
                  </a:cubicBezTo>
                  <a:cubicBezTo>
                    <a:pt x="2439" y="648614"/>
                    <a:pt x="4877" y="836372"/>
                    <a:pt x="7316" y="1046074"/>
                  </a:cubicBezTo>
                  <a:lnTo>
                    <a:pt x="2128723" y="592531"/>
                  </a:lnTo>
                  <a:cubicBezTo>
                    <a:pt x="2133599" y="377952"/>
                    <a:pt x="2125065" y="296265"/>
                    <a:pt x="21214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525" y="2523744"/>
              <a:ext cx="2867558" cy="877824"/>
            </a:xfrm>
            <a:custGeom>
              <a:avLst/>
              <a:gdLst>
                <a:gd name="connsiteX0" fmla="*/ 0 w 2896820"/>
                <a:gd name="connsiteY0" fmla="*/ 292608 h 607162"/>
                <a:gd name="connsiteX1" fmla="*/ 2874874 w 2896820"/>
                <a:gd name="connsiteY1" fmla="*/ 0 h 607162"/>
                <a:gd name="connsiteX2" fmla="*/ 2896820 w 2896820"/>
                <a:gd name="connsiteY2" fmla="*/ 607162 h 607162"/>
                <a:gd name="connsiteX3" fmla="*/ 1770279 w 2896820"/>
                <a:gd name="connsiteY3" fmla="*/ 599846 h 607162"/>
                <a:gd name="connsiteX4" fmla="*/ 0 w 2896820"/>
                <a:gd name="connsiteY4" fmla="*/ 292608 h 607162"/>
                <a:gd name="connsiteX0" fmla="*/ 0 w 2896820"/>
                <a:gd name="connsiteY0" fmla="*/ 292608 h 877824"/>
                <a:gd name="connsiteX1" fmla="*/ 2874874 w 2896820"/>
                <a:gd name="connsiteY1" fmla="*/ 0 h 877824"/>
                <a:gd name="connsiteX2" fmla="*/ 2896820 w 2896820"/>
                <a:gd name="connsiteY2" fmla="*/ 607162 h 877824"/>
                <a:gd name="connsiteX3" fmla="*/ 14631 w 2896820"/>
                <a:gd name="connsiteY3" fmla="*/ 877824 h 877824"/>
                <a:gd name="connsiteX4" fmla="*/ 0 w 2896820"/>
                <a:gd name="connsiteY4" fmla="*/ 292608 h 877824"/>
                <a:gd name="connsiteX0" fmla="*/ 7315 w 2882189"/>
                <a:gd name="connsiteY0" fmla="*/ 292608 h 877824"/>
                <a:gd name="connsiteX1" fmla="*/ 2860243 w 2882189"/>
                <a:gd name="connsiteY1" fmla="*/ 0 h 877824"/>
                <a:gd name="connsiteX2" fmla="*/ 2882189 w 2882189"/>
                <a:gd name="connsiteY2" fmla="*/ 607162 h 877824"/>
                <a:gd name="connsiteX3" fmla="*/ 0 w 2882189"/>
                <a:gd name="connsiteY3" fmla="*/ 877824 h 877824"/>
                <a:gd name="connsiteX4" fmla="*/ 7315 w 2882189"/>
                <a:gd name="connsiteY4" fmla="*/ 292608 h 877824"/>
                <a:gd name="connsiteX0" fmla="*/ 7315 w 2867558"/>
                <a:gd name="connsiteY0" fmla="*/ 292608 h 877824"/>
                <a:gd name="connsiteX1" fmla="*/ 2860243 w 2867558"/>
                <a:gd name="connsiteY1" fmla="*/ 0 h 877824"/>
                <a:gd name="connsiteX2" fmla="*/ 2867558 w 2867558"/>
                <a:gd name="connsiteY2" fmla="*/ 607162 h 877824"/>
                <a:gd name="connsiteX3" fmla="*/ 0 w 2867558"/>
                <a:gd name="connsiteY3" fmla="*/ 877824 h 877824"/>
                <a:gd name="connsiteX4" fmla="*/ 7315 w 2867558"/>
                <a:gd name="connsiteY4" fmla="*/ 292608 h 87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7558" h="877824">
                  <a:moveTo>
                    <a:pt x="7315" y="292608"/>
                  </a:moveTo>
                  <a:lnTo>
                    <a:pt x="2860243" y="0"/>
                  </a:lnTo>
                  <a:cubicBezTo>
                    <a:pt x="2862681" y="202387"/>
                    <a:pt x="2865120" y="404775"/>
                    <a:pt x="2867558" y="607162"/>
                  </a:cubicBezTo>
                  <a:lnTo>
                    <a:pt x="0" y="877824"/>
                  </a:lnTo>
                  <a:cubicBezTo>
                    <a:pt x="2438" y="682752"/>
                    <a:pt x="4877" y="487680"/>
                    <a:pt x="7315" y="2926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0" name="Parallelogram 9"/>
            <p:cNvSpPr/>
            <p:nvPr/>
          </p:nvSpPr>
          <p:spPr>
            <a:xfrm rot="5400000">
              <a:off x="4368447" y="1335143"/>
              <a:ext cx="979857" cy="2588975"/>
            </a:xfrm>
            <a:prstGeom prst="parallelogram">
              <a:avLst>
                <a:gd name="adj" fmla="val 376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/>
            <p:cNvSpPr/>
            <p:nvPr/>
          </p:nvSpPr>
          <p:spPr>
            <a:xfrm rot="5400000">
              <a:off x="3705034" y="2397247"/>
              <a:ext cx="899112" cy="1754156"/>
            </a:xfrm>
            <a:prstGeom prst="parallelogram">
              <a:avLst>
                <a:gd name="adj" fmla="val 344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3" name="Parallelogram 12"/>
            <p:cNvSpPr/>
            <p:nvPr/>
          </p:nvSpPr>
          <p:spPr>
            <a:xfrm rot="5400000">
              <a:off x="3680170" y="2775303"/>
              <a:ext cx="979857" cy="2588975"/>
            </a:xfrm>
            <a:prstGeom prst="parallelogram">
              <a:avLst>
                <a:gd name="adj" fmla="val 376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62502" y="1828800"/>
              <a:ext cx="1199693" cy="460858"/>
            </a:xfrm>
            <a:custGeom>
              <a:avLst/>
              <a:gdLst>
                <a:gd name="connsiteX0" fmla="*/ 1089965 w 1199693"/>
                <a:gd name="connsiteY0" fmla="*/ 0 h 460858"/>
                <a:gd name="connsiteX1" fmla="*/ 0 w 1199693"/>
                <a:gd name="connsiteY1" fmla="*/ 307238 h 460858"/>
                <a:gd name="connsiteX2" fmla="*/ 1016813 w 1199693"/>
                <a:gd name="connsiteY2" fmla="*/ 460858 h 460858"/>
                <a:gd name="connsiteX3" fmla="*/ 1199693 w 1199693"/>
                <a:gd name="connsiteY3" fmla="*/ 117043 h 460858"/>
                <a:gd name="connsiteX4" fmla="*/ 1089965 w 1199693"/>
                <a:gd name="connsiteY4" fmla="*/ 0 h 46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9693" h="460858">
                  <a:moveTo>
                    <a:pt x="1089965" y="0"/>
                  </a:moveTo>
                  <a:lnTo>
                    <a:pt x="0" y="307238"/>
                  </a:lnTo>
                  <a:lnTo>
                    <a:pt x="1016813" y="460858"/>
                  </a:lnTo>
                  <a:lnTo>
                    <a:pt x="1199693" y="117043"/>
                  </a:lnTo>
                  <a:lnTo>
                    <a:pt x="10899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440150" y="4249222"/>
            <a:ext cx="3385977" cy="1120367"/>
            <a:chOff x="803640" y="3362835"/>
            <a:chExt cx="2059657" cy="840275"/>
          </a:xfrm>
        </p:grpSpPr>
        <p:sp>
          <p:nvSpPr>
            <p:cNvPr id="20" name="TextBox 19"/>
            <p:cNvSpPr txBox="1"/>
            <p:nvPr/>
          </p:nvSpPr>
          <p:spPr>
            <a:xfrm>
              <a:off x="803640" y="3579862"/>
              <a:ext cx="205965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65874" y="2468895"/>
            <a:ext cx="3385977" cy="1120367"/>
            <a:chOff x="803640" y="3362835"/>
            <a:chExt cx="2059657" cy="840275"/>
          </a:xfrm>
        </p:grpSpPr>
        <p:sp>
          <p:nvSpPr>
            <p:cNvPr id="23" name="TextBox 22"/>
            <p:cNvSpPr txBox="1"/>
            <p:nvPr/>
          </p:nvSpPr>
          <p:spPr>
            <a:xfrm>
              <a:off x="803640" y="3579862"/>
              <a:ext cx="205965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3640" y="3362835"/>
              <a:ext cx="20596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41125" y="4553444"/>
            <a:ext cx="3385977" cy="1120367"/>
            <a:chOff x="803640" y="3362835"/>
            <a:chExt cx="2059657" cy="840275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579862"/>
              <a:ext cx="205965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62835"/>
              <a:ext cx="20596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9" name="Text Placeholder 13"/>
          <p:cNvSpPr txBox="1">
            <a:spLocks/>
          </p:cNvSpPr>
          <p:nvPr/>
        </p:nvSpPr>
        <p:spPr>
          <a:xfrm rot="458666">
            <a:off x="4421155" y="5072337"/>
            <a:ext cx="2470675" cy="71274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altLang="ko-KR" sz="2667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Presentation</a:t>
            </a:r>
            <a:endParaRPr lang="ko-KR" altLang="en-US" sz="2667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0" name="Text Placeholder 13"/>
          <p:cNvSpPr txBox="1">
            <a:spLocks/>
          </p:cNvSpPr>
          <p:nvPr/>
        </p:nvSpPr>
        <p:spPr>
          <a:xfrm rot="583725">
            <a:off x="4338146" y="3996871"/>
            <a:ext cx="2449487" cy="71274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altLang="ko-KR" sz="2667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Designed</a:t>
            </a:r>
          </a:p>
        </p:txBody>
      </p:sp>
      <p:sp>
        <p:nvSpPr>
          <p:cNvPr id="31" name="Text Placeholder 13"/>
          <p:cNvSpPr txBox="1">
            <a:spLocks/>
          </p:cNvSpPr>
          <p:nvPr/>
        </p:nvSpPr>
        <p:spPr>
          <a:xfrm rot="500431">
            <a:off x="5363702" y="3165676"/>
            <a:ext cx="2449487" cy="71274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altLang="ko-KR" sz="2667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PowerPoint</a:t>
            </a:r>
          </a:p>
        </p:txBody>
      </p:sp>
    </p:spTree>
    <p:extLst>
      <p:ext uri="{BB962C8B-B14F-4D97-AF65-F5344CB8AC3E}">
        <p14:creationId xmlns:p14="http://schemas.microsoft.com/office/powerpoint/2010/main" val="31643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4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577</Words>
  <Application>Microsoft Office PowerPoint</Application>
  <PresentationFormat>宽屏</PresentationFormat>
  <Paragraphs>102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Bebas Neue Regular</vt:lpstr>
      <vt:lpstr>Gill Sans</vt:lpstr>
      <vt:lpstr>Lato Light</vt:lpstr>
      <vt:lpstr>Lato Regular</vt:lpstr>
      <vt:lpstr>맑은 고딕</vt:lpstr>
      <vt:lpstr>ＭＳ Ｐゴシック</vt:lpstr>
      <vt:lpstr>Open Sans</vt:lpstr>
      <vt:lpstr>宋体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dc:description>www.51pptmoban.com</dc:description>
  <cp:lastModifiedBy>阳光 男孩</cp:lastModifiedBy>
  <cp:revision>7</cp:revision>
  <dcterms:created xsi:type="dcterms:W3CDTF">2019-10-09T15:14:13Z</dcterms:created>
  <dcterms:modified xsi:type="dcterms:W3CDTF">2019-10-09T15:28:05Z</dcterms:modified>
</cp:coreProperties>
</file>